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331" r:id="rId2"/>
    <p:sldId id="332" r:id="rId3"/>
    <p:sldId id="398" r:id="rId4"/>
    <p:sldId id="399" r:id="rId5"/>
    <p:sldId id="400" r:id="rId6"/>
    <p:sldId id="401" r:id="rId7"/>
    <p:sldId id="333" r:id="rId8"/>
    <p:sldId id="339" r:id="rId9"/>
    <p:sldId id="340" r:id="rId10"/>
    <p:sldId id="347" r:id="rId11"/>
    <p:sldId id="341" r:id="rId12"/>
    <p:sldId id="342" r:id="rId13"/>
    <p:sldId id="343" r:id="rId14"/>
    <p:sldId id="355" r:id="rId15"/>
    <p:sldId id="348" r:id="rId16"/>
    <p:sldId id="356" r:id="rId17"/>
    <p:sldId id="349" r:id="rId18"/>
    <p:sldId id="357" r:id="rId19"/>
    <p:sldId id="350" r:id="rId20"/>
    <p:sldId id="358" r:id="rId21"/>
    <p:sldId id="351" r:id="rId22"/>
    <p:sldId id="352" r:id="rId23"/>
    <p:sldId id="359" r:id="rId24"/>
    <p:sldId id="374" r:id="rId25"/>
    <p:sldId id="360" r:id="rId26"/>
    <p:sldId id="361" r:id="rId27"/>
    <p:sldId id="375" r:id="rId28"/>
    <p:sldId id="376" r:id="rId29"/>
    <p:sldId id="362" r:id="rId30"/>
    <p:sldId id="377" r:id="rId31"/>
    <p:sldId id="378" r:id="rId32"/>
    <p:sldId id="363" r:id="rId33"/>
    <p:sldId id="364" r:id="rId34"/>
    <p:sldId id="338" r:id="rId35"/>
    <p:sldId id="379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380" r:id="rId45"/>
    <p:sldId id="381" r:id="rId46"/>
    <p:sldId id="382" r:id="rId47"/>
    <p:sldId id="383" r:id="rId48"/>
    <p:sldId id="385" r:id="rId49"/>
    <p:sldId id="386" r:id="rId50"/>
    <p:sldId id="384" r:id="rId51"/>
    <p:sldId id="387" r:id="rId52"/>
    <p:sldId id="388" r:id="rId53"/>
    <p:sldId id="389" r:id="rId54"/>
    <p:sldId id="391" r:id="rId55"/>
    <p:sldId id="392" r:id="rId56"/>
    <p:sldId id="390" r:id="rId57"/>
    <p:sldId id="410" r:id="rId58"/>
    <p:sldId id="411" r:id="rId59"/>
    <p:sldId id="412" r:id="rId60"/>
    <p:sldId id="413" r:id="rId61"/>
    <p:sldId id="415" r:id="rId62"/>
    <p:sldId id="394" r:id="rId63"/>
    <p:sldId id="416" r:id="rId64"/>
    <p:sldId id="417" r:id="rId65"/>
    <p:sldId id="418" r:id="rId66"/>
    <p:sldId id="419" r:id="rId67"/>
    <p:sldId id="421" r:id="rId68"/>
    <p:sldId id="422" r:id="rId69"/>
    <p:sldId id="423" r:id="rId70"/>
    <p:sldId id="424" r:id="rId71"/>
    <p:sldId id="420" r:id="rId72"/>
    <p:sldId id="425" r:id="rId73"/>
    <p:sldId id="426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435" r:id="rId83"/>
    <p:sldId id="436" r:id="rId84"/>
    <p:sldId id="437" r:id="rId85"/>
    <p:sldId id="438" r:id="rId86"/>
    <p:sldId id="439" r:id="rId87"/>
    <p:sldId id="440" r:id="rId88"/>
    <p:sldId id="441" r:id="rId89"/>
    <p:sldId id="442" r:id="rId90"/>
    <p:sldId id="443" r:id="rId91"/>
    <p:sldId id="444" r:id="rId92"/>
    <p:sldId id="445" r:id="rId93"/>
    <p:sldId id="446" r:id="rId94"/>
    <p:sldId id="447" r:id="rId95"/>
    <p:sldId id="448" r:id="rId96"/>
    <p:sldId id="449" r:id="rId97"/>
    <p:sldId id="450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98"/>
            <p14:sldId id="399"/>
            <p14:sldId id="400"/>
            <p14:sldId id="401"/>
            <p14:sldId id="333"/>
            <p14:sldId id="339"/>
            <p14:sldId id="340"/>
            <p14:sldId id="347"/>
            <p14:sldId id="341"/>
            <p14:sldId id="342"/>
            <p14:sldId id="343"/>
            <p14:sldId id="355"/>
            <p14:sldId id="348"/>
            <p14:sldId id="356"/>
            <p14:sldId id="349"/>
            <p14:sldId id="357"/>
            <p14:sldId id="350"/>
            <p14:sldId id="358"/>
            <p14:sldId id="351"/>
            <p14:sldId id="352"/>
            <p14:sldId id="359"/>
            <p14:sldId id="374"/>
            <p14:sldId id="360"/>
            <p14:sldId id="361"/>
            <p14:sldId id="375"/>
            <p14:sldId id="376"/>
            <p14:sldId id="362"/>
            <p14:sldId id="377"/>
            <p14:sldId id="378"/>
            <p14:sldId id="363"/>
            <p14:sldId id="364"/>
            <p14:sldId id="338"/>
            <p14:sldId id="379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380"/>
            <p14:sldId id="381"/>
            <p14:sldId id="382"/>
            <p14:sldId id="383"/>
            <p14:sldId id="385"/>
            <p14:sldId id="386"/>
            <p14:sldId id="384"/>
            <p14:sldId id="387"/>
            <p14:sldId id="388"/>
            <p14:sldId id="389"/>
            <p14:sldId id="391"/>
            <p14:sldId id="392"/>
            <p14:sldId id="390"/>
            <p14:sldId id="410"/>
            <p14:sldId id="411"/>
            <p14:sldId id="412"/>
            <p14:sldId id="413"/>
            <p14:sldId id="415"/>
            <p14:sldId id="394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0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343D46"/>
    <a:srgbClr val="F9AE57"/>
    <a:srgbClr val="00EFD1"/>
    <a:srgbClr val="8690FA"/>
    <a:srgbClr val="33CCFF"/>
    <a:srgbClr val="A5FDB9"/>
    <a:srgbClr val="05E139"/>
    <a:srgbClr val="EC5E66"/>
    <a:srgbClr val="83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57098-4FC5-4C56-B2BF-606E0011ACA9}" v="1159" dt="2021-10-01T15:41:33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26" y="192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64157098-4FC5-4C56-B2BF-606E0011ACA9}"/>
    <pc:docChg chg="undo redo custSel addSld delSld modSld sldOrd modSection">
      <pc:chgData name="Syphax Ait oubelli" userId="ecf726b1934da71b" providerId="LiveId" clId="{64157098-4FC5-4C56-B2BF-606E0011ACA9}" dt="2021-10-01T15:41:33.932" v="3354" actId="1076"/>
      <pc:docMkLst>
        <pc:docMk/>
      </pc:docMkLst>
      <pc:sldChg chg="addSp delSp modSp mod">
        <pc:chgData name="Syphax Ait oubelli" userId="ecf726b1934da71b" providerId="LiveId" clId="{64157098-4FC5-4C56-B2BF-606E0011ACA9}" dt="2021-09-21T10:27:05.974" v="54" actId="1076"/>
        <pc:sldMkLst>
          <pc:docMk/>
          <pc:sldMk cId="14798839" sldId="332"/>
        </pc:sldMkLst>
        <pc:spChg chg="mod">
          <ac:chgData name="Syphax Ait oubelli" userId="ecf726b1934da71b" providerId="LiveId" clId="{64157098-4FC5-4C56-B2BF-606E0011ACA9}" dt="2021-09-21T10:24:06.415" v="14" actId="20577"/>
          <ac:spMkLst>
            <pc:docMk/>
            <pc:sldMk cId="14798839" sldId="332"/>
            <ac:spMk id="2" creationId="{3B058406-6079-4C6C-B29B-FFE8036C3DA8}"/>
          </ac:spMkLst>
        </pc:spChg>
        <pc:spChg chg="add mod">
          <ac:chgData name="Syphax Ait oubelli" userId="ecf726b1934da71b" providerId="LiveId" clId="{64157098-4FC5-4C56-B2BF-606E0011ACA9}" dt="2021-09-21T10:27:05.974" v="54" actId="1076"/>
          <ac:spMkLst>
            <pc:docMk/>
            <pc:sldMk cId="14798839" sldId="332"/>
            <ac:spMk id="3" creationId="{2B57D1B8-ECCC-4994-8EA8-1A2DBBA25BC6}"/>
          </ac:spMkLst>
        </pc:spChg>
        <pc:spChg chg="add del">
          <ac:chgData name="Syphax Ait oubelli" userId="ecf726b1934da71b" providerId="LiveId" clId="{64157098-4FC5-4C56-B2BF-606E0011ACA9}" dt="2021-09-21T10:25:07.744" v="18"/>
          <ac:spMkLst>
            <pc:docMk/>
            <pc:sldMk cId="14798839" sldId="332"/>
            <ac:spMk id="5" creationId="{22831FDB-9517-4142-B45C-2F4FE82C3F0D}"/>
          </ac:spMkLst>
        </pc:spChg>
        <pc:spChg chg="add del">
          <ac:chgData name="Syphax Ait oubelli" userId="ecf726b1934da71b" providerId="LiveId" clId="{64157098-4FC5-4C56-B2BF-606E0011ACA9}" dt="2021-09-21T10:25:13.174" v="21" actId="478"/>
          <ac:spMkLst>
            <pc:docMk/>
            <pc:sldMk cId="14798839" sldId="332"/>
            <ac:spMk id="6" creationId="{13ED59B0-24C7-4D90-89B5-F9D55983308A}"/>
          </ac:spMkLst>
        </pc:spChg>
        <pc:spChg chg="add mod">
          <ac:chgData name="Syphax Ait oubelli" userId="ecf726b1934da71b" providerId="LiveId" clId="{64157098-4FC5-4C56-B2BF-606E0011ACA9}" dt="2021-09-21T10:27:05.974" v="54" actId="1076"/>
          <ac:spMkLst>
            <pc:docMk/>
            <pc:sldMk cId="14798839" sldId="332"/>
            <ac:spMk id="11" creationId="{122E891C-86C8-40FF-8E5A-0F6A3F3597FE}"/>
          </ac:spMkLst>
        </pc:spChg>
        <pc:grpChg chg="del">
          <ac:chgData name="Syphax Ait oubelli" userId="ecf726b1934da71b" providerId="LiveId" clId="{64157098-4FC5-4C56-B2BF-606E0011ACA9}" dt="2021-09-21T10:24:51.309" v="15" actId="478"/>
          <ac:grpSpMkLst>
            <pc:docMk/>
            <pc:sldMk cId="14798839" sldId="332"/>
            <ac:grpSpMk id="8" creationId="{F43BB191-9B9C-47B4-AB4B-6759F332090E}"/>
          </ac:grpSpMkLst>
        </pc:grpChg>
        <pc:picChg chg="add mod">
          <ac:chgData name="Syphax Ait oubelli" userId="ecf726b1934da71b" providerId="LiveId" clId="{64157098-4FC5-4C56-B2BF-606E0011ACA9}" dt="2021-09-21T10:27:05.974" v="54" actId="1076"/>
          <ac:picMkLst>
            <pc:docMk/>
            <pc:sldMk cId="14798839" sldId="332"/>
            <ac:picMk id="10" creationId="{37B214F9-E395-4ED8-95C9-50808ECB3571}"/>
          </ac:picMkLst>
        </pc:pic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730545160" sldId="333"/>
        </pc:sldMkLst>
      </pc:sldChg>
      <pc:sldChg chg="addSp delSp modSp add mod">
        <pc:chgData name="Syphax Ait oubelli" userId="ecf726b1934da71b" providerId="LiveId" clId="{64157098-4FC5-4C56-B2BF-606E0011ACA9}" dt="2021-09-21T21:02:07.141" v="2216" actId="1076"/>
        <pc:sldMkLst>
          <pc:docMk/>
          <pc:sldMk cId="2393898555" sldId="333"/>
        </pc:sldMkLst>
        <pc:spChg chg="del">
          <ac:chgData name="Syphax Ait oubelli" userId="ecf726b1934da71b" providerId="LiveId" clId="{64157098-4FC5-4C56-B2BF-606E0011ACA9}" dt="2021-09-21T10:27:08.821" v="56" actId="478"/>
          <ac:spMkLst>
            <pc:docMk/>
            <pc:sldMk cId="2393898555" sldId="333"/>
            <ac:spMk id="2" creationId="{3B058406-6079-4C6C-B29B-FFE8036C3DA8}"/>
          </ac:spMkLst>
        </pc:spChg>
        <pc:spChg chg="del">
          <ac:chgData name="Syphax Ait oubelli" userId="ecf726b1934da71b" providerId="LiveId" clId="{64157098-4FC5-4C56-B2BF-606E0011ACA9}" dt="2021-09-21T10:27:08.821" v="56" actId="478"/>
          <ac:spMkLst>
            <pc:docMk/>
            <pc:sldMk cId="2393898555" sldId="333"/>
            <ac:spMk id="3" creationId="{2B57D1B8-ECCC-4994-8EA8-1A2DBBA25BC6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4" creationId="{F0D64A4F-0FC0-4695-B4EC-B087F8DCA6B6}"/>
          </ac:spMkLst>
        </pc:spChg>
        <pc:spChg chg="add mod">
          <ac:chgData name="Syphax Ait oubelli" userId="ecf726b1934da71b" providerId="LiveId" clId="{64157098-4FC5-4C56-B2BF-606E0011ACA9}" dt="2021-09-21T10:28:51.609" v="67" actId="571"/>
          <ac:spMkLst>
            <pc:docMk/>
            <pc:sldMk cId="2393898555" sldId="333"/>
            <ac:spMk id="7" creationId="{7618C4AF-6180-4DE2-B514-064F6D717014}"/>
          </ac:spMkLst>
        </pc:spChg>
        <pc:spChg chg="add mod">
          <ac:chgData name="Syphax Ait oubelli" userId="ecf726b1934da71b" providerId="LiveId" clId="{64157098-4FC5-4C56-B2BF-606E0011ACA9}" dt="2021-09-21T10:28:55.488" v="69" actId="571"/>
          <ac:spMkLst>
            <pc:docMk/>
            <pc:sldMk cId="2393898555" sldId="333"/>
            <ac:spMk id="8" creationId="{AED6427B-BDDF-493A-88A4-E3DE57D2A5F8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9" creationId="{7711B443-D85F-472D-A637-963C439D6005}"/>
          </ac:spMkLst>
        </pc:spChg>
        <pc:spChg chg="del">
          <ac:chgData name="Syphax Ait oubelli" userId="ecf726b1934da71b" providerId="LiveId" clId="{64157098-4FC5-4C56-B2BF-606E0011ACA9}" dt="2021-09-21T10:27:08.821" v="56" actId="478"/>
          <ac:spMkLst>
            <pc:docMk/>
            <pc:sldMk cId="2393898555" sldId="333"/>
            <ac:spMk id="11" creationId="{122E891C-86C8-40FF-8E5A-0F6A3F3597FE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12" creationId="{4AFD5AB7-D995-4F49-AA48-8A9E88B6A0D2}"/>
          </ac:spMkLst>
        </pc:spChg>
        <pc:spChg chg="add mod">
          <ac:chgData name="Syphax Ait oubelli" userId="ecf726b1934da71b" providerId="LiveId" clId="{64157098-4FC5-4C56-B2BF-606E0011ACA9}" dt="2021-09-21T10:29:05.317" v="74" actId="571"/>
          <ac:spMkLst>
            <pc:docMk/>
            <pc:sldMk cId="2393898555" sldId="333"/>
            <ac:spMk id="13" creationId="{6E2C0047-490A-448B-B723-C3686DCE925C}"/>
          </ac:spMkLst>
        </pc:spChg>
        <pc:spChg chg="add mod">
          <ac:chgData name="Syphax Ait oubelli" userId="ecf726b1934da71b" providerId="LiveId" clId="{64157098-4FC5-4C56-B2BF-606E0011ACA9}" dt="2021-09-21T10:29:05.317" v="74" actId="571"/>
          <ac:spMkLst>
            <pc:docMk/>
            <pc:sldMk cId="2393898555" sldId="333"/>
            <ac:spMk id="14" creationId="{3FF58E42-B18F-4626-B3BB-3BA11316C5EB}"/>
          </ac:spMkLst>
        </pc:spChg>
        <pc:spChg chg="add mod">
          <ac:chgData name="Syphax Ait oubelli" userId="ecf726b1934da71b" providerId="LiveId" clId="{64157098-4FC5-4C56-B2BF-606E0011ACA9}" dt="2021-09-21T10:29:05.317" v="74" actId="571"/>
          <ac:spMkLst>
            <pc:docMk/>
            <pc:sldMk cId="2393898555" sldId="333"/>
            <ac:spMk id="15" creationId="{41BAF8BE-CAC7-4AAF-8257-48ABEBA467AE}"/>
          </ac:spMkLst>
        </pc:spChg>
        <pc:spChg chg="add mod">
          <ac:chgData name="Syphax Ait oubelli" userId="ecf726b1934da71b" providerId="LiveId" clId="{64157098-4FC5-4C56-B2BF-606E0011ACA9}" dt="2021-09-21T10:29:24.177" v="82" actId="571"/>
          <ac:spMkLst>
            <pc:docMk/>
            <pc:sldMk cId="2393898555" sldId="333"/>
            <ac:spMk id="16" creationId="{A8274CD2-BA87-44B4-8330-25EC918355D1}"/>
          </ac:spMkLst>
        </pc:spChg>
        <pc:spChg chg="add mod">
          <ac:chgData name="Syphax Ait oubelli" userId="ecf726b1934da71b" providerId="LiveId" clId="{64157098-4FC5-4C56-B2BF-606E0011ACA9}" dt="2021-09-21T10:29:37.839" v="88" actId="571"/>
          <ac:spMkLst>
            <pc:docMk/>
            <pc:sldMk cId="2393898555" sldId="333"/>
            <ac:spMk id="17" creationId="{027F5E11-5C0B-4240-B8B2-9F71AF454581}"/>
          </ac:spMkLst>
        </pc:spChg>
        <pc:spChg chg="add mod">
          <ac:chgData name="Syphax Ait oubelli" userId="ecf726b1934da71b" providerId="LiveId" clId="{64157098-4FC5-4C56-B2BF-606E0011ACA9}" dt="2021-09-21T10:29:37.508" v="87" actId="571"/>
          <ac:spMkLst>
            <pc:docMk/>
            <pc:sldMk cId="2393898555" sldId="333"/>
            <ac:spMk id="18" creationId="{6515B9BF-7806-4182-B2D8-D24BA171A9B4}"/>
          </ac:spMkLst>
        </pc:spChg>
        <pc:spChg chg="add mod">
          <ac:chgData name="Syphax Ait oubelli" userId="ecf726b1934da71b" providerId="LiveId" clId="{64157098-4FC5-4C56-B2BF-606E0011ACA9}" dt="2021-09-21T10:29:37.508" v="87" actId="571"/>
          <ac:spMkLst>
            <pc:docMk/>
            <pc:sldMk cId="2393898555" sldId="333"/>
            <ac:spMk id="19" creationId="{F11E2767-0541-424F-8D9E-55235A8E6501}"/>
          </ac:spMkLst>
        </pc:spChg>
        <pc:spChg chg="add mod">
          <ac:chgData name="Syphax Ait oubelli" userId="ecf726b1934da71b" providerId="LiveId" clId="{64157098-4FC5-4C56-B2BF-606E0011ACA9}" dt="2021-09-21T10:29:37.508" v="87" actId="571"/>
          <ac:spMkLst>
            <pc:docMk/>
            <pc:sldMk cId="2393898555" sldId="333"/>
            <ac:spMk id="20" creationId="{8CF3E288-A2BB-4AD7-90F6-0B3B48ADBD1F}"/>
          </ac:spMkLst>
        </pc:spChg>
        <pc:spChg chg="add mod">
          <ac:chgData name="Syphax Ait oubelli" userId="ecf726b1934da71b" providerId="LiveId" clId="{64157098-4FC5-4C56-B2BF-606E0011ACA9}" dt="2021-09-21T10:29:37.508" v="87" actId="571"/>
          <ac:spMkLst>
            <pc:docMk/>
            <pc:sldMk cId="2393898555" sldId="333"/>
            <ac:spMk id="21" creationId="{DC5F4BB0-39CC-405E-80F7-9FD71C1A879D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22" creationId="{ACAC83BE-A709-4027-9E23-6891A70B629F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23" creationId="{445668CB-7A2F-4220-8E82-46F1001BF74B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24" creationId="{1D5AB876-DEA0-4349-8990-45FEA3F0675E}"/>
          </ac:spMkLst>
        </pc:spChg>
        <pc:spChg chg="add del mod ord topLvl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25" creationId="{CA0BCED3-8607-463D-8CD6-F2E1089FBFBD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26" creationId="{70F26CD9-00BD-40E3-ADA7-698FEC339521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27" creationId="{1D6A362E-9D90-42D2-980E-D7F7B068F140}"/>
          </ac:spMkLst>
        </pc:spChg>
        <pc:spChg chg="add del mod topLvl">
          <ac:chgData name="Syphax Ait oubelli" userId="ecf726b1934da71b" providerId="LiveId" clId="{64157098-4FC5-4C56-B2BF-606E0011ACA9}" dt="2021-09-21T10:32:23.221" v="163" actId="478"/>
          <ac:spMkLst>
            <pc:docMk/>
            <pc:sldMk cId="2393898555" sldId="333"/>
            <ac:spMk id="28" creationId="{6DB5EC54-0EEB-4DAF-B2E7-1C874AE5B65E}"/>
          </ac:spMkLst>
        </pc:spChg>
        <pc:spChg chg="add del mod">
          <ac:chgData name="Syphax Ait oubelli" userId="ecf726b1934da71b" providerId="LiveId" clId="{64157098-4FC5-4C56-B2BF-606E0011ACA9}" dt="2021-09-21T10:30:33.326" v="113" actId="478"/>
          <ac:spMkLst>
            <pc:docMk/>
            <pc:sldMk cId="2393898555" sldId="333"/>
            <ac:spMk id="29" creationId="{B5972DC3-8DA1-4A4F-819F-77DDD69083E0}"/>
          </ac:spMkLst>
        </pc:spChg>
        <pc:spChg chg="add del mod">
          <ac:chgData name="Syphax Ait oubelli" userId="ecf726b1934da71b" providerId="LiveId" clId="{64157098-4FC5-4C56-B2BF-606E0011ACA9}" dt="2021-09-21T10:30:33.326" v="113" actId="478"/>
          <ac:spMkLst>
            <pc:docMk/>
            <pc:sldMk cId="2393898555" sldId="333"/>
            <ac:spMk id="30" creationId="{A4DDCCCB-C1AB-4317-B589-EF59CFF77D3D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31" creationId="{50CF9BC3-0F13-4E5E-97AC-03E63B499A4B}"/>
          </ac:spMkLst>
        </pc:spChg>
        <pc:spChg chg="add del mod or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32" creationId="{F5A237A1-74ED-4808-9055-FA7F351A6DC9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33" creationId="{17DF0084-7D06-42C2-A7C4-4887C2FDA4AE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34" creationId="{A34B6A6B-4551-4F84-B778-815CE4602877}"/>
          </ac:spMkLst>
        </pc:spChg>
        <pc:spChg chg="add del mod ord">
          <ac:chgData name="Syphax Ait oubelli" userId="ecf726b1934da71b" providerId="LiveId" clId="{64157098-4FC5-4C56-B2BF-606E0011ACA9}" dt="2021-09-21T11:01:35.397" v="353" actId="478"/>
          <ac:spMkLst>
            <pc:docMk/>
            <pc:sldMk cId="2393898555" sldId="333"/>
            <ac:spMk id="35" creationId="{C24EEDA5-742D-495C-B7F3-D3EF1A266BE3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36" creationId="{AB43F07A-89C1-4A21-AFCC-3447BD7CA20C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37" creationId="{19DBDB1C-6768-4EE9-8DC9-689E98F400BF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38" creationId="{9D16102B-7362-477C-89AD-17CB7B103AD2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39" creationId="{D6BCC6B5-F8F0-4FF6-AF44-8A3A0D8E4055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40" creationId="{E4AB46F0-59CD-4CCB-A96C-F9B5EB39B51D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41" creationId="{499BB489-37BF-4F07-B23C-88F1CE5F8789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42" creationId="{8C3B4855-5053-4138-800E-208036AB0178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43" creationId="{0CE87C83-2A33-485B-9B61-534C731FCFBB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44" creationId="{EACE63F1-C423-4D30-8365-CF81E77E959A}"/>
          </ac:spMkLst>
        </pc:spChg>
        <pc:spChg chg="add del mod ord">
          <ac:chgData name="Syphax Ait oubelli" userId="ecf726b1934da71b" providerId="LiveId" clId="{64157098-4FC5-4C56-B2BF-606E0011ACA9}" dt="2021-09-21T11:01:33.758" v="352" actId="478"/>
          <ac:spMkLst>
            <pc:docMk/>
            <pc:sldMk cId="2393898555" sldId="333"/>
            <ac:spMk id="45" creationId="{ECDAA9EF-EC7B-4282-81BA-6574059182E4}"/>
          </ac:spMkLst>
        </pc:spChg>
        <pc:spChg chg="add del mod or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46" creationId="{C19A66B0-7B32-462D-A449-050A0CBDB0CC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0" creationId="{BEC18CB8-A5CB-4865-B7EB-FA0B35B58EBE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1" creationId="{09C9C4D7-40E8-48AE-B1E3-9447CFF05F49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2" creationId="{EA4E12ED-3BBF-4715-A2DF-0F92AEAF3C76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3" creationId="{46EA1471-CA57-4F24-ABCD-D08E5B9EBCEE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4" creationId="{70965CEB-1E99-4347-9F8A-20570E6514B3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5" creationId="{F0EA7AA8-8759-466A-816C-45B00CCBD4C9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6" creationId="{B5114ED9-1D22-4857-B0EF-344A25E486BF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7" creationId="{391CD10F-820C-48C4-BC3E-90AF2C50679D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8" creationId="{19491D22-588D-44DC-AE98-0E4E1D516345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09" creationId="{52A4F370-FE6E-4D0B-8941-D7957E936AA4}"/>
          </ac:spMkLst>
        </pc:spChg>
        <pc:spChg chg="add del mod">
          <ac:chgData name="Syphax Ait oubelli" userId="ecf726b1934da71b" providerId="LiveId" clId="{64157098-4FC5-4C56-B2BF-606E0011ACA9}" dt="2021-09-21T10:59:35.997" v="346" actId="478"/>
          <ac:spMkLst>
            <pc:docMk/>
            <pc:sldMk cId="2393898555" sldId="333"/>
            <ac:spMk id="110" creationId="{3603A5ED-D245-4D9E-BE79-4966E6DD1B4B}"/>
          </ac:spMkLst>
        </pc:spChg>
        <pc:spChg chg="add mod">
          <ac:chgData name="Syphax Ait oubelli" userId="ecf726b1934da71b" providerId="LiveId" clId="{64157098-4FC5-4C56-B2BF-606E0011ACA9}" dt="2021-09-21T10:54:08.709" v="299" actId="207"/>
          <ac:spMkLst>
            <pc:docMk/>
            <pc:sldMk cId="2393898555" sldId="333"/>
            <ac:spMk id="115" creationId="{95ED00A7-BE60-4704-B852-4D1FB5ECC8B2}"/>
          </ac:spMkLst>
        </pc:spChg>
        <pc:spChg chg="add del mod">
          <ac:chgData name="Syphax Ait oubelli" userId="ecf726b1934da71b" providerId="LiveId" clId="{64157098-4FC5-4C56-B2BF-606E0011ACA9}" dt="2021-09-21T21:02:04.432" v="2215" actId="478"/>
          <ac:spMkLst>
            <pc:docMk/>
            <pc:sldMk cId="2393898555" sldId="333"/>
            <ac:spMk id="130" creationId="{CA438D8B-2F3E-40DE-8A22-BF6BAB855F1E}"/>
          </ac:spMkLst>
        </pc:spChg>
        <pc:spChg chg="add mod">
          <ac:chgData name="Syphax Ait oubelli" userId="ecf726b1934da71b" providerId="LiveId" clId="{64157098-4FC5-4C56-B2BF-606E0011ACA9}" dt="2021-09-21T21:02:07.141" v="2216" actId="1076"/>
          <ac:spMkLst>
            <pc:docMk/>
            <pc:sldMk cId="2393898555" sldId="333"/>
            <ac:spMk id="131" creationId="{1B6847D6-BFC6-4BE8-A7B9-3E21995E6628}"/>
          </ac:spMkLst>
        </pc:spChg>
        <pc:grpChg chg="add del mod">
          <ac:chgData name="Syphax Ait oubelli" userId="ecf726b1934da71b" providerId="LiveId" clId="{64157098-4FC5-4C56-B2BF-606E0011ACA9}" dt="2021-09-21T10:30:30.769" v="112"/>
          <ac:grpSpMkLst>
            <pc:docMk/>
            <pc:sldMk cId="2393898555" sldId="333"/>
            <ac:grpSpMk id="5" creationId="{59BB704B-61BF-41C2-902F-17287A74E1B9}"/>
          </ac:grpSpMkLst>
        </pc:grpChg>
        <pc:picChg chg="del">
          <ac:chgData name="Syphax Ait oubelli" userId="ecf726b1934da71b" providerId="LiveId" clId="{64157098-4FC5-4C56-B2BF-606E0011ACA9}" dt="2021-09-21T10:27:08.821" v="56" actId="478"/>
          <ac:picMkLst>
            <pc:docMk/>
            <pc:sldMk cId="2393898555" sldId="333"/>
            <ac:picMk id="10" creationId="{37B214F9-E395-4ED8-95C9-50808ECB3571}"/>
          </ac:picMkLst>
        </pc:picChg>
        <pc:picChg chg="add del mod">
          <ac:chgData name="Syphax Ait oubelli" userId="ecf726b1934da71b" providerId="LiveId" clId="{64157098-4FC5-4C56-B2BF-606E0011ACA9}" dt="2021-09-21T11:01:33.758" v="352" actId="478"/>
          <ac:picMkLst>
            <pc:docMk/>
            <pc:sldMk cId="2393898555" sldId="333"/>
            <ac:picMk id="119" creationId="{DF54E9B8-7D85-48CB-A7B6-B88E13194EA2}"/>
          </ac:picMkLst>
        </pc:picChg>
        <pc:picChg chg="add del mod">
          <ac:chgData name="Syphax Ait oubelli" userId="ecf726b1934da71b" providerId="LiveId" clId="{64157098-4FC5-4C56-B2BF-606E0011ACA9}" dt="2021-09-21T11:01:33.758" v="352" actId="478"/>
          <ac:picMkLst>
            <pc:docMk/>
            <pc:sldMk cId="2393898555" sldId="333"/>
            <ac:picMk id="120" creationId="{F6D523E3-1423-49D8-8199-85A6A09A0382}"/>
          </ac:picMkLst>
        </pc:picChg>
        <pc:picChg chg="add del mod">
          <ac:chgData name="Syphax Ait oubelli" userId="ecf726b1934da71b" providerId="LiveId" clId="{64157098-4FC5-4C56-B2BF-606E0011ACA9}" dt="2021-09-21T10:59:35.997" v="346" actId="478"/>
          <ac:picMkLst>
            <pc:docMk/>
            <pc:sldMk cId="2393898555" sldId="333"/>
            <ac:picMk id="121" creationId="{52454B21-E8BE-48AC-AA88-95AC2BCBECFF}"/>
          </ac:picMkLst>
        </pc:picChg>
        <pc:picChg chg="add del mod">
          <ac:chgData name="Syphax Ait oubelli" userId="ecf726b1934da71b" providerId="LiveId" clId="{64157098-4FC5-4C56-B2BF-606E0011ACA9}" dt="2021-09-21T10:59:35.997" v="346" actId="478"/>
          <ac:picMkLst>
            <pc:docMk/>
            <pc:sldMk cId="2393898555" sldId="333"/>
            <ac:picMk id="122" creationId="{B781492F-179F-45A8-B909-E8D0FD60B45F}"/>
          </ac:picMkLst>
        </pc:picChg>
        <pc:picChg chg="add del mod">
          <ac:chgData name="Syphax Ait oubelli" userId="ecf726b1934da71b" providerId="LiveId" clId="{64157098-4FC5-4C56-B2BF-606E0011ACA9}" dt="2021-09-21T11:01:33.758" v="352" actId="478"/>
          <ac:picMkLst>
            <pc:docMk/>
            <pc:sldMk cId="2393898555" sldId="333"/>
            <ac:picMk id="124" creationId="{C854E8D8-A6C7-4EB4-97D2-A5FD13C132B8}"/>
          </ac:picMkLst>
        </pc:picChg>
        <pc:picChg chg="add del mod">
          <ac:chgData name="Syphax Ait oubelli" userId="ecf726b1934da71b" providerId="LiveId" clId="{64157098-4FC5-4C56-B2BF-606E0011ACA9}" dt="2021-09-21T11:01:33.758" v="352" actId="478"/>
          <ac:picMkLst>
            <pc:docMk/>
            <pc:sldMk cId="2393898555" sldId="333"/>
            <ac:picMk id="125" creationId="{E05EB5ED-C543-4773-93A3-647D34B3F1E8}"/>
          </ac:picMkLst>
        </pc:picChg>
        <pc:picChg chg="add del mod">
          <ac:chgData name="Syphax Ait oubelli" userId="ecf726b1934da71b" providerId="LiveId" clId="{64157098-4FC5-4C56-B2BF-606E0011ACA9}" dt="2021-09-21T11:01:33.758" v="352" actId="478"/>
          <ac:picMkLst>
            <pc:docMk/>
            <pc:sldMk cId="2393898555" sldId="333"/>
            <ac:picMk id="126" creationId="{A10BDB0E-0C7C-47E8-ACE8-E56D90A93A4C}"/>
          </ac:picMkLst>
        </pc:picChg>
        <pc:picChg chg="add del mod">
          <ac:chgData name="Syphax Ait oubelli" userId="ecf726b1934da71b" providerId="LiveId" clId="{64157098-4FC5-4C56-B2BF-606E0011ACA9}" dt="2021-09-21T10:59:35.997" v="346" actId="478"/>
          <ac:picMkLst>
            <pc:docMk/>
            <pc:sldMk cId="2393898555" sldId="333"/>
            <ac:picMk id="127" creationId="{800E75E6-8259-42BA-A00B-CE756079C055}"/>
          </ac:picMkLst>
        </pc:picChg>
        <pc:picChg chg="add del mod">
          <ac:chgData name="Syphax Ait oubelli" userId="ecf726b1934da71b" providerId="LiveId" clId="{64157098-4FC5-4C56-B2BF-606E0011ACA9}" dt="2021-09-21T10:59:35.997" v="346" actId="478"/>
          <ac:picMkLst>
            <pc:docMk/>
            <pc:sldMk cId="2393898555" sldId="333"/>
            <ac:picMk id="128" creationId="{7C8B5BDF-9F21-44E6-B82E-E1D07EB1607E}"/>
          </ac:picMkLst>
        </pc:picChg>
        <pc:picChg chg="add del mod">
          <ac:chgData name="Syphax Ait oubelli" userId="ecf726b1934da71b" providerId="LiveId" clId="{64157098-4FC5-4C56-B2BF-606E0011ACA9}" dt="2021-09-21T10:59:35.997" v="346" actId="478"/>
          <ac:picMkLst>
            <pc:docMk/>
            <pc:sldMk cId="2393898555" sldId="333"/>
            <ac:picMk id="129" creationId="{410DF951-36DE-477C-BF99-7BEC30350301}"/>
          </ac:picMkLst>
        </pc:pic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47" creationId="{4F8A8456-C152-4FD9-88F9-913EC5674EA0}"/>
          </ac:cxnSpMkLst>
        </pc:cxnChg>
        <pc:cxnChg chg="add del mo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48" creationId="{37641078-5AC6-41B0-AB7A-EA49933D7352}"/>
          </ac:cxnSpMkLst>
        </pc:cxnChg>
        <pc:cxnChg chg="add del mo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51" creationId="{8B4A5B21-8C13-40F5-B7F0-70871FCA6FA3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54" creationId="{8B6E5BAA-0F97-4A6E-A69A-A7FA75D6F30B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57" creationId="{CCB0CE46-E3DA-42CD-B3E2-0E0F59144FFC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60" creationId="{F6D7D610-41E8-4B39-9B84-8E2F7BD60EE3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63" creationId="{88002239-2097-4A5A-8C84-86B72F265B82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65" creationId="{B6AF3BA0-AE0F-4B36-9A65-7917C833921C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68" creationId="{341AF077-4A1B-4CED-B5CB-BDC8EBD73053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71" creationId="{2CB32AAA-0A82-4256-B41F-37EFEA052331}"/>
          </ac:cxnSpMkLst>
        </pc:cxnChg>
        <pc:cxnChg chg="add del mod or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74" creationId="{251650B5-52EF-47F6-8A86-156D80017BE1}"/>
          </ac:cxnSpMkLst>
        </pc:cxnChg>
        <pc:cxnChg chg="add del mo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77" creationId="{9C48DD16-BF9A-4143-A33B-B009602D89EF}"/>
          </ac:cxnSpMkLst>
        </pc:cxnChg>
        <pc:cxnChg chg="add del mo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80" creationId="{0C5B5029-E467-4020-A1D4-EDBCB0CE887B}"/>
          </ac:cxnSpMkLst>
        </pc:cxnChg>
        <pc:cxnChg chg="add del mo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83" creationId="{20AE25C3-F2A5-4B6F-8670-320458DDAEA7}"/>
          </ac:cxnSpMkLst>
        </pc:cxnChg>
        <pc:cxnChg chg="add del mod ord">
          <ac:chgData name="Syphax Ait oubelli" userId="ecf726b1934da71b" providerId="LiveId" clId="{64157098-4FC5-4C56-B2BF-606E0011ACA9}" dt="2021-09-21T10:59:38.909" v="347" actId="478"/>
          <ac:cxnSpMkLst>
            <pc:docMk/>
            <pc:sldMk cId="2393898555" sldId="333"/>
            <ac:cxnSpMk id="86" creationId="{EB3EEBDA-F9CD-4414-AD71-FB853145476C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89" creationId="{ADA80681-5E37-4B46-94B1-57B5F003C508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2" creationId="{A1FD391B-146E-4F2C-B34D-B1E8432FEA22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3" creationId="{86A84514-BE26-401D-AC1C-16017BF1B5FD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4" creationId="{AB912F16-0F9E-4345-A6FF-1502FC95BD2C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5" creationId="{C2CE5209-A616-4C9F-A0D9-DCB48CC26DD8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6" creationId="{FB9659E5-4C32-48B8-99F3-2FE80E626143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7" creationId="{7F0E4A41-8DAF-4126-9C52-57F6F3981D15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8" creationId="{F0D0D408-7031-45E9-96F2-3CE8026DB7EB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99" creationId="{D0EFB616-328D-40D1-9F24-072A6A754CFE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111" creationId="{8ED035AD-039A-4F2F-8E41-489EEA2BB52D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112" creationId="{A791A0E4-5DDA-4B05-B595-8DE363745B7F}"/>
          </ac:cxnSpMkLst>
        </pc:cxnChg>
        <pc:cxnChg chg="add del mod">
          <ac:chgData name="Syphax Ait oubelli" userId="ecf726b1934da71b" providerId="LiveId" clId="{64157098-4FC5-4C56-B2BF-606E0011ACA9}" dt="2021-09-21T10:59:35.997" v="346" actId="478"/>
          <ac:cxnSpMkLst>
            <pc:docMk/>
            <pc:sldMk cId="2393898555" sldId="333"/>
            <ac:cxnSpMk id="113" creationId="{11257C99-E241-43A7-A7C2-5E7FBCE8DE4A}"/>
          </ac:cxnSpMkLst>
        </pc:cxnChg>
        <pc:cxnChg chg="add del mod">
          <ac:chgData name="Syphax Ait oubelli" userId="ecf726b1934da71b" providerId="LiveId" clId="{64157098-4FC5-4C56-B2BF-606E0011ACA9}" dt="2021-09-21T11:01:33.758" v="352" actId="478"/>
          <ac:cxnSpMkLst>
            <pc:docMk/>
            <pc:sldMk cId="2393898555" sldId="333"/>
            <ac:cxnSpMk id="116" creationId="{BAC75481-CF51-44C0-B4A8-982DFBDDB75D}"/>
          </ac:cxnSpMkLst>
        </pc:cxnChg>
      </pc:sldChg>
      <pc:sldChg chg="add del">
        <pc:chgData name="Syphax Ait oubelli" userId="ecf726b1934da71b" providerId="LiveId" clId="{64157098-4FC5-4C56-B2BF-606E0011ACA9}" dt="2021-09-21T11:04:43.096" v="371" actId="47"/>
        <pc:sldMkLst>
          <pc:docMk/>
          <pc:sldMk cId="42522476" sldId="334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3965280871" sldId="334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3089138185" sldId="335"/>
        </pc:sldMkLst>
      </pc:sldChg>
      <pc:sldChg chg="add del">
        <pc:chgData name="Syphax Ait oubelli" userId="ecf726b1934da71b" providerId="LiveId" clId="{64157098-4FC5-4C56-B2BF-606E0011ACA9}" dt="2021-09-21T11:04:43.096" v="371" actId="47"/>
        <pc:sldMkLst>
          <pc:docMk/>
          <pc:sldMk cId="3420435317" sldId="335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838851283" sldId="336"/>
        </pc:sldMkLst>
      </pc:sldChg>
      <pc:sldChg chg="add del">
        <pc:chgData name="Syphax Ait oubelli" userId="ecf726b1934da71b" providerId="LiveId" clId="{64157098-4FC5-4C56-B2BF-606E0011ACA9}" dt="2021-09-21T11:04:43.096" v="371" actId="47"/>
        <pc:sldMkLst>
          <pc:docMk/>
          <pc:sldMk cId="3493131229" sldId="336"/>
        </pc:sldMkLst>
      </pc:sldChg>
      <pc:sldChg chg="add del">
        <pc:chgData name="Syphax Ait oubelli" userId="ecf726b1934da71b" providerId="LiveId" clId="{64157098-4FC5-4C56-B2BF-606E0011ACA9}" dt="2021-09-21T11:04:43.096" v="371" actId="47"/>
        <pc:sldMkLst>
          <pc:docMk/>
          <pc:sldMk cId="402805935" sldId="337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4126660452" sldId="337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2187991963" sldId="338"/>
        </pc:sldMkLst>
      </pc:sldChg>
      <pc:sldChg chg="addSp delSp modSp add mod">
        <pc:chgData name="Syphax Ait oubelli" userId="ecf726b1934da71b" providerId="LiveId" clId="{64157098-4FC5-4C56-B2BF-606E0011ACA9}" dt="2021-09-21T21:09:15.278" v="2319" actId="1076"/>
        <pc:sldMkLst>
          <pc:docMk/>
          <pc:sldMk cId="2821993270" sldId="338"/>
        </pc:sldMkLst>
        <pc:spChg chg="mod">
          <ac:chgData name="Syphax Ait oubelli" userId="ecf726b1934da71b" providerId="LiveId" clId="{64157098-4FC5-4C56-B2BF-606E0011ACA9}" dt="2021-09-21T11:04:45.536" v="372" actId="20577"/>
          <ac:spMkLst>
            <pc:docMk/>
            <pc:sldMk cId="2821993270" sldId="338"/>
            <ac:spMk id="34" creationId="{A34B6A6B-4551-4F84-B778-815CE4602877}"/>
          </ac:spMkLst>
        </pc:spChg>
        <pc:spChg chg="mod">
          <ac:chgData name="Syphax Ait oubelli" userId="ecf726b1934da71b" providerId="LiveId" clId="{64157098-4FC5-4C56-B2BF-606E0011ACA9}" dt="2021-09-21T11:04:47.488" v="373" actId="20577"/>
          <ac:spMkLst>
            <pc:docMk/>
            <pc:sldMk cId="2821993270" sldId="338"/>
            <ac:spMk id="46" creationId="{C19A66B0-7B32-462D-A449-050A0CBDB0CC}"/>
          </ac:spMkLst>
        </pc:spChg>
        <pc:spChg chg="add mod">
          <ac:chgData name="Syphax Ait oubelli" userId="ecf726b1934da71b" providerId="LiveId" clId="{64157098-4FC5-4C56-B2BF-606E0011ACA9}" dt="2021-09-21T21:09:15.278" v="2319" actId="1076"/>
          <ac:spMkLst>
            <pc:docMk/>
            <pc:sldMk cId="2821993270" sldId="338"/>
            <ac:spMk id="69" creationId="{725F9049-276E-4273-B77A-8A59BC8AE3C5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0" creationId="{BEC18CB8-A5CB-4865-B7EB-FA0B35B58EBE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1" creationId="{09C9C4D7-40E8-48AE-B1E3-9447CFF05F49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2" creationId="{EA4E12ED-3BBF-4715-A2DF-0F92AEAF3C76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3" creationId="{46EA1471-CA57-4F24-ABCD-D08E5B9EBCEE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4" creationId="{70965CEB-1E99-4347-9F8A-20570E6514B3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5" creationId="{F0EA7AA8-8759-466A-816C-45B00CCBD4C9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6" creationId="{B5114ED9-1D22-4857-B0EF-344A25E486BF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7" creationId="{391CD10F-820C-48C4-BC3E-90AF2C50679D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8" creationId="{19491D22-588D-44DC-AE98-0E4E1D516345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09" creationId="{52A4F370-FE6E-4D0B-8941-D7957E936AA4}"/>
          </ac:spMkLst>
        </pc:spChg>
        <pc:spChg chg="del">
          <ac:chgData name="Syphax Ait oubelli" userId="ecf726b1934da71b" providerId="LiveId" clId="{64157098-4FC5-4C56-B2BF-606E0011ACA9}" dt="2021-09-21T11:09:48.072" v="426" actId="478"/>
          <ac:spMkLst>
            <pc:docMk/>
            <pc:sldMk cId="2821993270" sldId="338"/>
            <ac:spMk id="110" creationId="{3603A5ED-D245-4D9E-BE79-4966E6DD1B4B}"/>
          </ac:spMkLst>
        </pc:spChg>
        <pc:picChg chg="del">
          <ac:chgData name="Syphax Ait oubelli" userId="ecf726b1934da71b" providerId="LiveId" clId="{64157098-4FC5-4C56-B2BF-606E0011ACA9}" dt="2021-09-21T11:09:48.072" v="426" actId="478"/>
          <ac:picMkLst>
            <pc:docMk/>
            <pc:sldMk cId="2821993270" sldId="338"/>
            <ac:picMk id="121" creationId="{52454B21-E8BE-48AC-AA88-95AC2BCBECFF}"/>
          </ac:picMkLst>
        </pc:picChg>
        <pc:picChg chg="del">
          <ac:chgData name="Syphax Ait oubelli" userId="ecf726b1934da71b" providerId="LiveId" clId="{64157098-4FC5-4C56-B2BF-606E0011ACA9}" dt="2021-09-21T11:09:48.072" v="426" actId="478"/>
          <ac:picMkLst>
            <pc:docMk/>
            <pc:sldMk cId="2821993270" sldId="338"/>
            <ac:picMk id="122" creationId="{B781492F-179F-45A8-B909-E8D0FD60B45F}"/>
          </ac:picMkLst>
        </pc:picChg>
        <pc:picChg chg="del">
          <ac:chgData name="Syphax Ait oubelli" userId="ecf726b1934da71b" providerId="LiveId" clId="{64157098-4FC5-4C56-B2BF-606E0011ACA9}" dt="2021-09-21T11:09:48.072" v="426" actId="478"/>
          <ac:picMkLst>
            <pc:docMk/>
            <pc:sldMk cId="2821993270" sldId="338"/>
            <ac:picMk id="127" creationId="{800E75E6-8259-42BA-A00B-CE756079C055}"/>
          </ac:picMkLst>
        </pc:picChg>
        <pc:picChg chg="del">
          <ac:chgData name="Syphax Ait oubelli" userId="ecf726b1934da71b" providerId="LiveId" clId="{64157098-4FC5-4C56-B2BF-606E0011ACA9}" dt="2021-09-21T11:09:48.072" v="426" actId="478"/>
          <ac:picMkLst>
            <pc:docMk/>
            <pc:sldMk cId="2821993270" sldId="338"/>
            <ac:picMk id="128" creationId="{7C8B5BDF-9F21-44E6-B82E-E1D07EB1607E}"/>
          </ac:picMkLst>
        </pc:picChg>
        <pc:picChg chg="del">
          <ac:chgData name="Syphax Ait oubelli" userId="ecf726b1934da71b" providerId="LiveId" clId="{64157098-4FC5-4C56-B2BF-606E0011ACA9}" dt="2021-09-21T11:09:48.072" v="426" actId="478"/>
          <ac:picMkLst>
            <pc:docMk/>
            <pc:sldMk cId="2821993270" sldId="338"/>
            <ac:picMk id="129" creationId="{410DF951-36DE-477C-BF99-7BEC30350301}"/>
          </ac:picMkLst>
        </pc:pic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2" creationId="{A1FD391B-146E-4F2C-B34D-B1E8432FEA22}"/>
          </ac:cxnSpMkLst>
        </pc:cxn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3" creationId="{86A84514-BE26-401D-AC1C-16017BF1B5FD}"/>
          </ac:cxnSpMkLst>
        </pc:cxnChg>
        <pc:cxnChg chg="del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4" creationId="{AB912F16-0F9E-4345-A6FF-1502FC95BD2C}"/>
          </ac:cxnSpMkLst>
        </pc:cxn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5" creationId="{C2CE5209-A616-4C9F-A0D9-DCB48CC26DD8}"/>
          </ac:cxnSpMkLst>
        </pc:cxn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6" creationId="{FB9659E5-4C32-48B8-99F3-2FE80E626143}"/>
          </ac:cxnSpMkLst>
        </pc:cxn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7" creationId="{7F0E4A41-8DAF-4126-9C52-57F6F3981D15}"/>
          </ac:cxnSpMkLst>
        </pc:cxnChg>
        <pc:cxnChg chg="del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8" creationId="{F0D0D408-7031-45E9-96F2-3CE8026DB7EB}"/>
          </ac:cxnSpMkLst>
        </pc:cxnChg>
        <pc:cxnChg chg="del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99" creationId="{D0EFB616-328D-40D1-9F24-072A6A754CFE}"/>
          </ac:cxnSpMkLst>
        </pc:cxn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111" creationId="{8ED035AD-039A-4F2F-8E41-489EEA2BB52D}"/>
          </ac:cxnSpMkLst>
        </pc:cxn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112" creationId="{A791A0E4-5DDA-4B05-B595-8DE363745B7F}"/>
          </ac:cxnSpMkLst>
        </pc:cxnChg>
        <pc:cxnChg chg="del mod">
          <ac:chgData name="Syphax Ait oubelli" userId="ecf726b1934da71b" providerId="LiveId" clId="{64157098-4FC5-4C56-B2BF-606E0011ACA9}" dt="2021-09-21T11:09:48.072" v="426" actId="478"/>
          <ac:cxnSpMkLst>
            <pc:docMk/>
            <pc:sldMk cId="2821993270" sldId="338"/>
            <ac:cxnSpMk id="113" creationId="{11257C99-E241-43A7-A7C2-5E7FBCE8DE4A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199121168" sldId="339"/>
        </pc:sldMkLst>
      </pc:sldChg>
      <pc:sldChg chg="addSp delSp modSp add mod">
        <pc:chgData name="Syphax Ait oubelli" userId="ecf726b1934da71b" providerId="LiveId" clId="{64157098-4FC5-4C56-B2BF-606E0011ACA9}" dt="2021-09-21T21:02:01.040" v="2213" actId="1076"/>
        <pc:sldMkLst>
          <pc:docMk/>
          <pc:sldMk cId="3338013214" sldId="339"/>
        </pc:sldMkLst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31" creationId="{50CF9BC3-0F13-4E5E-97AC-03E63B499A4B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33" creationId="{17DF0084-7D06-42C2-A7C4-4887C2FDA4AE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34" creationId="{A34B6A6B-4551-4F84-B778-815CE4602877}"/>
          </ac:spMkLst>
        </pc:spChg>
        <pc:spChg chg="del">
          <ac:chgData name="Syphax Ait oubelli" userId="ecf726b1934da71b" providerId="LiveId" clId="{64157098-4FC5-4C56-B2BF-606E0011ACA9}" dt="2021-09-21T11:02:01.829" v="355" actId="478"/>
          <ac:spMkLst>
            <pc:docMk/>
            <pc:sldMk cId="3338013214" sldId="339"/>
            <ac:spMk id="35" creationId="{C24EEDA5-742D-495C-B7F3-D3EF1A266BE3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36" creationId="{AB43F07A-89C1-4A21-AFCC-3447BD7CA20C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2:00.070" v="354" actId="478"/>
          <ac:spMkLst>
            <pc:docMk/>
            <pc:sldMk cId="3338013214" sldId="339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2:01.040" v="2213" actId="1076"/>
          <ac:spMkLst>
            <pc:docMk/>
            <pc:sldMk cId="3338013214" sldId="339"/>
            <ac:spMk id="46" creationId="{CA1048AC-9A73-4905-BC3F-0E5962A927D5}"/>
          </ac:spMkLst>
        </pc:spChg>
        <pc:picChg chg="del">
          <ac:chgData name="Syphax Ait oubelli" userId="ecf726b1934da71b" providerId="LiveId" clId="{64157098-4FC5-4C56-B2BF-606E0011ACA9}" dt="2021-09-21T11:02:00.070" v="354" actId="478"/>
          <ac:picMkLst>
            <pc:docMk/>
            <pc:sldMk cId="3338013214" sldId="339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2:00.070" v="354" actId="478"/>
          <ac:picMkLst>
            <pc:docMk/>
            <pc:sldMk cId="3338013214" sldId="339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2:00.070" v="354" actId="478"/>
          <ac:picMkLst>
            <pc:docMk/>
            <pc:sldMk cId="3338013214" sldId="339"/>
            <ac:picMk id="124" creationId="{C854E8D8-A6C7-4EB4-97D2-A5FD13C132B8}"/>
          </ac:picMkLst>
        </pc:picChg>
        <pc:picChg chg="del">
          <ac:chgData name="Syphax Ait oubelli" userId="ecf726b1934da71b" providerId="LiveId" clId="{64157098-4FC5-4C56-B2BF-606E0011ACA9}" dt="2021-09-21T11:02:00.070" v="354" actId="478"/>
          <ac:picMkLst>
            <pc:docMk/>
            <pc:sldMk cId="3338013214" sldId="339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2:00.070" v="354" actId="478"/>
          <ac:picMkLst>
            <pc:docMk/>
            <pc:sldMk cId="3338013214" sldId="339"/>
            <ac:picMk id="126" creationId="{A10BDB0E-0C7C-47E8-ACE8-E56D90A93A4C}"/>
          </ac:picMkLst>
        </pc:picChg>
        <pc:cxnChg chg="del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47" creationId="{4F8A8456-C152-4FD9-88F9-913EC5674EA0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48" creationId="{37641078-5AC6-41B0-AB7A-EA49933D7352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51" creationId="{8B4A5B21-8C13-40F5-B7F0-70871FCA6FA3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54" creationId="{8B6E5BAA-0F97-4A6E-A69A-A7FA75D6F30B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57" creationId="{CCB0CE46-E3DA-42CD-B3E2-0E0F59144FFC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2:00.070" v="354" actId="478"/>
          <ac:cxnSpMkLst>
            <pc:docMk/>
            <pc:sldMk cId="3338013214" sldId="339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656311552" sldId="340"/>
        </pc:sldMkLst>
      </pc:sldChg>
      <pc:sldChg chg="addSp delSp modSp add mod">
        <pc:chgData name="Syphax Ait oubelli" userId="ecf726b1934da71b" providerId="LiveId" clId="{64157098-4FC5-4C56-B2BF-606E0011ACA9}" dt="2021-09-21T21:02:12.332" v="2217"/>
        <pc:sldMkLst>
          <pc:docMk/>
          <pc:sldMk cId="2091562975" sldId="340"/>
        </pc:sldMkLst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33" creationId="{17DF0084-7D06-42C2-A7C4-4887C2FDA4AE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34" creationId="{A34B6A6B-4551-4F84-B778-815CE4602877}"/>
          </ac:spMkLst>
        </pc:spChg>
        <pc:spChg chg="del">
          <ac:chgData name="Syphax Ait oubelli" userId="ecf726b1934da71b" providerId="LiveId" clId="{64157098-4FC5-4C56-B2BF-606E0011ACA9}" dt="2021-09-21T11:04:15.188" v="366" actId="478"/>
          <ac:spMkLst>
            <pc:docMk/>
            <pc:sldMk cId="2091562975" sldId="340"/>
            <ac:spMk id="35" creationId="{C24EEDA5-742D-495C-B7F3-D3EF1A266BE3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36" creationId="{AB43F07A-89C1-4A21-AFCC-3447BD7CA20C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4:13.383" v="365" actId="478"/>
          <ac:spMkLst>
            <pc:docMk/>
            <pc:sldMk cId="2091562975" sldId="340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11:02:14.035" v="356"/>
          <ac:spMkLst>
            <pc:docMk/>
            <pc:sldMk cId="2091562975" sldId="340"/>
            <ac:spMk id="49" creationId="{1059399A-4167-4FCF-A986-128885650AD5}"/>
          </ac:spMkLst>
        </pc:spChg>
        <pc:spChg chg="add mod">
          <ac:chgData name="Syphax Ait oubelli" userId="ecf726b1934da71b" providerId="LiveId" clId="{64157098-4FC5-4C56-B2BF-606E0011ACA9}" dt="2021-09-21T21:02:12.332" v="2217"/>
          <ac:spMkLst>
            <pc:docMk/>
            <pc:sldMk cId="2091562975" sldId="340"/>
            <ac:spMk id="50" creationId="{AC28BF4A-5EE9-4FEF-996B-47CCF14F2262}"/>
          </ac:spMkLst>
        </pc:spChg>
        <pc:picChg chg="del">
          <ac:chgData name="Syphax Ait oubelli" userId="ecf726b1934da71b" providerId="LiveId" clId="{64157098-4FC5-4C56-B2BF-606E0011ACA9}" dt="2021-09-21T11:04:13.383" v="365" actId="478"/>
          <ac:picMkLst>
            <pc:docMk/>
            <pc:sldMk cId="2091562975" sldId="340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4:13.383" v="365" actId="478"/>
          <ac:picMkLst>
            <pc:docMk/>
            <pc:sldMk cId="2091562975" sldId="340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4:13.383" v="365" actId="478"/>
          <ac:picMkLst>
            <pc:docMk/>
            <pc:sldMk cId="2091562975" sldId="340"/>
            <ac:picMk id="124" creationId="{C854E8D8-A6C7-4EB4-97D2-A5FD13C132B8}"/>
          </ac:picMkLst>
        </pc:picChg>
        <pc:picChg chg="del">
          <ac:chgData name="Syphax Ait oubelli" userId="ecf726b1934da71b" providerId="LiveId" clId="{64157098-4FC5-4C56-B2BF-606E0011ACA9}" dt="2021-09-21T11:04:13.383" v="365" actId="478"/>
          <ac:picMkLst>
            <pc:docMk/>
            <pc:sldMk cId="2091562975" sldId="340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4:13.383" v="365" actId="478"/>
          <ac:picMkLst>
            <pc:docMk/>
            <pc:sldMk cId="2091562975" sldId="340"/>
            <ac:picMk id="126" creationId="{A10BDB0E-0C7C-47E8-ACE8-E56D90A93A4C}"/>
          </ac:picMkLst>
        </pc:picChg>
        <pc:cxnChg chg="add mod ord">
          <ac:chgData name="Syphax Ait oubelli" userId="ecf726b1934da71b" providerId="LiveId" clId="{64157098-4FC5-4C56-B2BF-606E0011ACA9}" dt="2021-09-21T11:02:16.628" v="357" actId="167"/>
          <ac:cxnSpMkLst>
            <pc:docMk/>
            <pc:sldMk cId="2091562975" sldId="340"/>
            <ac:cxnSpMk id="46" creationId="{F6884EB0-8B69-42F0-8C05-F1F5162F65AD}"/>
          </ac:cxnSpMkLst>
        </pc:cxnChg>
        <pc:cxnChg chg="del mod">
          <ac:chgData name="Syphax Ait oubelli" userId="ecf726b1934da71b" providerId="LiveId" clId="{64157098-4FC5-4C56-B2BF-606E0011ACA9}" dt="2021-09-21T11:04:15.188" v="366" actId="478"/>
          <ac:cxnSpMkLst>
            <pc:docMk/>
            <pc:sldMk cId="2091562975" sldId="340"/>
            <ac:cxnSpMk id="48" creationId="{37641078-5AC6-41B0-AB7A-EA49933D7352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51" creationId="{8B4A5B21-8C13-40F5-B7F0-70871FCA6FA3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54" creationId="{8B6E5BAA-0F97-4A6E-A69A-A7FA75D6F30B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57" creationId="{CCB0CE46-E3DA-42CD-B3E2-0E0F59144FFC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4:13.383" v="365" actId="478"/>
          <ac:cxnSpMkLst>
            <pc:docMk/>
            <pc:sldMk cId="2091562975" sldId="340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006680360" sldId="341"/>
        </pc:sldMkLst>
      </pc:sldChg>
      <pc:sldChg chg="add del">
        <pc:chgData name="Syphax Ait oubelli" userId="ecf726b1934da71b" providerId="LiveId" clId="{64157098-4FC5-4C56-B2BF-606E0011ACA9}" dt="2021-09-21T11:04:05.256" v="358" actId="47"/>
        <pc:sldMkLst>
          <pc:docMk/>
          <pc:sldMk cId="3853428099" sldId="341"/>
        </pc:sldMkLst>
      </pc:sldChg>
      <pc:sldChg chg="addSp delSp modSp add mod">
        <pc:chgData name="Syphax Ait oubelli" userId="ecf726b1934da71b" providerId="LiveId" clId="{64157098-4FC5-4C56-B2BF-606E0011ACA9}" dt="2021-09-21T21:02:20.232" v="2221" actId="1076"/>
        <pc:sldMkLst>
          <pc:docMk/>
          <pc:sldMk cId="3895856602" sldId="341"/>
        </pc:sldMkLst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34" creationId="{A34B6A6B-4551-4F84-B778-815CE4602877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35" creationId="{C24EEDA5-742D-495C-B7F3-D3EF1A266BE3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36" creationId="{AB43F07A-89C1-4A21-AFCC-3447BD7CA20C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4:24.446" v="367" actId="478"/>
          <ac:spMkLst>
            <pc:docMk/>
            <pc:sldMk cId="3895856602" sldId="341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2:20.232" v="2221" actId="1076"/>
          <ac:spMkLst>
            <pc:docMk/>
            <pc:sldMk cId="3895856602" sldId="341"/>
            <ac:spMk id="50" creationId="{365706AF-096C-4755-9F6B-33E228BE5A95}"/>
          </ac:spMkLst>
        </pc:spChg>
        <pc:picChg chg="del">
          <ac:chgData name="Syphax Ait oubelli" userId="ecf726b1934da71b" providerId="LiveId" clId="{64157098-4FC5-4C56-B2BF-606E0011ACA9}" dt="2021-09-21T11:04:24.446" v="367" actId="478"/>
          <ac:picMkLst>
            <pc:docMk/>
            <pc:sldMk cId="3895856602" sldId="341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4:24.446" v="367" actId="478"/>
          <ac:picMkLst>
            <pc:docMk/>
            <pc:sldMk cId="3895856602" sldId="341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4:24.446" v="367" actId="478"/>
          <ac:picMkLst>
            <pc:docMk/>
            <pc:sldMk cId="3895856602" sldId="341"/>
            <ac:picMk id="124" creationId="{C854E8D8-A6C7-4EB4-97D2-A5FD13C132B8}"/>
          </ac:picMkLst>
        </pc:picChg>
        <pc:picChg chg="del">
          <ac:chgData name="Syphax Ait oubelli" userId="ecf726b1934da71b" providerId="LiveId" clId="{64157098-4FC5-4C56-B2BF-606E0011ACA9}" dt="2021-09-21T11:04:24.446" v="367" actId="478"/>
          <ac:picMkLst>
            <pc:docMk/>
            <pc:sldMk cId="3895856602" sldId="341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4:24.446" v="367" actId="478"/>
          <ac:picMkLst>
            <pc:docMk/>
            <pc:sldMk cId="3895856602" sldId="341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51" creationId="{8B4A5B21-8C13-40F5-B7F0-70871FCA6FA3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54" creationId="{8B6E5BAA-0F97-4A6E-A69A-A7FA75D6F30B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57" creationId="{CCB0CE46-E3DA-42CD-B3E2-0E0F59144FFC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4:24.446" v="367" actId="478"/>
          <ac:cxnSpMkLst>
            <pc:docMk/>
            <pc:sldMk cId="3895856602" sldId="341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793673798" sldId="342"/>
        </pc:sldMkLst>
      </pc:sldChg>
      <pc:sldChg chg="add del">
        <pc:chgData name="Syphax Ait oubelli" userId="ecf726b1934da71b" providerId="LiveId" clId="{64157098-4FC5-4C56-B2BF-606E0011ACA9}" dt="2021-09-21T11:04:05.256" v="358" actId="47"/>
        <pc:sldMkLst>
          <pc:docMk/>
          <pc:sldMk cId="2593321106" sldId="342"/>
        </pc:sldMkLst>
      </pc:sldChg>
      <pc:sldChg chg="addSp delSp modSp add mod">
        <pc:chgData name="Syphax Ait oubelli" userId="ecf726b1934da71b" providerId="LiveId" clId="{64157098-4FC5-4C56-B2BF-606E0011ACA9}" dt="2021-09-21T21:02:24.016" v="2223" actId="1076"/>
        <pc:sldMkLst>
          <pc:docMk/>
          <pc:sldMk cId="2685705217" sldId="342"/>
        </pc:sldMkLst>
        <pc:spChg chg="mod">
          <ac:chgData name="Syphax Ait oubelli" userId="ecf726b1934da71b" providerId="LiveId" clId="{64157098-4FC5-4C56-B2BF-606E0011ACA9}" dt="2021-09-21T11:04:36.050" v="369" actId="20577"/>
          <ac:spMkLst>
            <pc:docMk/>
            <pc:sldMk cId="2685705217" sldId="342"/>
            <ac:spMk id="34" creationId="{A34B6A6B-4551-4F84-B778-815CE4602877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35" creationId="{C24EEDA5-742D-495C-B7F3-D3EF1A266BE3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36" creationId="{AB43F07A-89C1-4A21-AFCC-3447BD7CA20C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4:57.828" v="374" actId="478"/>
          <ac:spMkLst>
            <pc:docMk/>
            <pc:sldMk cId="2685705217" sldId="342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2:24.016" v="2223" actId="1076"/>
          <ac:spMkLst>
            <pc:docMk/>
            <pc:sldMk cId="2685705217" sldId="342"/>
            <ac:spMk id="50" creationId="{FC01456A-48B9-4CEC-B164-96BC0F2FD405}"/>
          </ac:spMkLst>
        </pc:spChg>
        <pc:picChg chg="del">
          <ac:chgData name="Syphax Ait oubelli" userId="ecf726b1934da71b" providerId="LiveId" clId="{64157098-4FC5-4C56-B2BF-606E0011ACA9}" dt="2021-09-21T11:04:57.828" v="374" actId="478"/>
          <ac:picMkLst>
            <pc:docMk/>
            <pc:sldMk cId="2685705217" sldId="342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4:57.828" v="374" actId="478"/>
          <ac:picMkLst>
            <pc:docMk/>
            <pc:sldMk cId="2685705217" sldId="342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4:57.828" v="374" actId="478"/>
          <ac:picMkLst>
            <pc:docMk/>
            <pc:sldMk cId="2685705217" sldId="342"/>
            <ac:picMk id="124" creationId="{C854E8D8-A6C7-4EB4-97D2-A5FD13C132B8}"/>
          </ac:picMkLst>
        </pc:picChg>
        <pc:picChg chg="del">
          <ac:chgData name="Syphax Ait oubelli" userId="ecf726b1934da71b" providerId="LiveId" clId="{64157098-4FC5-4C56-B2BF-606E0011ACA9}" dt="2021-09-21T11:04:57.828" v="374" actId="478"/>
          <ac:picMkLst>
            <pc:docMk/>
            <pc:sldMk cId="2685705217" sldId="342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4:57.828" v="374" actId="478"/>
          <ac:picMkLst>
            <pc:docMk/>
            <pc:sldMk cId="2685705217" sldId="342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5:00.708" v="375" actId="478"/>
          <ac:cxnSpMkLst>
            <pc:docMk/>
            <pc:sldMk cId="2685705217" sldId="342"/>
            <ac:cxnSpMk id="54" creationId="{8B6E5BAA-0F97-4A6E-A69A-A7FA75D6F30B}"/>
          </ac:cxnSpMkLst>
        </pc:cxnChg>
        <pc:cxnChg chg="del mod">
          <ac:chgData name="Syphax Ait oubelli" userId="ecf726b1934da71b" providerId="LiveId" clId="{64157098-4FC5-4C56-B2BF-606E0011ACA9}" dt="2021-09-21T11:05:00.708" v="375" actId="478"/>
          <ac:cxnSpMkLst>
            <pc:docMk/>
            <pc:sldMk cId="2685705217" sldId="342"/>
            <ac:cxnSpMk id="57" creationId="{CCB0CE46-E3DA-42CD-B3E2-0E0F59144FFC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4:57.828" v="374" actId="478"/>
          <ac:cxnSpMkLst>
            <pc:docMk/>
            <pc:sldMk cId="2685705217" sldId="342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224891720" sldId="343"/>
        </pc:sldMkLst>
      </pc:sldChg>
      <pc:sldChg chg="addSp delSp modSp add mod modTransition">
        <pc:chgData name="Syphax Ait oubelli" userId="ecf726b1934da71b" providerId="LiveId" clId="{64157098-4FC5-4C56-B2BF-606E0011ACA9}" dt="2021-09-21T21:09:58.049" v="2322"/>
        <pc:sldMkLst>
          <pc:docMk/>
          <pc:sldMk cId="1782456531" sldId="343"/>
        </pc:sldMkLst>
        <pc:spChg chg="mod">
          <ac:chgData name="Syphax Ait oubelli" userId="ecf726b1934da71b" providerId="LiveId" clId="{64157098-4FC5-4C56-B2BF-606E0011ACA9}" dt="2021-09-21T11:05:05.951" v="376" actId="20577"/>
          <ac:spMkLst>
            <pc:docMk/>
            <pc:sldMk cId="1782456531" sldId="343"/>
            <ac:spMk id="34" creationId="{A34B6A6B-4551-4F84-B778-815CE4602877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5:16.292" v="384" actId="478"/>
          <ac:spMkLst>
            <pc:docMk/>
            <pc:sldMk cId="1782456531" sldId="343"/>
            <ac:spMk id="45" creationId="{ECDAA9EF-EC7B-4282-81BA-6574059182E4}"/>
          </ac:spMkLst>
        </pc:spChg>
        <pc:spChg chg="add del mod">
          <ac:chgData name="Syphax Ait oubelli" userId="ecf726b1934da71b" providerId="LiveId" clId="{64157098-4FC5-4C56-B2BF-606E0011ACA9}" dt="2021-09-21T21:02:29.147" v="2227"/>
          <ac:spMkLst>
            <pc:docMk/>
            <pc:sldMk cId="1782456531" sldId="343"/>
            <ac:spMk id="50" creationId="{4B153573-56AB-49AA-A2F9-0042292AC43D}"/>
          </ac:spMkLst>
        </pc:spChg>
        <pc:spChg chg="add mod">
          <ac:chgData name="Syphax Ait oubelli" userId="ecf726b1934da71b" providerId="LiveId" clId="{64157098-4FC5-4C56-B2BF-606E0011ACA9}" dt="2021-09-21T21:02:32.004" v="2228"/>
          <ac:spMkLst>
            <pc:docMk/>
            <pc:sldMk cId="1782456531" sldId="343"/>
            <ac:spMk id="52" creationId="{957ED3D6-0B1F-4162-8A22-C284FA51FE93}"/>
          </ac:spMkLst>
        </pc:spChg>
        <pc:picChg chg="del">
          <ac:chgData name="Syphax Ait oubelli" userId="ecf726b1934da71b" providerId="LiveId" clId="{64157098-4FC5-4C56-B2BF-606E0011ACA9}" dt="2021-09-21T11:05:16.292" v="384" actId="478"/>
          <ac:picMkLst>
            <pc:docMk/>
            <pc:sldMk cId="1782456531" sldId="343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5:16.292" v="384" actId="478"/>
          <ac:picMkLst>
            <pc:docMk/>
            <pc:sldMk cId="1782456531" sldId="343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5:16.292" v="384" actId="478"/>
          <ac:picMkLst>
            <pc:docMk/>
            <pc:sldMk cId="1782456531" sldId="343"/>
            <ac:picMk id="124" creationId="{C854E8D8-A6C7-4EB4-97D2-A5FD13C132B8}"/>
          </ac:picMkLst>
        </pc:picChg>
        <pc:picChg chg="del">
          <ac:chgData name="Syphax Ait oubelli" userId="ecf726b1934da71b" providerId="LiveId" clId="{64157098-4FC5-4C56-B2BF-606E0011ACA9}" dt="2021-09-21T11:05:16.292" v="384" actId="478"/>
          <ac:picMkLst>
            <pc:docMk/>
            <pc:sldMk cId="1782456531" sldId="343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5:16.292" v="384" actId="478"/>
          <ac:picMkLst>
            <pc:docMk/>
            <pc:sldMk cId="1782456531" sldId="343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5:16.292" v="384" actId="478"/>
          <ac:cxnSpMkLst>
            <pc:docMk/>
            <pc:sldMk cId="1782456531" sldId="343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469424833" sldId="344"/>
        </pc:sldMkLst>
      </pc:sldChg>
      <pc:sldChg chg="add del">
        <pc:chgData name="Syphax Ait oubelli" userId="ecf726b1934da71b" providerId="LiveId" clId="{64157098-4FC5-4C56-B2BF-606E0011ACA9}" dt="2021-09-21T11:04:43.096" v="371" actId="47"/>
        <pc:sldMkLst>
          <pc:docMk/>
          <pc:sldMk cId="3193324489" sldId="344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217032862" sldId="345"/>
        </pc:sldMkLst>
      </pc:sldChg>
      <pc:sldChg chg="add del">
        <pc:chgData name="Syphax Ait oubelli" userId="ecf726b1934da71b" providerId="LiveId" clId="{64157098-4FC5-4C56-B2BF-606E0011ACA9}" dt="2021-09-21T11:04:43.096" v="371" actId="47"/>
        <pc:sldMkLst>
          <pc:docMk/>
          <pc:sldMk cId="637952055" sldId="345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586446267" sldId="346"/>
        </pc:sldMkLst>
      </pc:sldChg>
      <pc:sldChg chg="add del">
        <pc:chgData name="Syphax Ait oubelli" userId="ecf726b1934da71b" providerId="LiveId" clId="{64157098-4FC5-4C56-B2BF-606E0011ACA9}" dt="2021-09-21T11:04:43.096" v="371" actId="47"/>
        <pc:sldMkLst>
          <pc:docMk/>
          <pc:sldMk cId="4025973134" sldId="346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841119375" sldId="347"/>
        </pc:sldMkLst>
      </pc:sldChg>
      <pc:sldChg chg="addSp modSp add mod">
        <pc:chgData name="Syphax Ait oubelli" userId="ecf726b1934da71b" providerId="LiveId" clId="{64157098-4FC5-4C56-B2BF-606E0011ACA9}" dt="2021-09-21T21:02:16.604" v="2219" actId="1076"/>
        <pc:sldMkLst>
          <pc:docMk/>
          <pc:sldMk cId="1764644193" sldId="347"/>
        </pc:sldMkLst>
        <pc:spChg chg="add mod">
          <ac:chgData name="Syphax Ait oubelli" userId="ecf726b1934da71b" providerId="LiveId" clId="{64157098-4FC5-4C56-B2BF-606E0011ACA9}" dt="2021-09-21T21:02:16.604" v="2219" actId="1076"/>
          <ac:spMkLst>
            <pc:docMk/>
            <pc:sldMk cId="1764644193" sldId="347"/>
            <ac:spMk id="9" creationId="{D315F8E2-5322-48AB-8EF9-E6CD1DC9FA4D}"/>
          </ac:spMkLst>
        </pc:spChg>
      </pc:sldChg>
      <pc:sldChg chg="addSp delSp modSp add mod">
        <pc:chgData name="Syphax Ait oubelli" userId="ecf726b1934da71b" providerId="LiveId" clId="{64157098-4FC5-4C56-B2BF-606E0011ACA9}" dt="2021-09-21T21:02:43.028" v="2232" actId="1076"/>
        <pc:sldMkLst>
          <pc:docMk/>
          <pc:sldMk cId="880336071" sldId="348"/>
        </pc:sldMkLst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11:05:24.284" v="387" actId="478"/>
          <ac:spMkLst>
            <pc:docMk/>
            <pc:sldMk cId="880336071" sldId="348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5:22.108" v="386" actId="478"/>
          <ac:spMkLst>
            <pc:docMk/>
            <pc:sldMk cId="880336071" sldId="348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2:43.028" v="2232" actId="1076"/>
          <ac:spMkLst>
            <pc:docMk/>
            <pc:sldMk cId="880336071" sldId="348"/>
            <ac:spMk id="50" creationId="{F42960BE-3D27-4FA9-9C61-46D599D351B3}"/>
          </ac:spMkLst>
        </pc:spChg>
        <pc:picChg chg="del">
          <ac:chgData name="Syphax Ait oubelli" userId="ecf726b1934da71b" providerId="LiveId" clId="{64157098-4FC5-4C56-B2BF-606E0011ACA9}" dt="2021-09-21T11:05:22.108" v="386" actId="478"/>
          <ac:picMkLst>
            <pc:docMk/>
            <pc:sldMk cId="880336071" sldId="348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5:22.108" v="386" actId="478"/>
          <ac:picMkLst>
            <pc:docMk/>
            <pc:sldMk cId="880336071" sldId="348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5:22.108" v="386" actId="478"/>
          <ac:picMkLst>
            <pc:docMk/>
            <pc:sldMk cId="880336071" sldId="348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5:22.108" v="386" actId="478"/>
          <ac:picMkLst>
            <pc:docMk/>
            <pc:sldMk cId="880336071" sldId="348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5:22.108" v="386" actId="478"/>
          <ac:cxnSpMkLst>
            <pc:docMk/>
            <pc:sldMk cId="880336071" sldId="348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64157098-4FC5-4C56-B2BF-606E0011ACA9}" dt="2021-09-21T21:03:11.844" v="2240"/>
        <pc:sldMkLst>
          <pc:docMk/>
          <pc:sldMk cId="1068017868" sldId="349"/>
        </pc:sldMkLst>
        <pc:spChg chg="del">
          <ac:chgData name="Syphax Ait oubelli" userId="ecf726b1934da71b" providerId="LiveId" clId="{64157098-4FC5-4C56-B2BF-606E0011ACA9}" dt="2021-09-21T11:05:31.749" v="389" actId="478"/>
          <ac:spMkLst>
            <pc:docMk/>
            <pc:sldMk cId="1068017868" sldId="349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05:31.749" v="389" actId="478"/>
          <ac:spMkLst>
            <pc:docMk/>
            <pc:sldMk cId="1068017868" sldId="349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05:31.749" v="389" actId="478"/>
          <ac:spMkLst>
            <pc:docMk/>
            <pc:sldMk cId="1068017868" sldId="349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5:31.749" v="389" actId="478"/>
          <ac:spMkLst>
            <pc:docMk/>
            <pc:sldMk cId="1068017868" sldId="349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5:31.749" v="389" actId="478"/>
          <ac:spMkLst>
            <pc:docMk/>
            <pc:sldMk cId="1068017868" sldId="349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5:31.749" v="389" actId="478"/>
          <ac:spMkLst>
            <pc:docMk/>
            <pc:sldMk cId="1068017868" sldId="349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5:31.749" v="389" actId="478"/>
          <ac:spMkLst>
            <pc:docMk/>
            <pc:sldMk cId="1068017868" sldId="349"/>
            <ac:spMk id="45" creationId="{ECDAA9EF-EC7B-4282-81BA-6574059182E4}"/>
          </ac:spMkLst>
        </pc:spChg>
        <pc:spChg chg="add del mod">
          <ac:chgData name="Syphax Ait oubelli" userId="ecf726b1934da71b" providerId="LiveId" clId="{64157098-4FC5-4C56-B2BF-606E0011ACA9}" dt="2021-09-21T21:03:11.527" v="2239" actId="478"/>
          <ac:spMkLst>
            <pc:docMk/>
            <pc:sldMk cId="1068017868" sldId="349"/>
            <ac:spMk id="50" creationId="{11F54809-2E1A-4E2C-966A-7A21DBEA1C13}"/>
          </ac:spMkLst>
        </pc:spChg>
        <pc:spChg chg="add mod">
          <ac:chgData name="Syphax Ait oubelli" userId="ecf726b1934da71b" providerId="LiveId" clId="{64157098-4FC5-4C56-B2BF-606E0011ACA9}" dt="2021-09-21T21:03:11.844" v="2240"/>
          <ac:spMkLst>
            <pc:docMk/>
            <pc:sldMk cId="1068017868" sldId="349"/>
            <ac:spMk id="52" creationId="{98E54238-6083-416C-AB4E-DBCBDBF3D377}"/>
          </ac:spMkLst>
        </pc:spChg>
        <pc:picChg chg="del">
          <ac:chgData name="Syphax Ait oubelli" userId="ecf726b1934da71b" providerId="LiveId" clId="{64157098-4FC5-4C56-B2BF-606E0011ACA9}" dt="2021-09-21T11:05:31.749" v="389" actId="478"/>
          <ac:picMkLst>
            <pc:docMk/>
            <pc:sldMk cId="1068017868" sldId="349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5:31.749" v="389" actId="478"/>
          <ac:picMkLst>
            <pc:docMk/>
            <pc:sldMk cId="1068017868" sldId="349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5:31.749" v="389" actId="478"/>
          <ac:picMkLst>
            <pc:docMk/>
            <pc:sldMk cId="1068017868" sldId="349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5:31.749" v="389" actId="478"/>
          <ac:picMkLst>
            <pc:docMk/>
            <pc:sldMk cId="1068017868" sldId="349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5:31.749" v="389" actId="478"/>
          <ac:cxnSpMkLst>
            <pc:docMk/>
            <pc:sldMk cId="1068017868" sldId="349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05:31.749" v="389" actId="478"/>
          <ac:cxnSpMkLst>
            <pc:docMk/>
            <pc:sldMk cId="1068017868" sldId="349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05:31.749" v="389" actId="478"/>
          <ac:cxnSpMkLst>
            <pc:docMk/>
            <pc:sldMk cId="1068017868" sldId="349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5:31.749" v="389" actId="478"/>
          <ac:cxnSpMkLst>
            <pc:docMk/>
            <pc:sldMk cId="1068017868" sldId="349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5:31.749" v="389" actId="478"/>
          <ac:cxnSpMkLst>
            <pc:docMk/>
            <pc:sldMk cId="1068017868" sldId="349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5:31.749" v="389" actId="478"/>
          <ac:cxnSpMkLst>
            <pc:docMk/>
            <pc:sldMk cId="1068017868" sldId="349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5:31.749" v="389" actId="478"/>
          <ac:cxnSpMkLst>
            <pc:docMk/>
            <pc:sldMk cId="1068017868" sldId="349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644755392" sldId="349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038380066" sldId="350"/>
        </pc:sldMkLst>
      </pc:sldChg>
      <pc:sldChg chg="addSp delSp modSp add mod">
        <pc:chgData name="Syphax Ait oubelli" userId="ecf726b1934da71b" providerId="LiveId" clId="{64157098-4FC5-4C56-B2BF-606E0011ACA9}" dt="2021-09-21T21:03:24.112" v="2243"/>
        <pc:sldMkLst>
          <pc:docMk/>
          <pc:sldMk cId="4183976636" sldId="350"/>
        </pc:sldMkLst>
        <pc:spChg chg="del">
          <ac:chgData name="Syphax Ait oubelli" userId="ecf726b1934da71b" providerId="LiveId" clId="{64157098-4FC5-4C56-B2BF-606E0011ACA9}" dt="2021-09-21T11:05:37.231" v="391" actId="478"/>
          <ac:spMkLst>
            <pc:docMk/>
            <pc:sldMk cId="4183976636" sldId="350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5:37.231" v="391" actId="478"/>
          <ac:spMkLst>
            <pc:docMk/>
            <pc:sldMk cId="4183976636" sldId="350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5:37.231" v="391" actId="478"/>
          <ac:spMkLst>
            <pc:docMk/>
            <pc:sldMk cId="4183976636" sldId="350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5:37.231" v="391" actId="478"/>
          <ac:spMkLst>
            <pc:docMk/>
            <pc:sldMk cId="4183976636" sldId="350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5:37.231" v="391" actId="478"/>
          <ac:spMkLst>
            <pc:docMk/>
            <pc:sldMk cId="4183976636" sldId="350"/>
            <ac:spMk id="45" creationId="{ECDAA9EF-EC7B-4282-81BA-6574059182E4}"/>
          </ac:spMkLst>
        </pc:spChg>
        <pc:spChg chg="add del mod">
          <ac:chgData name="Syphax Ait oubelli" userId="ecf726b1934da71b" providerId="LiveId" clId="{64157098-4FC5-4C56-B2BF-606E0011ACA9}" dt="2021-09-21T21:03:18.375" v="2242"/>
          <ac:spMkLst>
            <pc:docMk/>
            <pc:sldMk cId="4183976636" sldId="350"/>
            <ac:spMk id="50" creationId="{00C5C004-42B4-4D6F-8676-E2FF0370CEB5}"/>
          </ac:spMkLst>
        </pc:spChg>
        <pc:spChg chg="add mod">
          <ac:chgData name="Syphax Ait oubelli" userId="ecf726b1934da71b" providerId="LiveId" clId="{64157098-4FC5-4C56-B2BF-606E0011ACA9}" dt="2021-09-21T21:03:24.112" v="2243"/>
          <ac:spMkLst>
            <pc:docMk/>
            <pc:sldMk cId="4183976636" sldId="350"/>
            <ac:spMk id="52" creationId="{F8576723-0ED9-4E93-B318-B26E6B9486AB}"/>
          </ac:spMkLst>
        </pc:spChg>
        <pc:picChg chg="del">
          <ac:chgData name="Syphax Ait oubelli" userId="ecf726b1934da71b" providerId="LiveId" clId="{64157098-4FC5-4C56-B2BF-606E0011ACA9}" dt="2021-09-21T11:05:37.231" v="391" actId="478"/>
          <ac:picMkLst>
            <pc:docMk/>
            <pc:sldMk cId="4183976636" sldId="350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5:37.231" v="391" actId="478"/>
          <ac:picMkLst>
            <pc:docMk/>
            <pc:sldMk cId="4183976636" sldId="350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5:37.231" v="391" actId="478"/>
          <ac:picMkLst>
            <pc:docMk/>
            <pc:sldMk cId="4183976636" sldId="350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05:39.891" v="392" actId="478"/>
          <ac:picMkLst>
            <pc:docMk/>
            <pc:sldMk cId="4183976636" sldId="350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5:37.231" v="391" actId="478"/>
          <ac:cxnSpMkLst>
            <pc:docMk/>
            <pc:sldMk cId="4183976636" sldId="350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5:37.231" v="391" actId="478"/>
          <ac:cxnSpMkLst>
            <pc:docMk/>
            <pc:sldMk cId="4183976636" sldId="350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5:37.231" v="391" actId="478"/>
          <ac:cxnSpMkLst>
            <pc:docMk/>
            <pc:sldMk cId="4183976636" sldId="350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5:37.231" v="391" actId="478"/>
          <ac:cxnSpMkLst>
            <pc:docMk/>
            <pc:sldMk cId="4183976636" sldId="350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5:37.231" v="391" actId="478"/>
          <ac:cxnSpMkLst>
            <pc:docMk/>
            <pc:sldMk cId="4183976636" sldId="350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2316753016" sldId="351"/>
        </pc:sldMkLst>
      </pc:sldChg>
      <pc:sldChg chg="addSp delSp modSp add mod">
        <pc:chgData name="Syphax Ait oubelli" userId="ecf726b1934da71b" providerId="LiveId" clId="{64157098-4FC5-4C56-B2BF-606E0011ACA9}" dt="2021-09-21T21:03:29.405" v="2246"/>
        <pc:sldMkLst>
          <pc:docMk/>
          <pc:sldMk cId="3835707654" sldId="351"/>
        </pc:sldMkLst>
        <pc:spChg chg="del">
          <ac:chgData name="Syphax Ait oubelli" userId="ecf726b1934da71b" providerId="LiveId" clId="{64157098-4FC5-4C56-B2BF-606E0011ACA9}" dt="2021-09-21T11:05:47.334" v="394" actId="478"/>
          <ac:spMkLst>
            <pc:docMk/>
            <pc:sldMk cId="3835707654" sldId="351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5:47.334" v="394" actId="478"/>
          <ac:spMkLst>
            <pc:docMk/>
            <pc:sldMk cId="3835707654" sldId="351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5:47.334" v="394" actId="478"/>
          <ac:spMkLst>
            <pc:docMk/>
            <pc:sldMk cId="3835707654" sldId="351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5:47.334" v="394" actId="478"/>
          <ac:spMkLst>
            <pc:docMk/>
            <pc:sldMk cId="3835707654" sldId="351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5:47.334" v="394" actId="478"/>
          <ac:spMkLst>
            <pc:docMk/>
            <pc:sldMk cId="3835707654" sldId="351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3:29.405" v="2246"/>
          <ac:spMkLst>
            <pc:docMk/>
            <pc:sldMk cId="3835707654" sldId="351"/>
            <ac:spMk id="50" creationId="{B1C17648-888A-417B-81D0-4F7FB36CC3E5}"/>
          </ac:spMkLst>
        </pc:spChg>
        <pc:picChg chg="del">
          <ac:chgData name="Syphax Ait oubelli" userId="ecf726b1934da71b" providerId="LiveId" clId="{64157098-4FC5-4C56-B2BF-606E0011ACA9}" dt="2021-09-21T11:05:47.334" v="394" actId="478"/>
          <ac:picMkLst>
            <pc:docMk/>
            <pc:sldMk cId="3835707654" sldId="351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5:47.334" v="394" actId="478"/>
          <ac:picMkLst>
            <pc:docMk/>
            <pc:sldMk cId="3835707654" sldId="351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5:47.334" v="394" actId="478"/>
          <ac:picMkLst>
            <pc:docMk/>
            <pc:sldMk cId="3835707654" sldId="351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5:47.334" v="394" actId="478"/>
          <ac:cxnSpMkLst>
            <pc:docMk/>
            <pc:sldMk cId="3835707654" sldId="351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5:47.334" v="394" actId="478"/>
          <ac:cxnSpMkLst>
            <pc:docMk/>
            <pc:sldMk cId="3835707654" sldId="351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5:47.334" v="394" actId="478"/>
          <ac:cxnSpMkLst>
            <pc:docMk/>
            <pc:sldMk cId="3835707654" sldId="351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5:47.334" v="394" actId="478"/>
          <ac:cxnSpMkLst>
            <pc:docMk/>
            <pc:sldMk cId="3835707654" sldId="351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5:47.334" v="394" actId="478"/>
          <ac:cxnSpMkLst>
            <pc:docMk/>
            <pc:sldMk cId="3835707654" sldId="351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64157098-4FC5-4C56-B2BF-606E0011ACA9}" dt="2021-09-21T21:03:34.249" v="2248" actId="1076"/>
        <pc:sldMkLst>
          <pc:docMk/>
          <pc:sldMk cId="3882867066" sldId="352"/>
        </pc:sldMkLst>
        <pc:spChg chg="del">
          <ac:chgData name="Syphax Ait oubelli" userId="ecf726b1934da71b" providerId="LiveId" clId="{64157098-4FC5-4C56-B2BF-606E0011ACA9}" dt="2021-09-21T11:06:07.885" v="410" actId="478"/>
          <ac:spMkLst>
            <pc:docMk/>
            <pc:sldMk cId="3882867066" sldId="352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06:07.885" v="410" actId="478"/>
          <ac:spMkLst>
            <pc:docMk/>
            <pc:sldMk cId="3882867066" sldId="352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06:07.885" v="410" actId="478"/>
          <ac:spMkLst>
            <pc:docMk/>
            <pc:sldMk cId="3882867066" sldId="352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6:07.885" v="410" actId="478"/>
          <ac:spMkLst>
            <pc:docMk/>
            <pc:sldMk cId="3882867066" sldId="352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6:07.885" v="410" actId="478"/>
          <ac:spMkLst>
            <pc:docMk/>
            <pc:sldMk cId="3882867066" sldId="352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3:34.249" v="2248" actId="1076"/>
          <ac:spMkLst>
            <pc:docMk/>
            <pc:sldMk cId="3882867066" sldId="352"/>
            <ac:spMk id="50" creationId="{26FDE81F-F33C-4108-A2F0-8836FE72291F}"/>
          </ac:spMkLst>
        </pc:spChg>
        <pc:picChg chg="del">
          <ac:chgData name="Syphax Ait oubelli" userId="ecf726b1934da71b" providerId="LiveId" clId="{64157098-4FC5-4C56-B2BF-606E0011ACA9}" dt="2021-09-21T11:06:07.885" v="410" actId="478"/>
          <ac:picMkLst>
            <pc:docMk/>
            <pc:sldMk cId="3882867066" sldId="352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6:07.885" v="410" actId="478"/>
          <ac:picMkLst>
            <pc:docMk/>
            <pc:sldMk cId="3882867066" sldId="352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6:07.885" v="410" actId="478"/>
          <ac:picMkLst>
            <pc:docMk/>
            <pc:sldMk cId="3882867066" sldId="352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6:07.885" v="410" actId="478"/>
          <ac:cxnSpMkLst>
            <pc:docMk/>
            <pc:sldMk cId="3882867066" sldId="352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06:07.885" v="410" actId="478"/>
          <ac:cxnSpMkLst>
            <pc:docMk/>
            <pc:sldMk cId="3882867066" sldId="352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06:07.885" v="410" actId="478"/>
          <ac:cxnSpMkLst>
            <pc:docMk/>
            <pc:sldMk cId="3882867066" sldId="352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6:07.885" v="410" actId="478"/>
          <ac:cxnSpMkLst>
            <pc:docMk/>
            <pc:sldMk cId="3882867066" sldId="352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6:07.885" v="410" actId="478"/>
          <ac:cxnSpMkLst>
            <pc:docMk/>
            <pc:sldMk cId="3882867066" sldId="352"/>
            <ac:cxnSpMk id="83" creationId="{20AE25C3-F2A5-4B6F-8670-320458DDAEA7}"/>
          </ac:cxnSpMkLst>
        </pc:cxnChg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581935456" sldId="353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3383307321" sldId="354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4055444974" sldId="354"/>
        </pc:sldMkLst>
      </pc:sldChg>
      <pc:sldChg chg="addSp modSp add mod">
        <pc:chgData name="Syphax Ait oubelli" userId="ecf726b1934da71b" providerId="LiveId" clId="{64157098-4FC5-4C56-B2BF-606E0011ACA9}" dt="2021-09-21T21:02:36.493" v="2230" actId="1076"/>
        <pc:sldMkLst>
          <pc:docMk/>
          <pc:sldMk cId="966282744" sldId="355"/>
        </pc:sldMkLst>
        <pc:spChg chg="add mod">
          <ac:chgData name="Syphax Ait oubelli" userId="ecf726b1934da71b" providerId="LiveId" clId="{64157098-4FC5-4C56-B2BF-606E0011ACA9}" dt="2021-09-21T21:02:36.493" v="2230" actId="1076"/>
          <ac:spMkLst>
            <pc:docMk/>
            <pc:sldMk cId="966282744" sldId="355"/>
            <ac:spMk id="17" creationId="{4A79F659-11E8-4098-89C4-5FCD3EF3E5F7}"/>
          </ac:spMkLst>
        </pc:spChg>
      </pc:sldChg>
      <pc:sldChg chg="addSp modSp add mod">
        <pc:chgData name="Syphax Ait oubelli" userId="ecf726b1934da71b" providerId="LiveId" clId="{64157098-4FC5-4C56-B2BF-606E0011ACA9}" dt="2021-09-21T21:02:51.068" v="2235" actId="1076"/>
        <pc:sldMkLst>
          <pc:docMk/>
          <pc:sldMk cId="187001248" sldId="356"/>
        </pc:sldMkLst>
        <pc:spChg chg="add mod">
          <ac:chgData name="Syphax Ait oubelli" userId="ecf726b1934da71b" providerId="LiveId" clId="{64157098-4FC5-4C56-B2BF-606E0011ACA9}" dt="2021-09-21T21:02:51.068" v="2235" actId="1076"/>
          <ac:spMkLst>
            <pc:docMk/>
            <pc:sldMk cId="187001248" sldId="356"/>
            <ac:spMk id="18" creationId="{A27B8848-3702-43F1-A8C4-46BC0A9A5E9D}"/>
          </ac:spMkLst>
        </pc:sp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185282971" sldId="356"/>
        </pc:sldMkLst>
      </pc:sldChg>
      <pc:sldChg chg="addSp modSp add">
        <pc:chgData name="Syphax Ait oubelli" userId="ecf726b1934da71b" providerId="LiveId" clId="{64157098-4FC5-4C56-B2BF-606E0011ACA9}" dt="2021-09-21T21:03:05.998" v="2238"/>
        <pc:sldMkLst>
          <pc:docMk/>
          <pc:sldMk cId="2493564235" sldId="357"/>
        </pc:sldMkLst>
        <pc:spChg chg="add mod">
          <ac:chgData name="Syphax Ait oubelli" userId="ecf726b1934da71b" providerId="LiveId" clId="{64157098-4FC5-4C56-B2BF-606E0011ACA9}" dt="2021-09-21T21:03:05.998" v="2238"/>
          <ac:spMkLst>
            <pc:docMk/>
            <pc:sldMk cId="2493564235" sldId="357"/>
            <ac:spMk id="22" creationId="{E6EE0BC0-8CFE-429A-AF7B-B9F5892BD344}"/>
          </ac:spMkLst>
        </pc:spChg>
      </pc:sldChg>
      <pc:sldChg chg="addSp modSp add mod">
        <pc:chgData name="Syphax Ait oubelli" userId="ecf726b1934da71b" providerId="LiveId" clId="{64157098-4FC5-4C56-B2BF-606E0011ACA9}" dt="2021-09-21T21:03:27.853" v="2245" actId="1076"/>
        <pc:sldMkLst>
          <pc:docMk/>
          <pc:sldMk cId="1423271789" sldId="358"/>
        </pc:sldMkLst>
        <pc:spChg chg="add mod">
          <ac:chgData name="Syphax Ait oubelli" userId="ecf726b1934da71b" providerId="LiveId" clId="{64157098-4FC5-4C56-B2BF-606E0011ACA9}" dt="2021-09-21T21:03:27.853" v="2245" actId="1076"/>
          <ac:spMkLst>
            <pc:docMk/>
            <pc:sldMk cId="1423271789" sldId="358"/>
            <ac:spMk id="26" creationId="{80892DCD-1A89-4219-A5FE-B9E47C1A5735}"/>
          </ac:spMkLst>
        </pc:sp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2730379573" sldId="358"/>
        </pc:sldMkLst>
      </pc:sldChg>
      <pc:sldChg chg="addSp delSp modSp add mod">
        <pc:chgData name="Syphax Ait oubelli" userId="ecf726b1934da71b" providerId="LiveId" clId="{64157098-4FC5-4C56-B2BF-606E0011ACA9}" dt="2021-09-21T21:03:37.182" v="2249"/>
        <pc:sldMkLst>
          <pc:docMk/>
          <pc:sldMk cId="510405646" sldId="359"/>
        </pc:sldMkLst>
        <pc:spChg chg="del">
          <ac:chgData name="Syphax Ait oubelli" userId="ecf726b1934da71b" providerId="LiveId" clId="{64157098-4FC5-4C56-B2BF-606E0011ACA9}" dt="2021-09-21T11:06:12.884" v="411" actId="478"/>
          <ac:spMkLst>
            <pc:docMk/>
            <pc:sldMk cId="510405646" sldId="359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06:12.884" v="411" actId="478"/>
          <ac:spMkLst>
            <pc:docMk/>
            <pc:sldMk cId="510405646" sldId="359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6:12.884" v="411" actId="478"/>
          <ac:spMkLst>
            <pc:docMk/>
            <pc:sldMk cId="510405646" sldId="359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3:37.182" v="2249"/>
          <ac:spMkLst>
            <pc:docMk/>
            <pc:sldMk cId="510405646" sldId="359"/>
            <ac:spMk id="50" creationId="{D9C58651-9A3C-4837-A787-F92AF459C05E}"/>
          </ac:spMkLst>
        </pc:spChg>
        <pc:picChg chg="del">
          <ac:chgData name="Syphax Ait oubelli" userId="ecf726b1934da71b" providerId="LiveId" clId="{64157098-4FC5-4C56-B2BF-606E0011ACA9}" dt="2021-09-21T11:06:12.884" v="411" actId="478"/>
          <ac:picMkLst>
            <pc:docMk/>
            <pc:sldMk cId="510405646" sldId="359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6:12.884" v="411" actId="478"/>
          <ac:picMkLst>
            <pc:docMk/>
            <pc:sldMk cId="510405646" sldId="359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6:12.884" v="411" actId="478"/>
          <ac:picMkLst>
            <pc:docMk/>
            <pc:sldMk cId="510405646" sldId="359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6:12.884" v="411" actId="478"/>
          <ac:cxnSpMkLst>
            <pc:docMk/>
            <pc:sldMk cId="510405646" sldId="359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06:12.884" v="411" actId="478"/>
          <ac:cxnSpMkLst>
            <pc:docMk/>
            <pc:sldMk cId="510405646" sldId="359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6:12.884" v="411" actId="478"/>
          <ac:cxnSpMkLst>
            <pc:docMk/>
            <pc:sldMk cId="510405646" sldId="359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531841675" sldId="360"/>
        </pc:sldMkLst>
      </pc:sldChg>
      <pc:sldChg chg="addSp delSp modSp add mod">
        <pc:chgData name="Syphax Ait oubelli" userId="ecf726b1934da71b" providerId="LiveId" clId="{64157098-4FC5-4C56-B2BF-606E0011ACA9}" dt="2021-09-21T21:03:45.503" v="2253" actId="1076"/>
        <pc:sldMkLst>
          <pc:docMk/>
          <pc:sldMk cId="2415722356" sldId="360"/>
        </pc:sldMkLst>
        <pc:spChg chg="del">
          <ac:chgData name="Syphax Ait oubelli" userId="ecf726b1934da71b" providerId="LiveId" clId="{64157098-4FC5-4C56-B2BF-606E0011ACA9}" dt="2021-09-21T11:06:18.773" v="413" actId="478"/>
          <ac:spMkLst>
            <pc:docMk/>
            <pc:sldMk cId="2415722356" sldId="360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06:18.773" v="413" actId="478"/>
          <ac:spMkLst>
            <pc:docMk/>
            <pc:sldMk cId="2415722356" sldId="360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3:45.503" v="2253" actId="1076"/>
          <ac:spMkLst>
            <pc:docMk/>
            <pc:sldMk cId="2415722356" sldId="360"/>
            <ac:spMk id="50" creationId="{7B7D45CF-AF7E-44B9-8367-668840456776}"/>
          </ac:spMkLst>
        </pc:spChg>
        <pc:picChg chg="del">
          <ac:chgData name="Syphax Ait oubelli" userId="ecf726b1934da71b" providerId="LiveId" clId="{64157098-4FC5-4C56-B2BF-606E0011ACA9}" dt="2021-09-21T11:06:18.773" v="413" actId="478"/>
          <ac:picMkLst>
            <pc:docMk/>
            <pc:sldMk cId="2415722356" sldId="360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6:18.773" v="413" actId="478"/>
          <ac:picMkLst>
            <pc:docMk/>
            <pc:sldMk cId="2415722356" sldId="360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6:18.773" v="413" actId="478"/>
          <ac:picMkLst>
            <pc:docMk/>
            <pc:sldMk cId="2415722356" sldId="360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6:18.773" v="413" actId="478"/>
          <ac:cxnSpMkLst>
            <pc:docMk/>
            <pc:sldMk cId="2415722356" sldId="360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06:18.773" v="413" actId="478"/>
          <ac:cxnSpMkLst>
            <pc:docMk/>
            <pc:sldMk cId="2415722356" sldId="360"/>
            <ac:cxnSpMk id="83" creationId="{20AE25C3-F2A5-4B6F-8670-320458DDAEA7}"/>
          </ac:cxnSpMkLst>
        </pc:cxnChg>
      </pc:sldChg>
      <pc:sldChg chg="addSp delSp modSp add mod">
        <pc:chgData name="Syphax Ait oubelli" userId="ecf726b1934da71b" providerId="LiveId" clId="{64157098-4FC5-4C56-B2BF-606E0011ACA9}" dt="2021-09-21T21:03:49.526" v="2255" actId="1076"/>
        <pc:sldMkLst>
          <pc:docMk/>
          <pc:sldMk cId="4112989194" sldId="361"/>
        </pc:sldMkLst>
        <pc:spChg chg="del">
          <ac:chgData name="Syphax Ait oubelli" userId="ecf726b1934da71b" providerId="LiveId" clId="{64157098-4FC5-4C56-B2BF-606E0011ACA9}" dt="2021-09-21T11:06:24.965" v="414" actId="478"/>
          <ac:spMkLst>
            <pc:docMk/>
            <pc:sldMk cId="4112989194" sldId="361"/>
            <ac:spMk id="45" creationId="{ECDAA9EF-EC7B-4282-81BA-6574059182E4}"/>
          </ac:spMkLst>
        </pc:spChg>
        <pc:spChg chg="add mod">
          <ac:chgData name="Syphax Ait oubelli" userId="ecf726b1934da71b" providerId="LiveId" clId="{64157098-4FC5-4C56-B2BF-606E0011ACA9}" dt="2021-09-21T21:03:49.526" v="2255" actId="1076"/>
          <ac:spMkLst>
            <pc:docMk/>
            <pc:sldMk cId="4112989194" sldId="361"/>
            <ac:spMk id="50" creationId="{01DAED5A-3E0F-4A50-A72A-05E1EEE249CE}"/>
          </ac:spMkLst>
        </pc:spChg>
        <pc:picChg chg="del">
          <ac:chgData name="Syphax Ait oubelli" userId="ecf726b1934da71b" providerId="LiveId" clId="{64157098-4FC5-4C56-B2BF-606E0011ACA9}" dt="2021-09-21T11:06:24.965" v="414" actId="478"/>
          <ac:picMkLst>
            <pc:docMk/>
            <pc:sldMk cId="4112989194" sldId="361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06:24.965" v="414" actId="478"/>
          <ac:picMkLst>
            <pc:docMk/>
            <pc:sldMk cId="4112989194" sldId="361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6:34.876" v="415" actId="478"/>
          <ac:picMkLst>
            <pc:docMk/>
            <pc:sldMk cId="4112989194" sldId="361"/>
            <ac:picMk id="126" creationId="{A10BDB0E-0C7C-47E8-ACE8-E56D90A93A4C}"/>
          </ac:picMkLst>
        </pc:picChg>
        <pc:cxnChg chg="del mod">
          <ac:chgData name="Syphax Ait oubelli" userId="ecf726b1934da71b" providerId="LiveId" clId="{64157098-4FC5-4C56-B2BF-606E0011ACA9}" dt="2021-09-21T11:06:24.965" v="414" actId="478"/>
          <ac:cxnSpMkLst>
            <pc:docMk/>
            <pc:sldMk cId="4112989194" sldId="361"/>
            <ac:cxnSpMk id="83" creationId="{20AE25C3-F2A5-4B6F-8670-320458DDAEA7}"/>
          </ac:cxnSpMkLst>
        </pc:cxn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377282333" sldId="362"/>
        </pc:sldMkLst>
      </pc:sldChg>
      <pc:sldChg chg="addSp delSp modSp add mod">
        <pc:chgData name="Syphax Ait oubelli" userId="ecf726b1934da71b" providerId="LiveId" clId="{64157098-4FC5-4C56-B2BF-606E0011ACA9}" dt="2021-09-21T21:05:33.209" v="2277" actId="1076"/>
        <pc:sldMkLst>
          <pc:docMk/>
          <pc:sldMk cId="1469569158" sldId="362"/>
        </pc:sldMkLst>
        <pc:spChg chg="add mod">
          <ac:chgData name="Syphax Ait oubelli" userId="ecf726b1934da71b" providerId="LiveId" clId="{64157098-4FC5-4C56-B2BF-606E0011ACA9}" dt="2021-09-21T21:05:33.209" v="2277" actId="1076"/>
          <ac:spMkLst>
            <pc:docMk/>
            <pc:sldMk cId="1469569158" sldId="362"/>
            <ac:spMk id="50" creationId="{952E45A9-D25D-4E41-B913-B4F7C1C81103}"/>
          </ac:spMkLst>
        </pc:spChg>
        <pc:picChg chg="del">
          <ac:chgData name="Syphax Ait oubelli" userId="ecf726b1934da71b" providerId="LiveId" clId="{64157098-4FC5-4C56-B2BF-606E0011ACA9}" dt="2021-09-21T11:06:54.724" v="421" actId="478"/>
          <ac:picMkLst>
            <pc:docMk/>
            <pc:sldMk cId="1469569158" sldId="362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06:50.931" v="419" actId="478"/>
          <ac:picMkLst>
            <pc:docMk/>
            <pc:sldMk cId="1469569158" sldId="362"/>
            <ac:picMk id="126" creationId="{A10BDB0E-0C7C-47E8-ACE8-E56D90A93A4C}"/>
          </ac:picMkLst>
        </pc:picChg>
      </pc:sldChg>
      <pc:sldChg chg="addSp delSp modSp add mod modAnim">
        <pc:chgData name="Syphax Ait oubelli" userId="ecf726b1934da71b" providerId="LiveId" clId="{64157098-4FC5-4C56-B2BF-606E0011ACA9}" dt="2021-09-21T21:08:56.538" v="2315"/>
        <pc:sldMkLst>
          <pc:docMk/>
          <pc:sldMk cId="1213178713" sldId="363"/>
        </pc:sldMkLst>
        <pc:spChg chg="add del mod">
          <ac:chgData name="Syphax Ait oubelli" userId="ecf726b1934da71b" providerId="LiveId" clId="{64157098-4FC5-4C56-B2BF-606E0011ACA9}" dt="2021-09-21T21:06:54.318" v="2294" actId="478"/>
          <ac:spMkLst>
            <pc:docMk/>
            <pc:sldMk cId="1213178713" sldId="363"/>
            <ac:spMk id="50" creationId="{3B51B35D-AE7A-48ED-B2AC-408CB08E7A8D}"/>
          </ac:spMkLst>
        </pc:spChg>
        <pc:spChg chg="add mod">
          <ac:chgData name="Syphax Ait oubelli" userId="ecf726b1934da71b" providerId="LiveId" clId="{64157098-4FC5-4C56-B2BF-606E0011ACA9}" dt="2021-09-21T21:06:54.739" v="2295"/>
          <ac:spMkLst>
            <pc:docMk/>
            <pc:sldMk cId="1213178713" sldId="363"/>
            <ac:spMk id="52" creationId="{D01F5039-C4AF-4800-8E97-6369BA77BA3B}"/>
          </ac:spMkLst>
        </pc:spChg>
      </pc:sldChg>
      <pc:sldChg chg="addSp modSp add mod">
        <pc:chgData name="Syphax Ait oubelli" userId="ecf726b1934da71b" providerId="LiveId" clId="{64157098-4FC5-4C56-B2BF-606E0011ACA9}" dt="2021-09-21T21:09:07.802" v="2317" actId="1076"/>
        <pc:sldMkLst>
          <pc:docMk/>
          <pc:sldMk cId="1167360118" sldId="364"/>
        </pc:sldMkLst>
        <pc:spChg chg="add mod">
          <ac:chgData name="Syphax Ait oubelli" userId="ecf726b1934da71b" providerId="LiveId" clId="{64157098-4FC5-4C56-B2BF-606E0011ACA9}" dt="2021-09-21T21:09:07.802" v="2317" actId="1076"/>
          <ac:spMkLst>
            <pc:docMk/>
            <pc:sldMk cId="1167360118" sldId="364"/>
            <ac:spMk id="50" creationId="{81720298-4A49-4961-BA4B-362F158B8E03}"/>
          </ac:spMkLst>
        </pc:sp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3040924474" sldId="364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343438642" sldId="365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515482038" sldId="366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3919199151" sldId="366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662587493" sldId="367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3594061131" sldId="367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90038105" sldId="368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3070017893" sldId="368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1407166284" sldId="369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3463129231" sldId="369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4012904293" sldId="370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4250519515" sldId="370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823556173" sldId="371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2401203788" sldId="371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2674189952" sldId="372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2794646722" sldId="372"/>
        </pc:sldMkLst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193559171" sldId="373"/>
        </pc:sldMkLst>
      </pc:sldChg>
      <pc:sldChg chg="add del">
        <pc:chgData name="Syphax Ait oubelli" userId="ecf726b1934da71b" providerId="LiveId" clId="{64157098-4FC5-4C56-B2BF-606E0011ACA9}" dt="2021-09-21T11:09:29.969" v="423" actId="47"/>
        <pc:sldMkLst>
          <pc:docMk/>
          <pc:sldMk cId="4269125030" sldId="373"/>
        </pc:sldMkLst>
      </pc:sldChg>
      <pc:sldChg chg="addSp modSp add mod">
        <pc:chgData name="Syphax Ait oubelli" userId="ecf726b1934da71b" providerId="LiveId" clId="{64157098-4FC5-4C56-B2BF-606E0011ACA9}" dt="2021-09-21T21:03:41.173" v="2251" actId="1076"/>
        <pc:sldMkLst>
          <pc:docMk/>
          <pc:sldMk cId="1674492768" sldId="374"/>
        </pc:sldMkLst>
        <pc:spChg chg="add mod">
          <ac:chgData name="Syphax Ait oubelli" userId="ecf726b1934da71b" providerId="LiveId" clId="{64157098-4FC5-4C56-B2BF-606E0011ACA9}" dt="2021-09-21T21:03:41.173" v="2251" actId="1076"/>
          <ac:spMkLst>
            <pc:docMk/>
            <pc:sldMk cId="1674492768" sldId="374"/>
            <ac:spMk id="32" creationId="{BD56CC34-31A2-4395-A6C4-5DCB9EB60C27}"/>
          </ac:spMkLst>
        </pc:sp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4021862682" sldId="374"/>
        </pc:sldMkLst>
      </pc:sldChg>
      <pc:sldChg chg="addSp delSp modSp add mod modAnim">
        <pc:chgData name="Syphax Ait oubelli" userId="ecf726b1934da71b" providerId="LiveId" clId="{64157098-4FC5-4C56-B2BF-606E0011ACA9}" dt="2021-09-21T21:05:07.169" v="2273"/>
        <pc:sldMkLst>
          <pc:docMk/>
          <pc:sldMk cId="1431724823" sldId="375"/>
        </pc:sldMkLst>
        <pc:spChg chg="add del mod">
          <ac:chgData name="Syphax Ait oubelli" userId="ecf726b1934da71b" providerId="LiveId" clId="{64157098-4FC5-4C56-B2BF-606E0011ACA9}" dt="2021-09-21T21:04:04.759" v="2259" actId="478"/>
          <ac:spMkLst>
            <pc:docMk/>
            <pc:sldMk cId="1431724823" sldId="375"/>
            <ac:spMk id="50" creationId="{4445787C-8CC9-4BE6-80E0-C584FA4CBF4B}"/>
          </ac:spMkLst>
        </pc:spChg>
        <pc:spChg chg="add mod">
          <ac:chgData name="Syphax Ait oubelli" userId="ecf726b1934da71b" providerId="LiveId" clId="{64157098-4FC5-4C56-B2BF-606E0011ACA9}" dt="2021-09-21T21:04:05.152" v="2260"/>
          <ac:spMkLst>
            <pc:docMk/>
            <pc:sldMk cId="1431724823" sldId="375"/>
            <ac:spMk id="52" creationId="{32F6655E-B9B5-4FC3-A3E0-75BCAF1F1930}"/>
          </ac:spMkLst>
        </pc:spChg>
        <pc:picChg chg="add mod">
          <ac:chgData name="Syphax Ait oubelli" userId="ecf726b1934da71b" providerId="LiveId" clId="{64157098-4FC5-4C56-B2BF-606E0011ACA9}" dt="2021-09-21T11:06:39.551" v="417"/>
          <ac:picMkLst>
            <pc:docMk/>
            <pc:sldMk cId="1431724823" sldId="375"/>
            <ac:picMk id="45" creationId="{2AD3F4DA-1DE4-45B4-91C5-347466A49BBA}"/>
          </ac:picMkLst>
        </pc:picChg>
      </pc:sldChg>
      <pc:sldChg chg="del">
        <pc:chgData name="Syphax Ait oubelli" userId="ecf726b1934da71b" providerId="LiveId" clId="{64157098-4FC5-4C56-B2BF-606E0011ACA9}" dt="2021-09-21T10:24:03.334" v="0" actId="47"/>
        <pc:sldMkLst>
          <pc:docMk/>
          <pc:sldMk cId="4025930557" sldId="375"/>
        </pc:sldMkLst>
      </pc:sldChg>
      <pc:sldChg chg="addSp delSp modSp add mod">
        <pc:chgData name="Syphax Ait oubelli" userId="ecf726b1934da71b" providerId="LiveId" clId="{64157098-4FC5-4C56-B2BF-606E0011ACA9}" dt="2021-09-21T21:05:12.829" v="2275" actId="1076"/>
        <pc:sldMkLst>
          <pc:docMk/>
          <pc:sldMk cId="21471986" sldId="376"/>
        </pc:sldMkLst>
        <pc:spChg chg="add del mod">
          <ac:chgData name="Syphax Ait oubelli" userId="ecf726b1934da71b" providerId="LiveId" clId="{64157098-4FC5-4C56-B2BF-606E0011ACA9}" dt="2021-09-21T21:03:57.220" v="2258"/>
          <ac:spMkLst>
            <pc:docMk/>
            <pc:sldMk cId="21471986" sldId="376"/>
            <ac:spMk id="50" creationId="{E0DEA2A8-5DB4-4899-8BFC-1039F986B9B1}"/>
          </ac:spMkLst>
        </pc:spChg>
        <pc:spChg chg="add mod">
          <ac:chgData name="Syphax Ait oubelli" userId="ecf726b1934da71b" providerId="LiveId" clId="{64157098-4FC5-4C56-B2BF-606E0011ACA9}" dt="2021-09-21T21:05:12.829" v="2275" actId="1076"/>
          <ac:spMkLst>
            <pc:docMk/>
            <pc:sldMk cId="21471986" sldId="376"/>
            <ac:spMk id="52" creationId="{1CA070B0-E0D4-4BC7-81C9-43599DEB2234}"/>
          </ac:spMkLst>
        </pc:spChg>
      </pc:sldChg>
      <pc:sldChg chg="addSp modSp add modAnim">
        <pc:chgData name="Syphax Ait oubelli" userId="ecf726b1934da71b" providerId="LiveId" clId="{64157098-4FC5-4C56-B2BF-606E0011ACA9}" dt="2021-09-21T21:08:00.106" v="2302"/>
        <pc:sldMkLst>
          <pc:docMk/>
          <pc:sldMk cId="3034408979" sldId="377"/>
        </pc:sldMkLst>
        <pc:spChg chg="add mod">
          <ac:chgData name="Syphax Ait oubelli" userId="ecf726b1934da71b" providerId="LiveId" clId="{64157098-4FC5-4C56-B2BF-606E0011ACA9}" dt="2021-09-21T21:05:35.011" v="2278"/>
          <ac:spMkLst>
            <pc:docMk/>
            <pc:sldMk cId="3034408979" sldId="377"/>
            <ac:spMk id="50" creationId="{92891F89-37E0-4BF7-BBFC-385C789BB4A6}"/>
          </ac:spMkLst>
        </pc:spChg>
      </pc:sldChg>
      <pc:sldChg chg="addSp modSp add mod">
        <pc:chgData name="Syphax Ait oubelli" userId="ecf726b1934da71b" providerId="LiveId" clId="{64157098-4FC5-4C56-B2BF-606E0011ACA9}" dt="2021-09-21T21:06:41.242" v="2292" actId="1076"/>
        <pc:sldMkLst>
          <pc:docMk/>
          <pc:sldMk cId="1691370132" sldId="378"/>
        </pc:sldMkLst>
        <pc:spChg chg="add mod">
          <ac:chgData name="Syphax Ait oubelli" userId="ecf726b1934da71b" providerId="LiveId" clId="{64157098-4FC5-4C56-B2BF-606E0011ACA9}" dt="2021-09-21T21:06:41.242" v="2292" actId="1076"/>
          <ac:spMkLst>
            <pc:docMk/>
            <pc:sldMk cId="1691370132" sldId="378"/>
            <ac:spMk id="50" creationId="{71AA848C-0CCD-4777-8A98-D76F1741A2DF}"/>
          </ac:spMkLst>
        </pc:spChg>
      </pc:sldChg>
      <pc:sldChg chg="add">
        <pc:chgData name="Syphax Ait oubelli" userId="ecf726b1934da71b" providerId="LiveId" clId="{64157098-4FC5-4C56-B2BF-606E0011ACA9}" dt="2021-09-21T11:09:31.331" v="424" actId="2890"/>
        <pc:sldMkLst>
          <pc:docMk/>
          <pc:sldMk cId="2724767796" sldId="379"/>
        </pc:sldMkLst>
      </pc:sldChg>
      <pc:sldChg chg="add del">
        <pc:chgData name="Syphax Ait oubelli" userId="ecf726b1934da71b" providerId="LiveId" clId="{64157098-4FC5-4C56-B2BF-606E0011ACA9}" dt="2021-09-21T11:09:51.131" v="427" actId="47"/>
        <pc:sldMkLst>
          <pc:docMk/>
          <pc:sldMk cId="476509714" sldId="380"/>
        </pc:sldMkLst>
      </pc:sldChg>
      <pc:sldChg chg="addSp delSp modSp add mod">
        <pc:chgData name="Syphax Ait oubelli" userId="ecf726b1934da71b" providerId="LiveId" clId="{64157098-4FC5-4C56-B2BF-606E0011ACA9}" dt="2021-09-21T11:17:53.448" v="602" actId="1076"/>
        <pc:sldMkLst>
          <pc:docMk/>
          <pc:sldMk cId="3650679731" sldId="380"/>
        </pc:sldMkLst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2" creationId="{03AD1065-309C-49F0-A1CB-7627591FEFDD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3" creationId="{9593ABE9-3F26-4933-959A-2D30A3936D5A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25" creationId="{CA0BCED3-8607-463D-8CD6-F2E1089FBFBD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1" creationId="{50CF9BC3-0F13-4E5E-97AC-03E63B499A4B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2" creationId="{F5A237A1-74ED-4808-9055-FA7F351A6DC9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3" creationId="{17DF0084-7D06-42C2-A7C4-4887C2FDA4AE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4" creationId="{A34B6A6B-4551-4F84-B778-815CE4602877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5" creationId="{C24EEDA5-742D-495C-B7F3-D3EF1A266BE3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6" creationId="{AB43F07A-89C1-4A21-AFCC-3447BD7CA20C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45" creationId="{ECDAA9EF-EC7B-4282-81BA-6574059182E4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46" creationId="{C19A66B0-7B32-462D-A449-050A0CBDB0CC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70" creationId="{BCD54CFA-716C-4CA3-8E22-A5BAD88404BA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72" creationId="{F00F9527-5940-46D0-9794-83391FA7D04C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73" creationId="{A6BF2CF2-1E9C-4E82-AE29-210A909894C6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75" creationId="{63D0DCFB-5B33-4AC6-B690-6637F5BA73F4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76" creationId="{5235C9E6-0B41-4719-AEE6-1C41185E87BD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78" creationId="{B23580E3-B48B-4843-8645-5A16A6229A40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79" creationId="{B535C774-849A-4890-8EF2-71D1E1F17CBA}"/>
          </ac:spMkLst>
        </pc:spChg>
        <pc:spChg chg="add mod">
          <ac:chgData name="Syphax Ait oubelli" userId="ecf726b1934da71b" providerId="LiveId" clId="{64157098-4FC5-4C56-B2BF-606E0011ACA9}" dt="2021-09-21T11:17:53.448" v="602" actId="1076"/>
          <ac:spMkLst>
            <pc:docMk/>
            <pc:sldMk cId="3650679731" sldId="380"/>
            <ac:spMk id="81" creationId="{6A86908E-E3A9-4D3F-A5A2-374937036234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0" creationId="{BEC18CB8-A5CB-4865-B7EB-FA0B35B58EBE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1" creationId="{09C9C4D7-40E8-48AE-B1E3-9447CFF05F49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2" creationId="{EA4E12ED-3BBF-4715-A2DF-0F92AEAF3C76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3" creationId="{46EA1471-CA57-4F24-ABCD-D08E5B9EBCEE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4" creationId="{70965CEB-1E99-4347-9F8A-20570E6514B3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5" creationId="{F0EA7AA8-8759-466A-816C-45B00CCBD4C9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6" creationId="{B5114ED9-1D22-4857-B0EF-344A25E486BF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7" creationId="{391CD10F-820C-48C4-BC3E-90AF2C50679D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8" creationId="{19491D22-588D-44DC-AE98-0E4E1D516345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09" creationId="{52A4F370-FE6E-4D0B-8941-D7957E936AA4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10" creationId="{3603A5ED-D245-4D9E-BE79-4966E6DD1B4B}"/>
          </ac:spMkLst>
        </pc:spChg>
        <pc:spChg chg="del">
          <ac:chgData name="Syphax Ait oubelli" userId="ecf726b1934da71b" providerId="LiveId" clId="{64157098-4FC5-4C56-B2BF-606E0011ACA9}" dt="2021-09-21T11:11:08.121" v="429" actId="478"/>
          <ac:spMkLst>
            <pc:docMk/>
            <pc:sldMk cId="3650679731" sldId="380"/>
            <ac:spMk id="115" creationId="{95ED00A7-BE60-4704-B852-4D1FB5ECC8B2}"/>
          </ac:spMkLst>
        </pc:sp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1" creationId="{52454B21-E8BE-48AC-AA88-95AC2BCBECFF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2" creationId="{B781492F-179F-45A8-B909-E8D0FD60B45F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4" creationId="{C854E8D8-A6C7-4EB4-97D2-A5FD13C132B8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6" creationId="{A10BDB0E-0C7C-47E8-ACE8-E56D90A93A4C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7" creationId="{800E75E6-8259-42BA-A00B-CE756079C055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8" creationId="{7C8B5BDF-9F21-44E6-B82E-E1D07EB1607E}"/>
          </ac:picMkLst>
        </pc:picChg>
        <pc:picChg chg="del">
          <ac:chgData name="Syphax Ait oubelli" userId="ecf726b1934da71b" providerId="LiveId" clId="{64157098-4FC5-4C56-B2BF-606E0011ACA9}" dt="2021-09-21T11:11:08.121" v="429" actId="478"/>
          <ac:picMkLst>
            <pc:docMk/>
            <pc:sldMk cId="3650679731" sldId="380"/>
            <ac:picMk id="129" creationId="{410DF951-36DE-477C-BF99-7BEC30350301}"/>
          </ac:picMkLst>
        </pc:picChg>
        <pc:cxnChg chg="del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47" creationId="{4F8A8456-C152-4FD9-88F9-913EC5674EA0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48" creationId="{37641078-5AC6-41B0-AB7A-EA49933D7352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51" creationId="{8B4A5B21-8C13-40F5-B7F0-70871FCA6FA3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54" creationId="{8B6E5BAA-0F97-4A6E-A69A-A7FA75D6F30B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57" creationId="{CCB0CE46-E3DA-42CD-B3E2-0E0F59144FFC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83" creationId="{20AE25C3-F2A5-4B6F-8670-320458DDAEA7}"/>
          </ac:cxnSpMkLst>
        </pc:cxnChg>
        <pc:cxnChg chg="del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86" creationId="{EB3EEBDA-F9CD-4414-AD71-FB853145476C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89" creationId="{ADA80681-5E37-4B46-94B1-57B5F003C508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2" creationId="{A1FD391B-146E-4F2C-B34D-B1E8432FEA22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3" creationId="{86A84514-BE26-401D-AC1C-16017BF1B5FD}"/>
          </ac:cxnSpMkLst>
        </pc:cxnChg>
        <pc:cxnChg chg="del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4" creationId="{AB912F16-0F9E-4345-A6FF-1502FC95BD2C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5" creationId="{C2CE5209-A616-4C9F-A0D9-DCB48CC26DD8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6" creationId="{FB9659E5-4C32-48B8-99F3-2FE80E626143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7" creationId="{7F0E4A41-8DAF-4126-9C52-57F6F3981D15}"/>
          </ac:cxnSpMkLst>
        </pc:cxnChg>
        <pc:cxnChg chg="del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8" creationId="{F0D0D408-7031-45E9-96F2-3CE8026DB7EB}"/>
          </ac:cxnSpMkLst>
        </pc:cxnChg>
        <pc:cxnChg chg="del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99" creationId="{D0EFB616-328D-40D1-9F24-072A6A754CFE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111" creationId="{8ED035AD-039A-4F2F-8E41-489EEA2BB52D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112" creationId="{A791A0E4-5DDA-4B05-B595-8DE363745B7F}"/>
          </ac:cxnSpMkLst>
        </pc:cxnChg>
        <pc:cxnChg chg="del mod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113" creationId="{11257C99-E241-43A7-A7C2-5E7FBCE8DE4A}"/>
          </ac:cxnSpMkLst>
        </pc:cxnChg>
        <pc:cxnChg chg="del">
          <ac:chgData name="Syphax Ait oubelli" userId="ecf726b1934da71b" providerId="LiveId" clId="{64157098-4FC5-4C56-B2BF-606E0011ACA9}" dt="2021-09-21T11:11:08.121" v="429" actId="478"/>
          <ac:cxnSpMkLst>
            <pc:docMk/>
            <pc:sldMk cId="3650679731" sldId="380"/>
            <ac:cxnSpMk id="116" creationId="{BAC75481-CF51-44C0-B4A8-982DFBDDB75D}"/>
          </ac:cxnSpMkLst>
        </pc:cxnChg>
      </pc:sldChg>
      <pc:sldChg chg="addSp delSp modSp add mod">
        <pc:chgData name="Syphax Ait oubelli" userId="ecf726b1934da71b" providerId="LiveId" clId="{64157098-4FC5-4C56-B2BF-606E0011ACA9}" dt="2021-09-21T11:19:41.295" v="642" actId="1076"/>
        <pc:sldMkLst>
          <pc:docMk/>
          <pc:sldMk cId="3749566154" sldId="381"/>
        </pc:sldMkLst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2" creationId="{03AD1065-309C-49F0-A1CB-7627591FEFDD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3" creationId="{9593ABE9-3F26-4933-959A-2D30A3936D5A}"/>
          </ac:spMkLst>
        </pc:spChg>
        <pc:spChg chg="add mod">
          <ac:chgData name="Syphax Ait oubelli" userId="ecf726b1934da71b" providerId="LiveId" clId="{64157098-4FC5-4C56-B2BF-606E0011ACA9}" dt="2021-09-21T11:19:41.295" v="642" actId="1076"/>
          <ac:spMkLst>
            <pc:docMk/>
            <pc:sldMk cId="3749566154" sldId="381"/>
            <ac:spMk id="5" creationId="{A004434F-FE0E-4870-9188-7EBD35963A2C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70" creationId="{BCD54CFA-716C-4CA3-8E22-A5BAD88404BA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72" creationId="{F00F9527-5940-46D0-9794-83391FA7D04C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73" creationId="{A6BF2CF2-1E9C-4E82-AE29-210A909894C6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75" creationId="{63D0DCFB-5B33-4AC6-B690-6637F5BA73F4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76" creationId="{5235C9E6-0B41-4719-AEE6-1C41185E87BD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78" creationId="{B23580E3-B48B-4843-8645-5A16A6229A40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79" creationId="{B535C774-849A-4890-8EF2-71D1E1F17CBA}"/>
          </ac:spMkLst>
        </pc:spChg>
        <pc:spChg chg="mod topLvl">
          <ac:chgData name="Syphax Ait oubelli" userId="ecf726b1934da71b" providerId="LiveId" clId="{64157098-4FC5-4C56-B2BF-606E0011ACA9}" dt="2021-09-21T11:18:32.547" v="610"/>
          <ac:spMkLst>
            <pc:docMk/>
            <pc:sldMk cId="3749566154" sldId="381"/>
            <ac:spMk id="81" creationId="{6A86908E-E3A9-4D3F-A5A2-374937036234}"/>
          </ac:spMkLst>
        </pc:spChg>
        <pc:grpChg chg="add del mod">
          <ac:chgData name="Syphax Ait oubelli" userId="ecf726b1934da71b" providerId="LiveId" clId="{64157098-4FC5-4C56-B2BF-606E0011ACA9}" dt="2021-09-21T11:18:32.547" v="610"/>
          <ac:grpSpMkLst>
            <pc:docMk/>
            <pc:sldMk cId="3749566154" sldId="381"/>
            <ac:grpSpMk id="4" creationId="{7EEA9CE7-5A7F-4D0E-9295-0098D2B6380E}"/>
          </ac:grpSpMkLst>
        </pc:grpChg>
      </pc:sldChg>
      <pc:sldChg chg="addSp delSp modSp add mod">
        <pc:chgData name="Syphax Ait oubelli" userId="ecf726b1934da71b" providerId="LiveId" clId="{64157098-4FC5-4C56-B2BF-606E0011ACA9}" dt="2021-09-21T11:22:57.706" v="710" actId="1076"/>
        <pc:sldMkLst>
          <pc:docMk/>
          <pc:sldMk cId="3699755899" sldId="382"/>
        </pc:sldMkLst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2" creationId="{03AD1065-309C-49F0-A1CB-7627591FEFDD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3" creationId="{9593ABE9-3F26-4933-959A-2D30A3936D5A}"/>
          </ac:spMkLst>
        </pc:spChg>
        <pc:spChg chg="add mod">
          <ac:chgData name="Syphax Ait oubelli" userId="ecf726b1934da71b" providerId="LiveId" clId="{64157098-4FC5-4C56-B2BF-606E0011ACA9}" dt="2021-09-21T11:22:49.232" v="700" actId="207"/>
          <ac:spMkLst>
            <pc:docMk/>
            <pc:sldMk cId="3699755899" sldId="382"/>
            <ac:spMk id="4" creationId="{F00DADB1-D6BC-49D9-AE7C-A6ADCB3CEBB9}"/>
          </ac:spMkLst>
        </pc:spChg>
        <pc:spChg chg="add mod">
          <ac:chgData name="Syphax Ait oubelli" userId="ecf726b1934da71b" providerId="LiveId" clId="{64157098-4FC5-4C56-B2BF-606E0011ACA9}" dt="2021-09-21T11:22:57.706" v="710" actId="1076"/>
          <ac:spMkLst>
            <pc:docMk/>
            <pc:sldMk cId="3699755899" sldId="382"/>
            <ac:spMk id="14" creationId="{1D01C983-C79B-4278-9AFD-87ED7239434B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70" creationId="{BCD54CFA-716C-4CA3-8E22-A5BAD88404BA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72" creationId="{F00F9527-5940-46D0-9794-83391FA7D04C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73" creationId="{A6BF2CF2-1E9C-4E82-AE29-210A909894C6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75" creationId="{63D0DCFB-5B33-4AC6-B690-6637F5BA73F4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76" creationId="{5235C9E6-0B41-4719-AEE6-1C41185E87BD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78" creationId="{B23580E3-B48B-4843-8645-5A16A6229A40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79" creationId="{B535C774-849A-4890-8EF2-71D1E1F17CBA}"/>
          </ac:spMkLst>
        </pc:spChg>
        <pc:spChg chg="del">
          <ac:chgData name="Syphax Ait oubelli" userId="ecf726b1934da71b" providerId="LiveId" clId="{64157098-4FC5-4C56-B2BF-606E0011ACA9}" dt="2021-09-21T11:21:05.988" v="644" actId="478"/>
          <ac:spMkLst>
            <pc:docMk/>
            <pc:sldMk cId="3699755899" sldId="382"/>
            <ac:spMk id="81" creationId="{6A86908E-E3A9-4D3F-A5A2-374937036234}"/>
          </ac:spMkLst>
        </pc:spChg>
      </pc:sldChg>
      <pc:sldChg chg="addSp delSp modSp add mod">
        <pc:chgData name="Syphax Ait oubelli" userId="ecf726b1934da71b" providerId="LiveId" clId="{64157098-4FC5-4C56-B2BF-606E0011ACA9}" dt="2021-09-21T11:23:44.664" v="735" actId="403"/>
        <pc:sldMkLst>
          <pc:docMk/>
          <pc:sldMk cId="1057388352" sldId="383"/>
        </pc:sldMkLst>
        <pc:spChg chg="mod">
          <ac:chgData name="Syphax Ait oubelli" userId="ecf726b1934da71b" providerId="LiveId" clId="{64157098-4FC5-4C56-B2BF-606E0011ACA9}" dt="2021-09-21T11:23:44.664" v="735" actId="403"/>
          <ac:spMkLst>
            <pc:docMk/>
            <pc:sldMk cId="1057388352" sldId="383"/>
            <ac:spMk id="2" creationId="{E90D90D6-1419-45BD-A263-3C266BED69B4}"/>
          </ac:spMkLst>
        </pc:spChg>
        <pc:spChg chg="add del mod">
          <ac:chgData name="Syphax Ait oubelli" userId="ecf726b1934da71b" providerId="LiveId" clId="{64157098-4FC5-4C56-B2BF-606E0011ACA9}" dt="2021-09-21T11:23:38.694" v="730" actId="478"/>
          <ac:spMkLst>
            <pc:docMk/>
            <pc:sldMk cId="1057388352" sldId="383"/>
            <ac:spMk id="11" creationId="{AE67C629-AD8E-47FE-B5A1-E700A9B5BE03}"/>
          </ac:spMkLst>
        </pc:spChg>
        <pc:spChg chg="mod">
          <ac:chgData name="Syphax Ait oubelli" userId="ecf726b1934da71b" providerId="LiveId" clId="{64157098-4FC5-4C56-B2BF-606E0011ACA9}" dt="2021-09-21T11:23:39.867" v="732" actId="20577"/>
          <ac:spMkLst>
            <pc:docMk/>
            <pc:sldMk cId="1057388352" sldId="383"/>
            <ac:spMk id="16" creationId="{6C83E9F9-496B-4C2E-AE41-36BA049C8E24}"/>
          </ac:spMkLst>
        </pc:spChg>
        <pc:spChg chg="mod">
          <ac:chgData name="Syphax Ait oubelli" userId="ecf726b1934da71b" providerId="LiveId" clId="{64157098-4FC5-4C56-B2BF-606E0011ACA9}" dt="2021-09-21T11:23:41.218" v="734" actId="20577"/>
          <ac:spMkLst>
            <pc:docMk/>
            <pc:sldMk cId="1057388352" sldId="383"/>
            <ac:spMk id="19" creationId="{03182753-E980-43A9-925B-A0C7E69D5843}"/>
          </ac:spMkLst>
        </pc:spChg>
      </pc:sldChg>
      <pc:sldChg chg="addSp delSp modSp add mod">
        <pc:chgData name="Syphax Ait oubelli" userId="ecf726b1934da71b" providerId="LiveId" clId="{64157098-4FC5-4C56-B2BF-606E0011ACA9}" dt="2021-09-21T11:27:19.373" v="787" actId="1076"/>
        <pc:sldMkLst>
          <pc:docMk/>
          <pc:sldMk cId="223276322" sldId="384"/>
        </pc:sldMkLst>
        <pc:spChg chg="del">
          <ac:chgData name="Syphax Ait oubelli" userId="ecf726b1934da71b" providerId="LiveId" clId="{64157098-4FC5-4C56-B2BF-606E0011ACA9}" dt="2021-09-21T11:24:02.643" v="737" actId="478"/>
          <ac:spMkLst>
            <pc:docMk/>
            <pc:sldMk cId="223276322" sldId="384"/>
            <ac:spMk id="2" creationId="{E90D90D6-1419-45BD-A263-3C266BED69B4}"/>
          </ac:spMkLst>
        </pc:spChg>
        <pc:spChg chg="del">
          <ac:chgData name="Syphax Ait oubelli" userId="ecf726b1934da71b" providerId="LiveId" clId="{64157098-4FC5-4C56-B2BF-606E0011ACA9}" dt="2021-09-21T11:24:02.643" v="737" actId="478"/>
          <ac:spMkLst>
            <pc:docMk/>
            <pc:sldMk cId="223276322" sldId="384"/>
            <ac:spMk id="3" creationId="{BE4B667A-B0AC-48A1-BEF8-BEA9E3A23ECB}"/>
          </ac:spMkLst>
        </pc:spChg>
        <pc:spChg chg="add mod">
          <ac:chgData name="Syphax Ait oubelli" userId="ecf726b1934da71b" providerId="LiveId" clId="{64157098-4FC5-4C56-B2BF-606E0011ACA9}" dt="2021-09-21T11:25:37.322" v="748" actId="12789"/>
          <ac:spMkLst>
            <pc:docMk/>
            <pc:sldMk cId="223276322" sldId="384"/>
            <ac:spMk id="4" creationId="{BFB5EB3D-3783-4A9E-AD5D-C38A6EAB0535}"/>
          </ac:spMkLst>
        </pc:spChg>
        <pc:spChg chg="del">
          <ac:chgData name="Syphax Ait oubelli" userId="ecf726b1934da71b" providerId="LiveId" clId="{64157098-4FC5-4C56-B2BF-606E0011ACA9}" dt="2021-09-21T11:24:02.643" v="737" actId="478"/>
          <ac:spMkLst>
            <pc:docMk/>
            <pc:sldMk cId="223276322" sldId="384"/>
            <ac:spMk id="5" creationId="{890D9A4E-5520-4C15-AD1C-FC75A97417D4}"/>
          </ac:spMkLst>
        </pc:spChg>
        <pc:spChg chg="add mod">
          <ac:chgData name="Syphax Ait oubelli" userId="ecf726b1934da71b" providerId="LiveId" clId="{64157098-4FC5-4C56-B2BF-606E0011ACA9}" dt="2021-09-21T11:25:58.200" v="751" actId="14100"/>
          <ac:spMkLst>
            <pc:docMk/>
            <pc:sldMk cId="223276322" sldId="384"/>
            <ac:spMk id="10" creationId="{C311440C-E11C-4339-A6A1-609A1BD94150}"/>
          </ac:spMkLst>
        </pc:spChg>
        <pc:spChg chg="del">
          <ac:chgData name="Syphax Ait oubelli" userId="ecf726b1934da71b" providerId="LiveId" clId="{64157098-4FC5-4C56-B2BF-606E0011ACA9}" dt="2021-09-21T11:24:02.643" v="737" actId="478"/>
          <ac:spMkLst>
            <pc:docMk/>
            <pc:sldMk cId="223276322" sldId="384"/>
            <ac:spMk id="11" creationId="{AE67C629-AD8E-47FE-B5A1-E700A9B5BE03}"/>
          </ac:spMkLst>
        </pc:spChg>
        <pc:spChg chg="add mod">
          <ac:chgData name="Syphax Ait oubelli" userId="ecf726b1934da71b" providerId="LiveId" clId="{64157098-4FC5-4C56-B2BF-606E0011ACA9}" dt="2021-09-21T11:26:08.702" v="754" actId="14100"/>
          <ac:spMkLst>
            <pc:docMk/>
            <pc:sldMk cId="223276322" sldId="384"/>
            <ac:spMk id="12" creationId="{F46C8C5B-0216-4361-8F5D-6AEE0B959C2F}"/>
          </ac:spMkLst>
        </pc:spChg>
        <pc:spChg chg="add mod">
          <ac:chgData name="Syphax Ait oubelli" userId="ecf726b1934da71b" providerId="LiveId" clId="{64157098-4FC5-4C56-B2BF-606E0011ACA9}" dt="2021-09-21T11:26:26.098" v="760" actId="14100"/>
          <ac:spMkLst>
            <pc:docMk/>
            <pc:sldMk cId="223276322" sldId="384"/>
            <ac:spMk id="13" creationId="{20EBEE73-1912-4CCC-ADE2-22B195F21E7A}"/>
          </ac:spMkLst>
        </pc:spChg>
        <pc:spChg chg="add mod">
          <ac:chgData name="Syphax Ait oubelli" userId="ecf726b1934da71b" providerId="LiveId" clId="{64157098-4FC5-4C56-B2BF-606E0011ACA9}" dt="2021-09-21T11:26:45.983" v="766" actId="206"/>
          <ac:spMkLst>
            <pc:docMk/>
            <pc:sldMk cId="223276322" sldId="384"/>
            <ac:spMk id="14" creationId="{BB43ED48-569C-4827-ABC0-B65E463243DE}"/>
          </ac:spMkLst>
        </pc:spChg>
        <pc:spChg chg="add mod">
          <ac:chgData name="Syphax Ait oubelli" userId="ecf726b1934da71b" providerId="LiveId" clId="{64157098-4FC5-4C56-B2BF-606E0011ACA9}" dt="2021-09-21T11:26:00.900" v="752" actId="1076"/>
          <ac:spMkLst>
            <pc:docMk/>
            <pc:sldMk cId="223276322" sldId="384"/>
            <ac:spMk id="15" creationId="{5A3552E9-9B9D-4AD3-BFEF-EEAAC85FBD08}"/>
          </ac:spMkLst>
        </pc:spChg>
        <pc:spChg chg="del">
          <ac:chgData name="Syphax Ait oubelli" userId="ecf726b1934da71b" providerId="LiveId" clId="{64157098-4FC5-4C56-B2BF-606E0011ACA9}" dt="2021-09-21T11:24:02.643" v="737" actId="478"/>
          <ac:spMkLst>
            <pc:docMk/>
            <pc:sldMk cId="223276322" sldId="384"/>
            <ac:spMk id="16" creationId="{6C83E9F9-496B-4C2E-AE41-36BA049C8E24}"/>
          </ac:spMkLst>
        </pc:spChg>
        <pc:spChg chg="add mod">
          <ac:chgData name="Syphax Ait oubelli" userId="ecf726b1934da71b" providerId="LiveId" clId="{64157098-4FC5-4C56-B2BF-606E0011ACA9}" dt="2021-09-21T11:26:12.538" v="756" actId="1076"/>
          <ac:spMkLst>
            <pc:docMk/>
            <pc:sldMk cId="223276322" sldId="384"/>
            <ac:spMk id="17" creationId="{EA30BC3B-E1ED-4AB2-BFA0-1F7E6C82DCC1}"/>
          </ac:spMkLst>
        </pc:spChg>
        <pc:spChg chg="add mod">
          <ac:chgData name="Syphax Ait oubelli" userId="ecf726b1934da71b" providerId="LiveId" clId="{64157098-4FC5-4C56-B2BF-606E0011ACA9}" dt="2021-09-21T11:27:19.373" v="787" actId="1076"/>
          <ac:spMkLst>
            <pc:docMk/>
            <pc:sldMk cId="223276322" sldId="384"/>
            <ac:spMk id="18" creationId="{3343389B-478E-4FF9-9587-40BF78428B88}"/>
          </ac:spMkLst>
        </pc:spChg>
        <pc:spChg chg="del">
          <ac:chgData name="Syphax Ait oubelli" userId="ecf726b1934da71b" providerId="LiveId" clId="{64157098-4FC5-4C56-B2BF-606E0011ACA9}" dt="2021-09-21T11:24:02.643" v="737" actId="478"/>
          <ac:spMkLst>
            <pc:docMk/>
            <pc:sldMk cId="223276322" sldId="384"/>
            <ac:spMk id="19" creationId="{03182753-E980-43A9-925B-A0C7E69D5843}"/>
          </ac:spMkLst>
        </pc:spChg>
        <pc:spChg chg="del">
          <ac:chgData name="Syphax Ait oubelli" userId="ecf726b1934da71b" providerId="LiveId" clId="{64157098-4FC5-4C56-B2BF-606E0011ACA9}" dt="2021-09-21T11:24:02.643" v="737" actId="478"/>
          <ac:spMkLst>
            <pc:docMk/>
            <pc:sldMk cId="223276322" sldId="384"/>
            <ac:spMk id="20" creationId="{BC40F490-83A9-4F03-AF83-BC4C1811CC13}"/>
          </ac:spMkLst>
        </pc:spChg>
        <pc:spChg chg="add mod">
          <ac:chgData name="Syphax Ait oubelli" userId="ecf726b1934da71b" providerId="LiveId" clId="{64157098-4FC5-4C56-B2BF-606E0011ACA9}" dt="2021-09-21T11:27:15.833" v="786" actId="1076"/>
          <ac:spMkLst>
            <pc:docMk/>
            <pc:sldMk cId="223276322" sldId="384"/>
            <ac:spMk id="21" creationId="{9CF2BBC9-C0C7-4CA1-9C26-76BFAEEED18F}"/>
          </ac:spMkLst>
        </pc:spChg>
        <pc:spChg chg="add del mod">
          <ac:chgData name="Syphax Ait oubelli" userId="ecf726b1934da71b" providerId="LiveId" clId="{64157098-4FC5-4C56-B2BF-606E0011ACA9}" dt="2021-09-21T11:26:48.363" v="767" actId="478"/>
          <ac:spMkLst>
            <pc:docMk/>
            <pc:sldMk cId="223276322" sldId="384"/>
            <ac:spMk id="22" creationId="{EF952CB4-70BB-4A15-A350-590E76C67979}"/>
          </ac:spMkLst>
        </pc:spChg>
        <pc:spChg chg="add del mod">
          <ac:chgData name="Syphax Ait oubelli" userId="ecf726b1934da71b" providerId="LiveId" clId="{64157098-4FC5-4C56-B2BF-606E0011ACA9}" dt="2021-09-21T11:27:11.916" v="785" actId="478"/>
          <ac:spMkLst>
            <pc:docMk/>
            <pc:sldMk cId="223276322" sldId="384"/>
            <ac:spMk id="23" creationId="{095E81DE-F188-489A-8D3A-A08A5C814388}"/>
          </ac:spMkLst>
        </pc:spChg>
        <pc:spChg chg="add mod">
          <ac:chgData name="Syphax Ait oubelli" userId="ecf726b1934da71b" providerId="LiveId" clId="{64157098-4FC5-4C56-B2BF-606E0011ACA9}" dt="2021-09-21T11:26:59.287" v="771" actId="14100"/>
          <ac:spMkLst>
            <pc:docMk/>
            <pc:sldMk cId="223276322" sldId="384"/>
            <ac:spMk id="24" creationId="{D95A97C4-E059-488C-A4C0-B4F56BA34449}"/>
          </ac:spMkLst>
        </pc:spChg>
        <pc:spChg chg="add mod">
          <ac:chgData name="Syphax Ait oubelli" userId="ecf726b1934da71b" providerId="LiveId" clId="{64157098-4FC5-4C56-B2BF-606E0011ACA9}" dt="2021-09-21T11:26:52.498" v="769" actId="948"/>
          <ac:spMkLst>
            <pc:docMk/>
            <pc:sldMk cId="223276322" sldId="384"/>
            <ac:spMk id="25" creationId="{159EC42D-730C-4021-8E18-8380F9BDED16}"/>
          </ac:spMkLst>
        </pc:spChg>
        <pc:spChg chg="add mod">
          <ac:chgData name="Syphax Ait oubelli" userId="ecf726b1934da71b" providerId="LiveId" clId="{64157098-4FC5-4C56-B2BF-606E0011ACA9}" dt="2021-09-21T11:27:02.580" v="773" actId="948"/>
          <ac:spMkLst>
            <pc:docMk/>
            <pc:sldMk cId="223276322" sldId="384"/>
            <ac:spMk id="26" creationId="{6A9146A9-72FE-4B39-B9F3-DB462F4867BF}"/>
          </ac:spMkLst>
        </pc:spChg>
        <pc:spChg chg="add mod">
          <ac:chgData name="Syphax Ait oubelli" userId="ecf726b1934da71b" providerId="LiveId" clId="{64157098-4FC5-4C56-B2BF-606E0011ACA9}" dt="2021-09-21T11:27:09.595" v="784" actId="1037"/>
          <ac:spMkLst>
            <pc:docMk/>
            <pc:sldMk cId="223276322" sldId="384"/>
            <ac:spMk id="27" creationId="{2CAB9311-5497-47E6-A80B-5BA95AACEAC5}"/>
          </ac:spMkLst>
        </pc:spChg>
      </pc:sldChg>
      <pc:sldChg chg="addSp delSp modSp add mod">
        <pc:chgData name="Syphax Ait oubelli" userId="ecf726b1934da71b" providerId="LiveId" clId="{64157098-4FC5-4C56-B2BF-606E0011ACA9}" dt="2021-09-21T13:14:15.365" v="880"/>
        <pc:sldMkLst>
          <pc:docMk/>
          <pc:sldMk cId="3546564957" sldId="385"/>
        </pc:sldMkLst>
        <pc:spChg chg="del">
          <ac:chgData name="Syphax Ait oubelli" userId="ecf726b1934da71b" providerId="LiveId" clId="{64157098-4FC5-4C56-B2BF-606E0011ACA9}" dt="2021-09-21T12:53:43.118" v="789" actId="478"/>
          <ac:spMkLst>
            <pc:docMk/>
            <pc:sldMk cId="3546564957" sldId="385"/>
            <ac:spMk id="2" creationId="{E90D90D6-1419-45BD-A263-3C266BED69B4}"/>
          </ac:spMkLst>
        </pc:spChg>
        <pc:spChg chg="del">
          <ac:chgData name="Syphax Ait oubelli" userId="ecf726b1934da71b" providerId="LiveId" clId="{64157098-4FC5-4C56-B2BF-606E0011ACA9}" dt="2021-09-21T12:53:43.118" v="789" actId="478"/>
          <ac:spMkLst>
            <pc:docMk/>
            <pc:sldMk cId="3546564957" sldId="385"/>
            <ac:spMk id="3" creationId="{BE4B667A-B0AC-48A1-BEF8-BEA9E3A23ECB}"/>
          </ac:spMkLst>
        </pc:spChg>
        <pc:spChg chg="add mod">
          <ac:chgData name="Syphax Ait oubelli" userId="ecf726b1934da71b" providerId="LiveId" clId="{64157098-4FC5-4C56-B2BF-606E0011ACA9}" dt="2021-09-21T12:55:09.446" v="824" actId="948"/>
          <ac:spMkLst>
            <pc:docMk/>
            <pc:sldMk cId="3546564957" sldId="385"/>
            <ac:spMk id="4" creationId="{E5F0A952-9F1C-4C62-A4F9-819C962C90EC}"/>
          </ac:spMkLst>
        </pc:spChg>
        <pc:spChg chg="del">
          <ac:chgData name="Syphax Ait oubelli" userId="ecf726b1934da71b" providerId="LiveId" clId="{64157098-4FC5-4C56-B2BF-606E0011ACA9}" dt="2021-09-21T12:53:43.118" v="789" actId="478"/>
          <ac:spMkLst>
            <pc:docMk/>
            <pc:sldMk cId="3546564957" sldId="385"/>
            <ac:spMk id="5" creationId="{890D9A4E-5520-4C15-AD1C-FC75A97417D4}"/>
          </ac:spMkLst>
        </pc:spChg>
        <pc:spChg chg="add mod">
          <ac:chgData name="Syphax Ait oubelli" userId="ecf726b1934da71b" providerId="LiveId" clId="{64157098-4FC5-4C56-B2BF-606E0011ACA9}" dt="2021-09-21T12:54:45.560" v="810" actId="571"/>
          <ac:spMkLst>
            <pc:docMk/>
            <pc:sldMk cId="3546564957" sldId="385"/>
            <ac:spMk id="10" creationId="{40D89984-049C-4821-BD5F-CABDB6E05F13}"/>
          </ac:spMkLst>
        </pc:spChg>
        <pc:spChg chg="del">
          <ac:chgData name="Syphax Ait oubelli" userId="ecf726b1934da71b" providerId="LiveId" clId="{64157098-4FC5-4C56-B2BF-606E0011ACA9}" dt="2021-09-21T12:53:43.118" v="789" actId="478"/>
          <ac:spMkLst>
            <pc:docMk/>
            <pc:sldMk cId="3546564957" sldId="385"/>
            <ac:spMk id="11" creationId="{AE67C629-AD8E-47FE-B5A1-E700A9B5BE03}"/>
          </ac:spMkLst>
        </pc:spChg>
        <pc:spChg chg="add mod">
          <ac:chgData name="Syphax Ait oubelli" userId="ecf726b1934da71b" providerId="LiveId" clId="{64157098-4FC5-4C56-B2BF-606E0011ACA9}" dt="2021-09-21T12:54:45.218" v="809" actId="571"/>
          <ac:spMkLst>
            <pc:docMk/>
            <pc:sldMk cId="3546564957" sldId="385"/>
            <ac:spMk id="12" creationId="{31A8F525-61D2-44D7-B4BF-E56247376C13}"/>
          </ac:spMkLst>
        </pc:spChg>
        <pc:spChg chg="add mod">
          <ac:chgData name="Syphax Ait oubelli" userId="ecf726b1934da71b" providerId="LiveId" clId="{64157098-4FC5-4C56-B2BF-606E0011ACA9}" dt="2021-09-21T12:55:22.557" v="830" actId="20577"/>
          <ac:spMkLst>
            <pc:docMk/>
            <pc:sldMk cId="3546564957" sldId="385"/>
            <ac:spMk id="13" creationId="{157388F2-B663-4F97-A693-BDC8660C4E25}"/>
          </ac:spMkLst>
        </pc:spChg>
        <pc:spChg chg="add mod">
          <ac:chgData name="Syphax Ait oubelli" userId="ecf726b1934da71b" providerId="LiveId" clId="{64157098-4FC5-4C56-B2BF-606E0011ACA9}" dt="2021-09-21T12:55:19.389" v="829" actId="20577"/>
          <ac:spMkLst>
            <pc:docMk/>
            <pc:sldMk cId="3546564957" sldId="385"/>
            <ac:spMk id="14" creationId="{62EA0FBE-30B9-4E37-A889-1FB58E416BC1}"/>
          </ac:spMkLst>
        </pc:spChg>
        <pc:spChg chg="add mod">
          <ac:chgData name="Syphax Ait oubelli" userId="ecf726b1934da71b" providerId="LiveId" clId="{64157098-4FC5-4C56-B2BF-606E0011ACA9}" dt="2021-09-21T12:55:17.509" v="828" actId="20577"/>
          <ac:spMkLst>
            <pc:docMk/>
            <pc:sldMk cId="3546564957" sldId="385"/>
            <ac:spMk id="15" creationId="{7740DFC9-7627-4DC0-8E80-5DEBD3F190A1}"/>
          </ac:spMkLst>
        </pc:spChg>
        <pc:spChg chg="del">
          <ac:chgData name="Syphax Ait oubelli" userId="ecf726b1934da71b" providerId="LiveId" clId="{64157098-4FC5-4C56-B2BF-606E0011ACA9}" dt="2021-09-21T12:53:43.118" v="789" actId="478"/>
          <ac:spMkLst>
            <pc:docMk/>
            <pc:sldMk cId="3546564957" sldId="385"/>
            <ac:spMk id="16" creationId="{6C83E9F9-496B-4C2E-AE41-36BA049C8E24}"/>
          </ac:spMkLst>
        </pc:spChg>
        <pc:spChg chg="add mod">
          <ac:chgData name="Syphax Ait oubelli" userId="ecf726b1934da71b" providerId="LiveId" clId="{64157098-4FC5-4C56-B2BF-606E0011ACA9}" dt="2021-09-21T12:55:15.524" v="827" actId="20577"/>
          <ac:spMkLst>
            <pc:docMk/>
            <pc:sldMk cId="3546564957" sldId="385"/>
            <ac:spMk id="17" creationId="{08000828-F8B4-47CA-AAC9-3E74421DDECF}"/>
          </ac:spMkLst>
        </pc:spChg>
        <pc:spChg chg="add mod">
          <ac:chgData name="Syphax Ait oubelli" userId="ecf726b1934da71b" providerId="LiveId" clId="{64157098-4FC5-4C56-B2BF-606E0011ACA9}" dt="2021-09-21T12:55:13.654" v="826" actId="20577"/>
          <ac:spMkLst>
            <pc:docMk/>
            <pc:sldMk cId="3546564957" sldId="385"/>
            <ac:spMk id="18" creationId="{176C42EF-22DC-4DB8-9F26-8D30491CCB69}"/>
          </ac:spMkLst>
        </pc:spChg>
        <pc:spChg chg="del">
          <ac:chgData name="Syphax Ait oubelli" userId="ecf726b1934da71b" providerId="LiveId" clId="{64157098-4FC5-4C56-B2BF-606E0011ACA9}" dt="2021-09-21T12:53:43.118" v="789" actId="478"/>
          <ac:spMkLst>
            <pc:docMk/>
            <pc:sldMk cId="3546564957" sldId="385"/>
            <ac:spMk id="19" creationId="{03182753-E980-43A9-925B-A0C7E69D5843}"/>
          </ac:spMkLst>
        </pc:spChg>
        <pc:spChg chg="del">
          <ac:chgData name="Syphax Ait oubelli" userId="ecf726b1934da71b" providerId="LiveId" clId="{64157098-4FC5-4C56-B2BF-606E0011ACA9}" dt="2021-09-21T12:53:43.118" v="789" actId="478"/>
          <ac:spMkLst>
            <pc:docMk/>
            <pc:sldMk cId="3546564957" sldId="385"/>
            <ac:spMk id="20" creationId="{BC40F490-83A9-4F03-AF83-BC4C1811CC13}"/>
          </ac:spMkLst>
        </pc:spChg>
        <pc:spChg chg="add mod">
          <ac:chgData name="Syphax Ait oubelli" userId="ecf726b1934da71b" providerId="LiveId" clId="{64157098-4FC5-4C56-B2BF-606E0011ACA9}" dt="2021-09-21T12:55:11.822" v="825" actId="20577"/>
          <ac:spMkLst>
            <pc:docMk/>
            <pc:sldMk cId="3546564957" sldId="385"/>
            <ac:spMk id="21" creationId="{883705D5-2F3A-4EBB-A377-D5D29491648C}"/>
          </ac:spMkLst>
        </pc:spChg>
        <pc:spChg chg="add mod">
          <ac:chgData name="Syphax Ait oubelli" userId="ecf726b1934da71b" providerId="LiveId" clId="{64157098-4FC5-4C56-B2BF-606E0011ACA9}" dt="2021-09-21T12:55:34.974" v="839" actId="20577"/>
          <ac:spMkLst>
            <pc:docMk/>
            <pc:sldMk cId="3546564957" sldId="385"/>
            <ac:spMk id="22" creationId="{CD99C54B-2810-4AB6-BAFC-80E67F74EFAB}"/>
          </ac:spMkLst>
        </pc:spChg>
        <pc:spChg chg="add mod">
          <ac:chgData name="Syphax Ait oubelli" userId="ecf726b1934da71b" providerId="LiveId" clId="{64157098-4FC5-4C56-B2BF-606E0011ACA9}" dt="2021-09-21T12:55:32.902" v="837" actId="20577"/>
          <ac:spMkLst>
            <pc:docMk/>
            <pc:sldMk cId="3546564957" sldId="385"/>
            <ac:spMk id="23" creationId="{75E5A3A9-B432-413A-A55C-26CBA765C282}"/>
          </ac:spMkLst>
        </pc:spChg>
        <pc:spChg chg="add mod">
          <ac:chgData name="Syphax Ait oubelli" userId="ecf726b1934da71b" providerId="LiveId" clId="{64157098-4FC5-4C56-B2BF-606E0011ACA9}" dt="2021-09-21T12:55:30.912" v="835" actId="20577"/>
          <ac:spMkLst>
            <pc:docMk/>
            <pc:sldMk cId="3546564957" sldId="385"/>
            <ac:spMk id="24" creationId="{37243377-6744-4CFC-9E4E-9C521817B61A}"/>
          </ac:spMkLst>
        </pc:spChg>
        <pc:spChg chg="add mod">
          <ac:chgData name="Syphax Ait oubelli" userId="ecf726b1934da71b" providerId="LiveId" clId="{64157098-4FC5-4C56-B2BF-606E0011ACA9}" dt="2021-09-21T12:55:28.469" v="833" actId="20577"/>
          <ac:spMkLst>
            <pc:docMk/>
            <pc:sldMk cId="3546564957" sldId="385"/>
            <ac:spMk id="25" creationId="{92686D1C-1B94-4E0C-AED5-76BAAF28562D}"/>
          </ac:spMkLst>
        </pc:spChg>
        <pc:spChg chg="add mod">
          <ac:chgData name="Syphax Ait oubelli" userId="ecf726b1934da71b" providerId="LiveId" clId="{64157098-4FC5-4C56-B2BF-606E0011ACA9}" dt="2021-09-21T12:55:26.499" v="832" actId="20577"/>
          <ac:spMkLst>
            <pc:docMk/>
            <pc:sldMk cId="3546564957" sldId="385"/>
            <ac:spMk id="26" creationId="{0CA67DF7-8F06-4AE6-9EDC-5B73905C19FF}"/>
          </ac:spMkLst>
        </pc:spChg>
        <pc:spChg chg="add mod">
          <ac:chgData name="Syphax Ait oubelli" userId="ecf726b1934da71b" providerId="LiveId" clId="{64157098-4FC5-4C56-B2BF-606E0011ACA9}" dt="2021-09-21T12:55:24.542" v="831" actId="20577"/>
          <ac:spMkLst>
            <pc:docMk/>
            <pc:sldMk cId="3546564957" sldId="385"/>
            <ac:spMk id="27" creationId="{8F50993C-CAE1-4A78-80AE-C3517BC48295}"/>
          </ac:spMkLst>
        </pc:spChg>
        <pc:spChg chg="add mod">
          <ac:chgData name="Syphax Ait oubelli" userId="ecf726b1934da71b" providerId="LiveId" clId="{64157098-4FC5-4C56-B2BF-606E0011ACA9}" dt="2021-09-21T13:14:15.365" v="880"/>
          <ac:spMkLst>
            <pc:docMk/>
            <pc:sldMk cId="3546564957" sldId="385"/>
            <ac:spMk id="60" creationId="{0453197B-5D68-4AEA-8B53-8C425E624C13}"/>
          </ac:spMkLst>
        </pc:spChg>
        <pc:cxnChg chg="add mod">
          <ac:chgData name="Syphax Ait oubelli" userId="ecf726b1934da71b" providerId="LiveId" clId="{64157098-4FC5-4C56-B2BF-606E0011ACA9}" dt="2021-09-21T12:56:18.276" v="844" actId="1582"/>
          <ac:cxnSpMkLst>
            <pc:docMk/>
            <pc:sldMk cId="3546564957" sldId="385"/>
            <ac:cxnSpMk id="7" creationId="{B9F7CF5A-E114-4147-8798-A27E26883D19}"/>
          </ac:cxnSpMkLst>
        </pc:cxnChg>
        <pc:cxnChg chg="add mod">
          <ac:chgData name="Syphax Ait oubelli" userId="ecf726b1934da71b" providerId="LiveId" clId="{64157098-4FC5-4C56-B2BF-606E0011ACA9}" dt="2021-09-21T12:56:34.853" v="847" actId="14100"/>
          <ac:cxnSpMkLst>
            <pc:docMk/>
            <pc:sldMk cId="3546564957" sldId="385"/>
            <ac:cxnSpMk id="28" creationId="{C2E60C1F-4EC3-4B3D-A192-FC4BC014654B}"/>
          </ac:cxnSpMkLst>
        </pc:cxnChg>
        <pc:cxnChg chg="add mod">
          <ac:chgData name="Syphax Ait oubelli" userId="ecf726b1934da71b" providerId="LiveId" clId="{64157098-4FC5-4C56-B2BF-606E0011ACA9}" dt="2021-09-21T12:57:36.592" v="868" actId="14100"/>
          <ac:cxnSpMkLst>
            <pc:docMk/>
            <pc:sldMk cId="3546564957" sldId="385"/>
            <ac:cxnSpMk id="29" creationId="{2886CF77-5D21-4C25-A415-6B3E907E6399}"/>
          </ac:cxnSpMkLst>
        </pc:cxnChg>
        <pc:cxnChg chg="add mod">
          <ac:chgData name="Syphax Ait oubelli" userId="ecf726b1934da71b" providerId="LiveId" clId="{64157098-4FC5-4C56-B2BF-606E0011ACA9}" dt="2021-09-21T12:56:55.992" v="854" actId="14100"/>
          <ac:cxnSpMkLst>
            <pc:docMk/>
            <pc:sldMk cId="3546564957" sldId="385"/>
            <ac:cxnSpMk id="33" creationId="{EDAFAE0B-84CB-4B32-9ECE-4A6DBD39035A}"/>
          </ac:cxnSpMkLst>
        </pc:cxnChg>
        <pc:cxnChg chg="add mod">
          <ac:chgData name="Syphax Ait oubelli" userId="ecf726b1934da71b" providerId="LiveId" clId="{64157098-4FC5-4C56-B2BF-606E0011ACA9}" dt="2021-09-21T12:57:18.817" v="857" actId="14100"/>
          <ac:cxnSpMkLst>
            <pc:docMk/>
            <pc:sldMk cId="3546564957" sldId="385"/>
            <ac:cxnSpMk id="36" creationId="{673D291D-8D4A-4B59-B292-6FF438D2CCC0}"/>
          </ac:cxnSpMkLst>
        </pc:cxnChg>
        <pc:cxnChg chg="add mod">
          <ac:chgData name="Syphax Ait oubelli" userId="ecf726b1934da71b" providerId="LiveId" clId="{64157098-4FC5-4C56-B2BF-606E0011ACA9}" dt="2021-09-21T12:57:23.763" v="860" actId="14100"/>
          <ac:cxnSpMkLst>
            <pc:docMk/>
            <pc:sldMk cId="3546564957" sldId="385"/>
            <ac:cxnSpMk id="39" creationId="{9E37BC02-3861-4244-B617-FEE1C1B489FA}"/>
          </ac:cxnSpMkLst>
        </pc:cxnChg>
        <pc:cxnChg chg="add del mod">
          <ac:chgData name="Syphax Ait oubelli" userId="ecf726b1934da71b" providerId="LiveId" clId="{64157098-4FC5-4C56-B2BF-606E0011ACA9}" dt="2021-09-21T12:58:01.880" v="869" actId="478"/>
          <ac:cxnSpMkLst>
            <pc:docMk/>
            <pc:sldMk cId="3546564957" sldId="385"/>
            <ac:cxnSpMk id="42" creationId="{36755DB8-E331-4D1F-9292-4AAA3D83999A}"/>
          </ac:cxnSpMkLst>
        </pc:cxnChg>
        <pc:cxnChg chg="add mod">
          <ac:chgData name="Syphax Ait oubelli" userId="ecf726b1934da71b" providerId="LiveId" clId="{64157098-4FC5-4C56-B2BF-606E0011ACA9}" dt="2021-09-21T12:57:33.484" v="867" actId="14100"/>
          <ac:cxnSpMkLst>
            <pc:docMk/>
            <pc:sldMk cId="3546564957" sldId="385"/>
            <ac:cxnSpMk id="45" creationId="{4969E17D-051E-4E69-A927-7EAA51BC23C8}"/>
          </ac:cxnSpMkLst>
        </pc:cxnChg>
        <pc:cxnChg chg="add mod">
          <ac:chgData name="Syphax Ait oubelli" userId="ecf726b1934da71b" providerId="LiveId" clId="{64157098-4FC5-4C56-B2BF-606E0011ACA9}" dt="2021-09-21T12:58:15.504" v="872" actId="14100"/>
          <ac:cxnSpMkLst>
            <pc:docMk/>
            <pc:sldMk cId="3546564957" sldId="385"/>
            <ac:cxnSpMk id="50" creationId="{4879A05B-583F-43D1-8461-CE3CD2D5E97E}"/>
          </ac:cxnSpMkLst>
        </pc:cxnChg>
        <pc:cxnChg chg="add mod">
          <ac:chgData name="Syphax Ait oubelli" userId="ecf726b1934da71b" providerId="LiveId" clId="{64157098-4FC5-4C56-B2BF-606E0011ACA9}" dt="2021-09-21T12:58:18.797" v="873" actId="571"/>
          <ac:cxnSpMkLst>
            <pc:docMk/>
            <pc:sldMk cId="3546564957" sldId="385"/>
            <ac:cxnSpMk id="53" creationId="{3B1F2B32-40EA-4EED-8EAC-906B84981892}"/>
          </ac:cxnSpMkLst>
        </pc:cxnChg>
        <pc:cxnChg chg="add mod">
          <ac:chgData name="Syphax Ait oubelli" userId="ecf726b1934da71b" providerId="LiveId" clId="{64157098-4FC5-4C56-B2BF-606E0011ACA9}" dt="2021-09-21T12:58:36.141" v="874" actId="571"/>
          <ac:cxnSpMkLst>
            <pc:docMk/>
            <pc:sldMk cId="3546564957" sldId="385"/>
            <ac:cxnSpMk id="54" creationId="{1B021077-34A8-4DA3-A78F-6179A24A8BE8}"/>
          </ac:cxnSpMkLst>
        </pc:cxnChg>
        <pc:cxnChg chg="add mod">
          <ac:chgData name="Syphax Ait oubelli" userId="ecf726b1934da71b" providerId="LiveId" clId="{64157098-4FC5-4C56-B2BF-606E0011ACA9}" dt="2021-09-21T12:58:40.654" v="875" actId="571"/>
          <ac:cxnSpMkLst>
            <pc:docMk/>
            <pc:sldMk cId="3546564957" sldId="385"/>
            <ac:cxnSpMk id="55" creationId="{D0B7A23C-A9AE-403E-87BA-C33D46B6E94D}"/>
          </ac:cxnSpMkLst>
        </pc:cxnChg>
        <pc:cxnChg chg="add mod">
          <ac:chgData name="Syphax Ait oubelli" userId="ecf726b1934da71b" providerId="LiveId" clId="{64157098-4FC5-4C56-B2BF-606E0011ACA9}" dt="2021-09-21T13:13:21.749" v="876" actId="571"/>
          <ac:cxnSpMkLst>
            <pc:docMk/>
            <pc:sldMk cId="3546564957" sldId="385"/>
            <ac:cxnSpMk id="56" creationId="{642B5EB9-B7B7-4EC4-BC6A-7963B914C2F4}"/>
          </ac:cxnSpMkLst>
        </pc:cxnChg>
        <pc:cxnChg chg="add mod">
          <ac:chgData name="Syphax Ait oubelli" userId="ecf726b1934da71b" providerId="LiveId" clId="{64157098-4FC5-4C56-B2BF-606E0011ACA9}" dt="2021-09-21T13:13:25.461" v="877" actId="571"/>
          <ac:cxnSpMkLst>
            <pc:docMk/>
            <pc:sldMk cId="3546564957" sldId="385"/>
            <ac:cxnSpMk id="57" creationId="{B18C3FF8-DBCA-4DAC-BDC7-C57596783C1E}"/>
          </ac:cxnSpMkLst>
        </pc:cxnChg>
        <pc:cxnChg chg="add mod">
          <ac:chgData name="Syphax Ait oubelli" userId="ecf726b1934da71b" providerId="LiveId" clId="{64157098-4FC5-4C56-B2BF-606E0011ACA9}" dt="2021-09-21T13:13:32.852" v="878" actId="571"/>
          <ac:cxnSpMkLst>
            <pc:docMk/>
            <pc:sldMk cId="3546564957" sldId="385"/>
            <ac:cxnSpMk id="58" creationId="{015B47F4-10BD-41CD-85AD-BA8CCF2E5E2E}"/>
          </ac:cxnSpMkLst>
        </pc:cxnChg>
        <pc:cxnChg chg="add mod">
          <ac:chgData name="Syphax Ait oubelli" userId="ecf726b1934da71b" providerId="LiveId" clId="{64157098-4FC5-4C56-B2BF-606E0011ACA9}" dt="2021-09-21T13:13:37.350" v="879" actId="571"/>
          <ac:cxnSpMkLst>
            <pc:docMk/>
            <pc:sldMk cId="3546564957" sldId="385"/>
            <ac:cxnSpMk id="59" creationId="{206A6029-1759-4222-B1CB-16E2DD43EA3F}"/>
          </ac:cxnSpMkLst>
        </pc:cxnChg>
      </pc:sldChg>
      <pc:sldChg chg="modSp add mod">
        <pc:chgData name="Syphax Ait oubelli" userId="ecf726b1934da71b" providerId="LiveId" clId="{64157098-4FC5-4C56-B2BF-606E0011ACA9}" dt="2021-09-21T13:14:51.378" v="888" actId="207"/>
        <pc:sldMkLst>
          <pc:docMk/>
          <pc:sldMk cId="1907394932" sldId="386"/>
        </pc:sldMkLst>
        <pc:spChg chg="mod">
          <ac:chgData name="Syphax Ait oubelli" userId="ecf726b1934da71b" providerId="LiveId" clId="{64157098-4FC5-4C56-B2BF-606E0011ACA9}" dt="2021-09-21T13:14:38.180" v="883" actId="207"/>
          <ac:spMkLst>
            <pc:docMk/>
            <pc:sldMk cId="1907394932" sldId="386"/>
            <ac:spMk id="15" creationId="{7740DFC9-7627-4DC0-8E80-5DEBD3F190A1}"/>
          </ac:spMkLst>
        </pc:spChg>
        <pc:spChg chg="mod">
          <ac:chgData name="Syphax Ait oubelli" userId="ecf726b1934da71b" providerId="LiveId" clId="{64157098-4FC5-4C56-B2BF-606E0011ACA9}" dt="2021-09-21T13:14:51.378" v="888" actId="207"/>
          <ac:spMkLst>
            <pc:docMk/>
            <pc:sldMk cId="1907394932" sldId="386"/>
            <ac:spMk id="17" creationId="{08000828-F8B4-47CA-AAC9-3E74421DDECF}"/>
          </ac:spMkLst>
        </pc:spChg>
        <pc:spChg chg="mod">
          <ac:chgData name="Syphax Ait oubelli" userId="ecf726b1934da71b" providerId="LiveId" clId="{64157098-4FC5-4C56-B2BF-606E0011ACA9}" dt="2021-09-21T13:14:51.378" v="888" actId="207"/>
          <ac:spMkLst>
            <pc:docMk/>
            <pc:sldMk cId="1907394932" sldId="386"/>
            <ac:spMk id="18" creationId="{176C42EF-22DC-4DB8-9F26-8D30491CCB69}"/>
          </ac:spMkLst>
        </pc:spChg>
        <pc:cxnChg chg="mod ord">
          <ac:chgData name="Syphax Ait oubelli" userId="ecf726b1934da71b" providerId="LiveId" clId="{64157098-4FC5-4C56-B2BF-606E0011ACA9}" dt="2021-09-21T13:14:46.141" v="886" actId="166"/>
          <ac:cxnSpMkLst>
            <pc:docMk/>
            <pc:sldMk cId="1907394932" sldId="386"/>
            <ac:cxnSpMk id="29" creationId="{2886CF77-5D21-4C25-A415-6B3E907E6399}"/>
          </ac:cxnSpMkLst>
        </pc:cxnChg>
        <pc:cxnChg chg="mod ord">
          <ac:chgData name="Syphax Ait oubelli" userId="ecf726b1934da71b" providerId="LiveId" clId="{64157098-4FC5-4C56-B2BF-606E0011ACA9}" dt="2021-09-21T13:14:46.141" v="886" actId="166"/>
          <ac:cxnSpMkLst>
            <pc:docMk/>
            <pc:sldMk cId="1907394932" sldId="386"/>
            <ac:cxnSpMk id="33" creationId="{EDAFAE0B-84CB-4B32-9ECE-4A6DBD39035A}"/>
          </ac:cxnSpMkLst>
        </pc:cxnChg>
      </pc:sldChg>
      <pc:sldChg chg="addSp delSp modSp add mod ord">
        <pc:chgData name="Syphax Ait oubelli" userId="ecf726b1934da71b" providerId="LiveId" clId="{64157098-4FC5-4C56-B2BF-606E0011ACA9}" dt="2021-09-21T13:27:02.536" v="957" actId="1076"/>
        <pc:sldMkLst>
          <pc:docMk/>
          <pc:sldMk cId="1758587052" sldId="387"/>
        </pc:sldMkLst>
        <pc:spChg chg="add mod">
          <ac:chgData name="Syphax Ait oubelli" userId="ecf726b1934da71b" providerId="LiveId" clId="{64157098-4FC5-4C56-B2BF-606E0011ACA9}" dt="2021-09-21T13:27:02.536" v="957" actId="1076"/>
          <ac:spMkLst>
            <pc:docMk/>
            <pc:sldMk cId="1758587052" sldId="387"/>
            <ac:spMk id="2" creationId="{BBBFCB7E-1D89-42F4-87D6-F48BEDAECE36}"/>
          </ac:spMkLst>
        </pc:spChg>
        <pc:spChg chg="add mod">
          <ac:chgData name="Syphax Ait oubelli" userId="ecf726b1934da71b" providerId="LiveId" clId="{64157098-4FC5-4C56-B2BF-606E0011ACA9}" dt="2021-09-21T13:27:02.536" v="957" actId="1076"/>
          <ac:spMkLst>
            <pc:docMk/>
            <pc:sldMk cId="1758587052" sldId="387"/>
            <ac:spMk id="3" creationId="{7F536360-749E-4836-A5D2-D8BC7CFA01A9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4" creationId="{BFB5EB3D-3783-4A9E-AD5D-C38A6EAB0535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10" creationId="{C311440C-E11C-4339-A6A1-609A1BD94150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12" creationId="{F46C8C5B-0216-4361-8F5D-6AEE0B959C2F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13" creationId="{20EBEE73-1912-4CCC-ADE2-22B195F21E7A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14" creationId="{BB43ED48-569C-4827-ABC0-B65E463243DE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15" creationId="{5A3552E9-9B9D-4AD3-BFEF-EEAAC85FBD08}"/>
          </ac:spMkLst>
        </pc:spChg>
        <pc:spChg chg="add mod">
          <ac:chgData name="Syphax Ait oubelli" userId="ecf726b1934da71b" providerId="LiveId" clId="{64157098-4FC5-4C56-B2BF-606E0011ACA9}" dt="2021-09-21T13:27:02.536" v="957" actId="1076"/>
          <ac:spMkLst>
            <pc:docMk/>
            <pc:sldMk cId="1758587052" sldId="387"/>
            <ac:spMk id="16" creationId="{96189955-9504-41C4-B43F-40AC96BDC69F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17" creationId="{EA30BC3B-E1ED-4AB2-BFA0-1F7E6C82DCC1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18" creationId="{3343389B-478E-4FF9-9587-40BF78428B88}"/>
          </ac:spMkLst>
        </pc:spChg>
        <pc:spChg chg="add mod">
          <ac:chgData name="Syphax Ait oubelli" userId="ecf726b1934da71b" providerId="LiveId" clId="{64157098-4FC5-4C56-B2BF-606E0011ACA9}" dt="2021-09-21T13:27:02.536" v="957" actId="1076"/>
          <ac:spMkLst>
            <pc:docMk/>
            <pc:sldMk cId="1758587052" sldId="387"/>
            <ac:spMk id="19" creationId="{0A993B58-FB51-4550-B6ED-724C6D5C537E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21" creationId="{9CF2BBC9-C0C7-4CA1-9C26-76BFAEEED18F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24" creationId="{D95A97C4-E059-488C-A4C0-B4F56BA34449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25" creationId="{159EC42D-730C-4021-8E18-8380F9BDED16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26" creationId="{6A9146A9-72FE-4B39-B9F3-DB462F4867BF}"/>
          </ac:spMkLst>
        </pc:spChg>
        <pc:spChg chg="del">
          <ac:chgData name="Syphax Ait oubelli" userId="ecf726b1934da71b" providerId="LiveId" clId="{64157098-4FC5-4C56-B2BF-606E0011ACA9}" dt="2021-09-21T13:15:34.197" v="890" actId="478"/>
          <ac:spMkLst>
            <pc:docMk/>
            <pc:sldMk cId="1758587052" sldId="387"/>
            <ac:spMk id="27" creationId="{2CAB9311-5497-47E6-A80B-5BA95AACEAC5}"/>
          </ac:spMkLst>
        </pc:spChg>
      </pc:sldChg>
      <pc:sldChg chg="modSp add mod">
        <pc:chgData name="Syphax Ait oubelli" userId="ecf726b1934da71b" providerId="LiveId" clId="{64157098-4FC5-4C56-B2BF-606E0011ACA9}" dt="2021-09-21T21:50:26.548" v="2597" actId="1076"/>
        <pc:sldMkLst>
          <pc:docMk/>
          <pc:sldMk cId="726586084" sldId="388"/>
        </pc:sldMkLst>
        <pc:spChg chg="mod">
          <ac:chgData name="Syphax Ait oubelli" userId="ecf726b1934da71b" providerId="LiveId" clId="{64157098-4FC5-4C56-B2BF-606E0011ACA9}" dt="2021-09-21T21:50:26.548" v="2597" actId="1076"/>
          <ac:spMkLst>
            <pc:docMk/>
            <pc:sldMk cId="726586084" sldId="388"/>
            <ac:spMk id="2" creationId="{1D8C653D-C082-4CE2-AC2C-67E608E75A4F}"/>
          </ac:spMkLst>
        </pc:spChg>
        <pc:spChg chg="mod">
          <ac:chgData name="Syphax Ait oubelli" userId="ecf726b1934da71b" providerId="LiveId" clId="{64157098-4FC5-4C56-B2BF-606E0011ACA9}" dt="2021-09-21T13:26:13.132" v="924" actId="1076"/>
          <ac:spMkLst>
            <pc:docMk/>
            <pc:sldMk cId="726586084" sldId="388"/>
            <ac:spMk id="12" creationId="{57A67FBC-6CD6-41DD-B3E7-D9CA3025395A}"/>
          </ac:spMkLst>
        </pc:spChg>
        <pc:spChg chg="mod">
          <ac:chgData name="Syphax Ait oubelli" userId="ecf726b1934da71b" providerId="LiveId" clId="{64157098-4FC5-4C56-B2BF-606E0011ACA9}" dt="2021-09-21T13:26:16.697" v="925" actId="1076"/>
          <ac:spMkLst>
            <pc:docMk/>
            <pc:sldMk cId="726586084" sldId="388"/>
            <ac:spMk id="13" creationId="{64C1D654-17A1-4874-8F5C-A5F455EE6982}"/>
          </ac:spMkLst>
        </pc:spChg>
      </pc:sldChg>
      <pc:sldChg chg="addSp delSp modSp add mod">
        <pc:chgData name="Syphax Ait oubelli" userId="ecf726b1934da71b" providerId="LiveId" clId="{64157098-4FC5-4C56-B2BF-606E0011ACA9}" dt="2021-09-21T13:31:41.719" v="999" actId="571"/>
        <pc:sldMkLst>
          <pc:docMk/>
          <pc:sldMk cId="4284487192" sldId="389"/>
        </pc:sldMkLst>
        <pc:spChg chg="del">
          <ac:chgData name="Syphax Ait oubelli" userId="ecf726b1934da71b" providerId="LiveId" clId="{64157098-4FC5-4C56-B2BF-606E0011ACA9}" dt="2021-09-21T13:27:05.245" v="958" actId="478"/>
          <ac:spMkLst>
            <pc:docMk/>
            <pc:sldMk cId="4284487192" sldId="389"/>
            <ac:spMk id="3" creationId="{7F536360-749E-4836-A5D2-D8BC7CFA01A9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4" creationId="{EEC278D1-2591-4722-8B4B-9E06330CC616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7" creationId="{EE797E48-36C9-455F-85CE-6AB0D5F14B94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8" creationId="{8DBF1CB0-6015-49C8-A9F0-043C18E1C9A7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9" creationId="{00A06669-EBED-49A1-B8A3-56B2E9E53249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0" creationId="{5E8F8324-4B3A-450F-97F5-11C54F4325D4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1" creationId="{537DAFB3-48DC-4EED-9C0A-E12AE7E215AD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2" creationId="{51A08C98-424A-47F0-96FC-17A8A8FDD07A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3" creationId="{963AC40D-9B6B-4337-A2A5-9B8D7E6E8503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4" creationId="{A395597D-90BA-4381-8A20-052DDE215D05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5" creationId="{DBD8BCA9-61A0-4826-B444-521EBD32F997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7" creationId="{0184A7D6-B9E9-44C7-9E31-1775E222B02A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18" creationId="{2780DC96-310D-4F5E-9F3A-9AD729C93505}"/>
          </ac:spMkLst>
        </pc:spChg>
        <pc:spChg chg="add mod">
          <ac:chgData name="Syphax Ait oubelli" userId="ecf726b1934da71b" providerId="LiveId" clId="{64157098-4FC5-4C56-B2BF-606E0011ACA9}" dt="2021-09-21T13:31:27.209" v="993" actId="1076"/>
          <ac:spMkLst>
            <pc:docMk/>
            <pc:sldMk cId="4284487192" sldId="389"/>
            <ac:spMk id="20" creationId="{D13E70A4-9AFF-4879-B710-E074212C781A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1" creationId="{AB4F9979-D696-468B-96DB-14150FCAA3D5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2" creationId="{92D15ACD-6ED1-4F45-99B2-E38022A297F9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3" creationId="{CCC8E1F8-0AEC-48F0-B678-C475A809266B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4" creationId="{1DA72CAF-46D4-4F4C-876D-15EC48B6DD73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5" creationId="{977DF57D-912C-4ADB-820A-820D9904B878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6" creationId="{1AFB1022-CCCF-48D3-AA97-26FC8390FF40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7" creationId="{B7211801-F0A2-4C0B-8E05-B424CCB38047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8" creationId="{DD5D86BD-6F47-4E85-8C35-1150AD17CF57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29" creationId="{0FF30F2A-FBBB-4D04-A783-82B627727538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30" creationId="{D8574A73-A39D-4944-8DD4-18B275F013B8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31" creationId="{48CC6277-9515-4F26-891D-7FF51BF15E0A}"/>
          </ac:spMkLst>
        </pc:spChg>
        <pc:spChg chg="add del mod">
          <ac:chgData name="Syphax Ait oubelli" userId="ecf726b1934da71b" providerId="LiveId" clId="{64157098-4FC5-4C56-B2BF-606E0011ACA9}" dt="2021-09-21T13:31:22.981" v="992" actId="478"/>
          <ac:spMkLst>
            <pc:docMk/>
            <pc:sldMk cId="4284487192" sldId="389"/>
            <ac:spMk id="32" creationId="{447763DD-567D-4F0B-A5C9-92F804819E03}"/>
          </ac:spMkLst>
        </pc:spChg>
        <pc:spChg chg="add mod">
          <ac:chgData name="Syphax Ait oubelli" userId="ecf726b1934da71b" providerId="LiveId" clId="{64157098-4FC5-4C56-B2BF-606E0011ACA9}" dt="2021-09-21T13:31:38.578" v="998" actId="14100"/>
          <ac:spMkLst>
            <pc:docMk/>
            <pc:sldMk cId="4284487192" sldId="389"/>
            <ac:spMk id="33" creationId="{6EB9DBBF-4B9E-4A3F-9729-DCEE3FA12903}"/>
          </ac:spMkLst>
        </pc:spChg>
        <pc:spChg chg="add mod">
          <ac:chgData name="Syphax Ait oubelli" userId="ecf726b1934da71b" providerId="LiveId" clId="{64157098-4FC5-4C56-B2BF-606E0011ACA9}" dt="2021-09-21T13:31:41.719" v="999" actId="571"/>
          <ac:spMkLst>
            <pc:docMk/>
            <pc:sldMk cId="4284487192" sldId="389"/>
            <ac:spMk id="34" creationId="{D2906470-999F-4E51-A69F-CF224C592968}"/>
          </ac:spMkLst>
        </pc:spChg>
      </pc:sldChg>
      <pc:sldChg chg="addSp delSp modSp add mod">
        <pc:chgData name="Syphax Ait oubelli" userId="ecf726b1934da71b" providerId="LiveId" clId="{64157098-4FC5-4C56-B2BF-606E0011ACA9}" dt="2021-09-22T06:10:57.781" v="2661" actId="478"/>
        <pc:sldMkLst>
          <pc:docMk/>
          <pc:sldMk cId="2202465861" sldId="390"/>
        </pc:sldMkLst>
        <pc:spChg chg="del">
          <ac:chgData name="Syphax Ait oubelli" userId="ecf726b1934da71b" providerId="LiveId" clId="{64157098-4FC5-4C56-B2BF-606E0011ACA9}" dt="2021-09-21T13:52:52.420" v="1134" actId="478"/>
          <ac:spMkLst>
            <pc:docMk/>
            <pc:sldMk cId="2202465861" sldId="390"/>
            <ac:spMk id="2" creationId="{BBBFCB7E-1D89-42F4-87D6-F48BEDAECE36}"/>
          </ac:spMkLst>
        </pc:spChg>
        <pc:spChg chg="del">
          <ac:chgData name="Syphax Ait oubelli" userId="ecf726b1934da71b" providerId="LiveId" clId="{64157098-4FC5-4C56-B2BF-606E0011ACA9}" dt="2021-09-21T13:52:59.715" v="1136" actId="478"/>
          <ac:spMkLst>
            <pc:docMk/>
            <pc:sldMk cId="2202465861" sldId="390"/>
            <ac:spMk id="4" creationId="{EEC278D1-2591-4722-8B4B-9E06330CC616}"/>
          </ac:spMkLst>
        </pc:spChg>
        <pc:spChg chg="add del mod">
          <ac:chgData name="Syphax Ait oubelli" userId="ecf726b1934da71b" providerId="LiveId" clId="{64157098-4FC5-4C56-B2BF-606E0011ACA9}" dt="2021-09-21T14:08:16.915" v="1200" actId="478"/>
          <ac:spMkLst>
            <pc:docMk/>
            <pc:sldMk cId="2202465861" sldId="390"/>
            <ac:spMk id="5" creationId="{D4AD2B83-C650-4E58-81A2-3AB21645D138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7" creationId="{EE797E48-36C9-455F-85CE-6AB0D5F14B94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8" creationId="{8DBF1CB0-6015-49C8-A9F0-043C18E1C9A7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9" creationId="{00A06669-EBED-49A1-B8A3-56B2E9E53249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0" creationId="{5E8F8324-4B3A-450F-97F5-11C54F4325D4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1" creationId="{537DAFB3-48DC-4EED-9C0A-E12AE7E215AD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2" creationId="{51A08C98-424A-47F0-96FC-17A8A8FDD07A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3" creationId="{963AC40D-9B6B-4337-A2A5-9B8D7E6E8503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4" creationId="{A395597D-90BA-4381-8A20-052DDE215D05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5" creationId="{DBD8BCA9-61A0-4826-B444-521EBD32F997}"/>
          </ac:spMkLst>
        </pc:spChg>
        <pc:spChg chg="del">
          <ac:chgData name="Syphax Ait oubelli" userId="ecf726b1934da71b" providerId="LiveId" clId="{64157098-4FC5-4C56-B2BF-606E0011ACA9}" dt="2021-09-21T13:52:52.420" v="1134" actId="478"/>
          <ac:spMkLst>
            <pc:docMk/>
            <pc:sldMk cId="2202465861" sldId="390"/>
            <ac:spMk id="16" creationId="{96189955-9504-41C4-B43F-40AC96BDC69F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7" creationId="{0184A7D6-B9E9-44C7-9E31-1775E222B02A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18" creationId="{2780DC96-310D-4F5E-9F3A-9AD729C93505}"/>
          </ac:spMkLst>
        </pc:spChg>
        <pc:spChg chg="del">
          <ac:chgData name="Syphax Ait oubelli" userId="ecf726b1934da71b" providerId="LiveId" clId="{64157098-4FC5-4C56-B2BF-606E0011ACA9}" dt="2021-09-21T13:52:52.420" v="1134" actId="478"/>
          <ac:spMkLst>
            <pc:docMk/>
            <pc:sldMk cId="2202465861" sldId="390"/>
            <ac:spMk id="19" creationId="{0A993B58-FB51-4550-B6ED-724C6D5C537E}"/>
          </ac:spMkLst>
        </pc:spChg>
        <pc:spChg chg="add del mo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0" creationId="{D13E70A4-9AFF-4879-B710-E074212C781A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1" creationId="{AB4F9979-D696-468B-96DB-14150FCAA3D5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2" creationId="{92D15ACD-6ED1-4F45-99B2-E38022A297F9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3" creationId="{CCC8E1F8-0AEC-48F0-B678-C475A809266B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4" creationId="{1DA72CAF-46D4-4F4C-876D-15EC48B6DD73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5" creationId="{977DF57D-912C-4ADB-820A-820D9904B878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6" creationId="{1AFB1022-CCCF-48D3-AA97-26FC8390FF40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7" creationId="{B7211801-F0A2-4C0B-8E05-B424CCB38047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8" creationId="{DD5D86BD-6F47-4E85-8C35-1150AD17CF57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29" creationId="{0FF30F2A-FBBB-4D04-A783-82B627727538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30" creationId="{D8574A73-A39D-4944-8DD4-18B275F013B8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31" creationId="{48CC6277-9515-4F26-891D-7FF51BF15E0A}"/>
          </ac:spMkLst>
        </pc:spChg>
        <pc:spChg chg="add del mod ord topLvl">
          <ac:chgData name="Syphax Ait oubelli" userId="ecf726b1934da71b" providerId="LiveId" clId="{64157098-4FC5-4C56-B2BF-606E0011ACA9}" dt="2021-09-22T06:10:57.781" v="2661" actId="478"/>
          <ac:spMkLst>
            <pc:docMk/>
            <pc:sldMk cId="2202465861" sldId="390"/>
            <ac:spMk id="32" creationId="{447763DD-567D-4F0B-A5C9-92F804819E03}"/>
          </ac:spMkLst>
        </pc:spChg>
        <pc:spChg chg="add mod">
          <ac:chgData name="Syphax Ait oubelli" userId="ecf726b1934da71b" providerId="LiveId" clId="{64157098-4FC5-4C56-B2BF-606E0011ACA9}" dt="2021-09-21T13:52:57.943" v="1135"/>
          <ac:spMkLst>
            <pc:docMk/>
            <pc:sldMk cId="2202465861" sldId="390"/>
            <ac:spMk id="33" creationId="{74CD6549-CA43-41AF-8A32-8F9CC4B38A50}"/>
          </ac:spMkLst>
        </pc:spChg>
        <pc:spChg chg="add del mod">
          <ac:chgData name="Syphax Ait oubelli" userId="ecf726b1934da71b" providerId="LiveId" clId="{64157098-4FC5-4C56-B2BF-606E0011ACA9}" dt="2021-09-21T14:08:18.304" v="1201" actId="478"/>
          <ac:spMkLst>
            <pc:docMk/>
            <pc:sldMk cId="2202465861" sldId="390"/>
            <ac:spMk id="34" creationId="{AFFC8974-71EA-4CAB-864B-2945CDF336E8}"/>
          </ac:spMkLst>
        </pc:spChg>
        <pc:spChg chg="add del mod">
          <ac:chgData name="Syphax Ait oubelli" userId="ecf726b1934da71b" providerId="LiveId" clId="{64157098-4FC5-4C56-B2BF-606E0011ACA9}" dt="2021-09-21T14:08:16.915" v="1200" actId="478"/>
          <ac:spMkLst>
            <pc:docMk/>
            <pc:sldMk cId="2202465861" sldId="390"/>
            <ac:spMk id="35" creationId="{DCA9350C-1AD4-4610-8875-BE907A55E333}"/>
          </ac:spMkLst>
        </pc:spChg>
        <pc:spChg chg="add mod">
          <ac:chgData name="Syphax Ait oubelli" userId="ecf726b1934da71b" providerId="LiveId" clId="{64157098-4FC5-4C56-B2BF-606E0011ACA9}" dt="2021-09-21T14:08:04.117" v="1197" actId="571"/>
          <ac:spMkLst>
            <pc:docMk/>
            <pc:sldMk cId="2202465861" sldId="390"/>
            <ac:spMk id="36" creationId="{811943B1-D787-485A-9D3C-9B0C20CCC0DC}"/>
          </ac:spMkLst>
        </pc:spChg>
        <pc:grpChg chg="add del mod">
          <ac:chgData name="Syphax Ait oubelli" userId="ecf726b1934da71b" providerId="LiveId" clId="{64157098-4FC5-4C56-B2BF-606E0011ACA9}" dt="2021-09-21T13:56:19.966" v="1148"/>
          <ac:grpSpMkLst>
            <pc:docMk/>
            <pc:sldMk cId="2202465861" sldId="390"/>
            <ac:grpSpMk id="3" creationId="{BCF7BAD9-F176-4C63-ADD0-2D442FFE3E1F}"/>
          </ac:grpSpMkLst>
        </pc:grpChg>
      </pc:sldChg>
      <pc:sldChg chg="addSp delSp modSp add mod">
        <pc:chgData name="Syphax Ait oubelli" userId="ecf726b1934da71b" providerId="LiveId" clId="{64157098-4FC5-4C56-B2BF-606E0011ACA9}" dt="2021-09-21T13:34:25.243" v="1131" actId="207"/>
        <pc:sldMkLst>
          <pc:docMk/>
          <pc:sldMk cId="3856293612" sldId="391"/>
        </pc:sldMkLst>
        <pc:spChg chg="del">
          <ac:chgData name="Syphax Ait oubelli" userId="ecf726b1934da71b" providerId="LiveId" clId="{64157098-4FC5-4C56-B2BF-606E0011ACA9}" dt="2021-09-21T13:31:47.861" v="1001" actId="478"/>
          <ac:spMkLst>
            <pc:docMk/>
            <pc:sldMk cId="3856293612" sldId="391"/>
            <ac:spMk id="2" creationId="{BBBFCB7E-1D89-42F4-87D6-F48BEDAECE36}"/>
          </ac:spMkLst>
        </pc:spChg>
        <pc:spChg chg="add mod">
          <ac:chgData name="Syphax Ait oubelli" userId="ecf726b1934da71b" providerId="LiveId" clId="{64157098-4FC5-4C56-B2BF-606E0011ACA9}" dt="2021-09-21T13:33:58.361" v="1119" actId="1076"/>
          <ac:spMkLst>
            <pc:docMk/>
            <pc:sldMk cId="3856293612" sldId="391"/>
            <ac:spMk id="3" creationId="{A976B553-1BCC-4B4A-A8A9-DF0C9522F35B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7" creationId="{EE797E48-36C9-455F-85CE-6AB0D5F14B94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8" creationId="{8DBF1CB0-6015-49C8-A9F0-043C18E1C9A7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9" creationId="{00A06669-EBED-49A1-B8A3-56B2E9E53249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0" creationId="{5E8F8324-4B3A-450F-97F5-11C54F4325D4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1" creationId="{537DAFB3-48DC-4EED-9C0A-E12AE7E215AD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2" creationId="{51A08C98-424A-47F0-96FC-17A8A8FDD07A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3" creationId="{963AC40D-9B6B-4337-A2A5-9B8D7E6E8503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4" creationId="{A395597D-90BA-4381-8A20-052DDE215D05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5" creationId="{DBD8BCA9-61A0-4826-B444-521EBD32F997}"/>
          </ac:spMkLst>
        </pc:spChg>
        <pc:spChg chg="del">
          <ac:chgData name="Syphax Ait oubelli" userId="ecf726b1934da71b" providerId="LiveId" clId="{64157098-4FC5-4C56-B2BF-606E0011ACA9}" dt="2021-09-21T13:31:47.861" v="1001" actId="478"/>
          <ac:spMkLst>
            <pc:docMk/>
            <pc:sldMk cId="3856293612" sldId="391"/>
            <ac:spMk id="16" creationId="{96189955-9504-41C4-B43F-40AC96BDC69F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7" creationId="{0184A7D6-B9E9-44C7-9E31-1775E222B02A}"/>
          </ac:spMkLst>
        </pc:spChg>
        <pc:spChg chg="mod">
          <ac:chgData name="Syphax Ait oubelli" userId="ecf726b1934da71b" providerId="LiveId" clId="{64157098-4FC5-4C56-B2BF-606E0011ACA9}" dt="2021-09-21T13:33:22.078" v="1112" actId="1076"/>
          <ac:spMkLst>
            <pc:docMk/>
            <pc:sldMk cId="3856293612" sldId="391"/>
            <ac:spMk id="18" creationId="{2780DC96-310D-4F5E-9F3A-9AD729C93505}"/>
          </ac:spMkLst>
        </pc:spChg>
        <pc:spChg chg="del">
          <ac:chgData name="Syphax Ait oubelli" userId="ecf726b1934da71b" providerId="LiveId" clId="{64157098-4FC5-4C56-B2BF-606E0011ACA9}" dt="2021-09-21T13:31:47.861" v="1001" actId="478"/>
          <ac:spMkLst>
            <pc:docMk/>
            <pc:sldMk cId="3856293612" sldId="391"/>
            <ac:spMk id="19" creationId="{0A993B58-FB51-4550-B6ED-724C6D5C537E}"/>
          </ac:spMkLst>
        </pc:spChg>
        <pc:spChg chg="mod">
          <ac:chgData name="Syphax Ait oubelli" userId="ecf726b1934da71b" providerId="LiveId" clId="{64157098-4FC5-4C56-B2BF-606E0011ACA9}" dt="2021-09-21T13:34:25.243" v="1131" actId="207"/>
          <ac:spMkLst>
            <pc:docMk/>
            <pc:sldMk cId="3856293612" sldId="391"/>
            <ac:spMk id="20" creationId="{D13E70A4-9AFF-4879-B710-E074212C781A}"/>
          </ac:spMkLst>
        </pc:spChg>
        <pc:spChg chg="del">
          <ac:chgData name="Syphax Ait oubelli" userId="ecf726b1934da71b" providerId="LiveId" clId="{64157098-4FC5-4C56-B2BF-606E0011ACA9}" dt="2021-09-21T13:31:47.861" v="1001" actId="478"/>
          <ac:spMkLst>
            <pc:docMk/>
            <pc:sldMk cId="3856293612" sldId="391"/>
            <ac:spMk id="33" creationId="{6EB9DBBF-4B9E-4A3F-9729-DCEE3FA12903}"/>
          </ac:spMkLst>
        </pc:spChg>
        <pc:spChg chg="del">
          <ac:chgData name="Syphax Ait oubelli" userId="ecf726b1934da71b" providerId="LiveId" clId="{64157098-4FC5-4C56-B2BF-606E0011ACA9}" dt="2021-09-21T13:31:47.861" v="1001" actId="478"/>
          <ac:spMkLst>
            <pc:docMk/>
            <pc:sldMk cId="3856293612" sldId="391"/>
            <ac:spMk id="34" creationId="{D2906470-999F-4E51-A69F-CF224C592968}"/>
          </ac:spMkLst>
        </pc:spChg>
        <pc:cxnChg chg="add mod">
          <ac:chgData name="Syphax Ait oubelli" userId="ecf726b1934da71b" providerId="LiveId" clId="{64157098-4FC5-4C56-B2BF-606E0011ACA9}" dt="2021-09-21T13:33:58.361" v="1119" actId="1076"/>
          <ac:cxnSpMkLst>
            <pc:docMk/>
            <pc:sldMk cId="3856293612" sldId="391"/>
            <ac:cxnSpMk id="5" creationId="{529A9775-6594-463D-8377-BE906CAE79DB}"/>
          </ac:cxnSpMkLst>
        </pc:cxnChg>
      </pc:sldChg>
      <pc:sldChg chg="add del">
        <pc:chgData name="Syphax Ait oubelli" userId="ecf726b1934da71b" providerId="LiveId" clId="{64157098-4FC5-4C56-B2BF-606E0011ACA9}" dt="2021-09-21T13:34:01.596" v="1121" actId="2890"/>
        <pc:sldMkLst>
          <pc:docMk/>
          <pc:sldMk cId="59447594" sldId="392"/>
        </pc:sldMkLst>
      </pc:sldChg>
      <pc:sldChg chg="addSp delSp modSp add mod modTransition">
        <pc:chgData name="Syphax Ait oubelli" userId="ecf726b1934da71b" providerId="LiveId" clId="{64157098-4FC5-4C56-B2BF-606E0011ACA9}" dt="2021-09-21T13:34:33.982" v="1133"/>
        <pc:sldMkLst>
          <pc:docMk/>
          <pc:sldMk cId="186212808" sldId="392"/>
        </pc:sldMkLst>
        <pc:spChg chg="mod">
          <ac:chgData name="Syphax Ait oubelli" userId="ecf726b1934da71b" providerId="LiveId" clId="{64157098-4FC5-4C56-B2BF-606E0011ACA9}" dt="2021-09-21T13:34:06.425" v="1124" actId="20577"/>
          <ac:spMkLst>
            <pc:docMk/>
            <pc:sldMk cId="186212808" sldId="392"/>
            <ac:spMk id="3" creationId="{A976B553-1BCC-4B4A-A8A9-DF0C9522F35B}"/>
          </ac:spMkLst>
        </pc:spChg>
        <pc:spChg chg="mod">
          <ac:chgData name="Syphax Ait oubelli" userId="ecf726b1934da71b" providerId="LiveId" clId="{64157098-4FC5-4C56-B2BF-606E0011ACA9}" dt="2021-09-21T13:34:23.064" v="1130" actId="207"/>
          <ac:spMkLst>
            <pc:docMk/>
            <pc:sldMk cId="186212808" sldId="392"/>
            <ac:spMk id="14" creationId="{A395597D-90BA-4381-8A20-052DDE215D05}"/>
          </ac:spMkLst>
        </pc:spChg>
        <pc:cxnChg chg="add mod">
          <ac:chgData name="Syphax Ait oubelli" userId="ecf726b1934da71b" providerId="LiveId" clId="{64157098-4FC5-4C56-B2BF-606E0011ACA9}" dt="2021-09-21T13:34:19.176" v="1129" actId="692"/>
          <ac:cxnSpMkLst>
            <pc:docMk/>
            <pc:sldMk cId="186212808" sldId="392"/>
            <ac:cxnSpMk id="4" creationId="{E19F7DCA-CEBF-48C2-A53E-0B341BC47DA4}"/>
          </ac:cxnSpMkLst>
        </pc:cxnChg>
        <pc:cxnChg chg="del mod">
          <ac:chgData name="Syphax Ait oubelli" userId="ecf726b1934da71b" providerId="LiveId" clId="{64157098-4FC5-4C56-B2BF-606E0011ACA9}" dt="2021-09-21T13:34:08.764" v="1125" actId="478"/>
          <ac:cxnSpMkLst>
            <pc:docMk/>
            <pc:sldMk cId="186212808" sldId="392"/>
            <ac:cxnSpMk id="5" creationId="{529A9775-6594-463D-8377-BE906CAE79DB}"/>
          </ac:cxnSpMkLst>
        </pc:cxnChg>
      </pc:sldChg>
      <pc:sldChg chg="modSp add del mod">
        <pc:chgData name="Syphax Ait oubelli" userId="ecf726b1934da71b" providerId="LiveId" clId="{64157098-4FC5-4C56-B2BF-606E0011ACA9}" dt="2021-09-22T06:35:32.180" v="3041" actId="47"/>
        <pc:sldMkLst>
          <pc:docMk/>
          <pc:sldMk cId="3223003287" sldId="393"/>
        </pc:sldMkLst>
        <pc:spChg chg="mod">
          <ac:chgData name="Syphax Ait oubelli" userId="ecf726b1934da71b" providerId="LiveId" clId="{64157098-4FC5-4C56-B2BF-606E0011ACA9}" dt="2021-09-21T14:08:41.092" v="1215" actId="6549"/>
          <ac:spMkLst>
            <pc:docMk/>
            <pc:sldMk cId="3223003287" sldId="393"/>
            <ac:spMk id="7" creationId="{EE797E48-36C9-455F-85CE-6AB0D5F14B94}"/>
          </ac:spMkLst>
        </pc:spChg>
        <pc:spChg chg="mod">
          <ac:chgData name="Syphax Ait oubelli" userId="ecf726b1934da71b" providerId="LiveId" clId="{64157098-4FC5-4C56-B2BF-606E0011ACA9}" dt="2021-09-21T14:08:35.709" v="1213" actId="20577"/>
          <ac:spMkLst>
            <pc:docMk/>
            <pc:sldMk cId="3223003287" sldId="393"/>
            <ac:spMk id="8" creationId="{8DBF1CB0-6015-49C8-A9F0-043C18E1C9A7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9" creationId="{00A06669-EBED-49A1-B8A3-56B2E9E53249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0" creationId="{5E8F8324-4B3A-450F-97F5-11C54F4325D4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1" creationId="{537DAFB3-48DC-4EED-9C0A-E12AE7E215AD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2" creationId="{51A08C98-424A-47F0-96FC-17A8A8FDD07A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3" creationId="{963AC40D-9B6B-4337-A2A5-9B8D7E6E8503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4" creationId="{A395597D-90BA-4381-8A20-052DDE215D05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5" creationId="{DBD8BCA9-61A0-4826-B444-521EBD32F997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7" creationId="{0184A7D6-B9E9-44C7-9E31-1775E222B02A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18" creationId="{2780DC96-310D-4F5E-9F3A-9AD729C93505}"/>
          </ac:spMkLst>
        </pc:spChg>
        <pc:spChg chg="mod">
          <ac:chgData name="Syphax Ait oubelli" userId="ecf726b1934da71b" providerId="LiveId" clId="{64157098-4FC5-4C56-B2BF-606E0011ACA9}" dt="2021-09-21T14:08:31.539" v="1208" actId="403"/>
          <ac:spMkLst>
            <pc:docMk/>
            <pc:sldMk cId="3223003287" sldId="393"/>
            <ac:spMk id="20" creationId="{D13E70A4-9AFF-4879-B710-E074212C781A}"/>
          </ac:spMkLst>
        </pc:spChg>
      </pc:sldChg>
      <pc:sldChg chg="addSp delSp modSp add mod ord">
        <pc:chgData name="Syphax Ait oubelli" userId="ecf726b1934da71b" providerId="LiveId" clId="{64157098-4FC5-4C56-B2BF-606E0011ACA9}" dt="2021-09-22T06:18:11.803" v="2756" actId="207"/>
        <pc:sldMkLst>
          <pc:docMk/>
          <pc:sldMk cId="2037902209" sldId="394"/>
        </pc:sldMkLst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5" creationId="{D4AD2B83-C650-4E58-81A2-3AB21645D138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7" creationId="{EE797E48-36C9-455F-85CE-6AB0D5F14B94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8" creationId="{8DBF1CB0-6015-49C8-A9F0-043C18E1C9A7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9" creationId="{00A06669-EBED-49A1-B8A3-56B2E9E53249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0" creationId="{5E8F8324-4B3A-450F-97F5-11C54F4325D4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1" creationId="{537DAFB3-48DC-4EED-9C0A-E12AE7E215AD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2" creationId="{51A08C98-424A-47F0-96FC-17A8A8FDD07A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3" creationId="{963AC40D-9B6B-4337-A2A5-9B8D7E6E8503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4" creationId="{A395597D-90BA-4381-8A20-052DDE215D05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5" creationId="{DBD8BCA9-61A0-4826-B444-521EBD32F997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7" creationId="{0184A7D6-B9E9-44C7-9E31-1775E222B02A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18" creationId="{2780DC96-310D-4F5E-9F3A-9AD729C93505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0" creationId="{D13E70A4-9AFF-4879-B710-E074212C781A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1" creationId="{AB4F9979-D696-468B-96DB-14150FCAA3D5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2" creationId="{92D15ACD-6ED1-4F45-99B2-E38022A297F9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3" creationId="{CCC8E1F8-0AEC-48F0-B678-C475A809266B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4" creationId="{1DA72CAF-46D4-4F4C-876D-15EC48B6DD73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5" creationId="{977DF57D-912C-4ADB-820A-820D9904B878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6" creationId="{1AFB1022-CCCF-48D3-AA97-26FC8390FF40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7" creationId="{B7211801-F0A2-4C0B-8E05-B424CCB38047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8" creationId="{DD5D86BD-6F47-4E85-8C35-1150AD17CF57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29" creationId="{0FF30F2A-FBBB-4D04-A783-82B627727538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30" creationId="{D8574A73-A39D-4944-8DD4-18B275F013B8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31" creationId="{48CC6277-9515-4F26-891D-7FF51BF15E0A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32" creationId="{447763DD-567D-4F0B-A5C9-92F804819E03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33" creationId="{74CD6549-CA43-41AF-8A32-8F9CC4B38A50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34" creationId="{AFFC8974-71EA-4CAB-864B-2945CDF336E8}"/>
          </ac:spMkLst>
        </pc:spChg>
        <pc:spChg chg="del">
          <ac:chgData name="Syphax Ait oubelli" userId="ecf726b1934da71b" providerId="LiveId" clId="{64157098-4FC5-4C56-B2BF-606E0011ACA9}" dt="2021-09-21T14:09:03.967" v="1216" actId="478"/>
          <ac:spMkLst>
            <pc:docMk/>
            <pc:sldMk cId="2037902209" sldId="394"/>
            <ac:spMk id="35" creationId="{DCA9350C-1AD4-4610-8875-BE907A55E333}"/>
          </ac:spMkLst>
        </pc:spChg>
        <pc:graphicFrameChg chg="add mod modGraphic">
          <ac:chgData name="Syphax Ait oubelli" userId="ecf726b1934da71b" providerId="LiveId" clId="{64157098-4FC5-4C56-B2BF-606E0011ACA9}" dt="2021-09-22T06:18:11.803" v="2756" actId="207"/>
          <ac:graphicFrameMkLst>
            <pc:docMk/>
            <pc:sldMk cId="2037902209" sldId="394"/>
            <ac:graphicFrameMk id="2" creationId="{92B8EDE2-C4E2-45B4-870E-9BFA1B33CFE5}"/>
          </ac:graphicFrameMkLst>
        </pc:graphicFrameChg>
        <pc:picChg chg="add mod">
          <ac:chgData name="Syphax Ait oubelli" userId="ecf726b1934da71b" providerId="LiveId" clId="{64157098-4FC5-4C56-B2BF-606E0011ACA9}" dt="2021-09-21T14:11:27.498" v="1312" actId="14100"/>
          <ac:picMkLst>
            <pc:docMk/>
            <pc:sldMk cId="2037902209" sldId="394"/>
            <ac:picMk id="36" creationId="{55F6CDF4-2D0A-4FFD-8C30-D6F06B4E9DC8}"/>
          </ac:picMkLst>
        </pc:picChg>
        <pc:picChg chg="add mod">
          <ac:chgData name="Syphax Ait oubelli" userId="ecf726b1934da71b" providerId="LiveId" clId="{64157098-4FC5-4C56-B2BF-606E0011ACA9}" dt="2021-09-21T14:11:41.439" v="1318" actId="14100"/>
          <ac:picMkLst>
            <pc:docMk/>
            <pc:sldMk cId="2037902209" sldId="394"/>
            <ac:picMk id="37" creationId="{D53503CC-B92C-49A2-90A9-F20A4FCCE2F8}"/>
          </ac:picMkLst>
        </pc:picChg>
        <pc:picChg chg="add mod">
          <ac:chgData name="Syphax Ait oubelli" userId="ecf726b1934da71b" providerId="LiveId" clId="{64157098-4FC5-4C56-B2BF-606E0011ACA9}" dt="2021-09-21T14:11:29.271" v="1313" actId="571"/>
          <ac:picMkLst>
            <pc:docMk/>
            <pc:sldMk cId="2037902209" sldId="394"/>
            <ac:picMk id="38" creationId="{7960C204-38D4-45E5-9639-BB7BACE8AE52}"/>
          </ac:picMkLst>
        </pc:picChg>
        <pc:picChg chg="add mod">
          <ac:chgData name="Syphax Ait oubelli" userId="ecf726b1934da71b" providerId="LiveId" clId="{64157098-4FC5-4C56-B2BF-606E0011ACA9}" dt="2021-09-21T14:11:33.092" v="1314" actId="571"/>
          <ac:picMkLst>
            <pc:docMk/>
            <pc:sldMk cId="2037902209" sldId="394"/>
            <ac:picMk id="39" creationId="{E45ED910-21BB-4642-9A72-6ABB10A8BDE2}"/>
          </ac:picMkLst>
        </pc:picChg>
        <pc:picChg chg="add mod">
          <ac:chgData name="Syphax Ait oubelli" userId="ecf726b1934da71b" providerId="LiveId" clId="{64157098-4FC5-4C56-B2BF-606E0011ACA9}" dt="2021-09-21T14:11:35.030" v="1315" actId="571"/>
          <ac:picMkLst>
            <pc:docMk/>
            <pc:sldMk cId="2037902209" sldId="394"/>
            <ac:picMk id="40" creationId="{D1011F6D-E8C9-46C0-A783-2500AA734AA0}"/>
          </ac:picMkLst>
        </pc:picChg>
        <pc:picChg chg="add mod">
          <ac:chgData name="Syphax Ait oubelli" userId="ecf726b1934da71b" providerId="LiveId" clId="{64157098-4FC5-4C56-B2BF-606E0011ACA9}" dt="2021-09-21T14:11:55.082" v="1327" actId="1076"/>
          <ac:picMkLst>
            <pc:docMk/>
            <pc:sldMk cId="2037902209" sldId="394"/>
            <ac:picMk id="41" creationId="{F6E2D8B0-2CDF-4D00-B6AE-AB1F0C8F4BAB}"/>
          </ac:picMkLst>
        </pc:picChg>
        <pc:picChg chg="add mod">
          <ac:chgData name="Syphax Ait oubelli" userId="ecf726b1934da71b" providerId="LiveId" clId="{64157098-4FC5-4C56-B2BF-606E0011ACA9}" dt="2021-09-21T14:11:51.066" v="1325" actId="1036"/>
          <ac:picMkLst>
            <pc:docMk/>
            <pc:sldMk cId="2037902209" sldId="394"/>
            <ac:picMk id="42" creationId="{8D3C6DA2-698E-40C9-9893-4F288F85420C}"/>
          </ac:picMkLst>
        </pc:picChg>
        <pc:picChg chg="add mod">
          <ac:chgData name="Syphax Ait oubelli" userId="ecf726b1934da71b" providerId="LiveId" clId="{64157098-4FC5-4C56-B2BF-606E0011ACA9}" dt="2021-09-21T14:11:53.145" v="1326" actId="571"/>
          <ac:picMkLst>
            <pc:docMk/>
            <pc:sldMk cId="2037902209" sldId="394"/>
            <ac:picMk id="43" creationId="{EAE726A4-006A-43A2-924F-6C7C513C2D95}"/>
          </ac:picMkLst>
        </pc:picChg>
      </pc:sldChg>
      <pc:sldChg chg="modSp add del mod">
        <pc:chgData name="Syphax Ait oubelli" userId="ecf726b1934da71b" providerId="LiveId" clId="{64157098-4FC5-4C56-B2BF-606E0011ACA9}" dt="2021-09-22T06:35:32.180" v="3041" actId="47"/>
        <pc:sldMkLst>
          <pc:docMk/>
          <pc:sldMk cId="2618137379" sldId="395"/>
        </pc:sldMkLst>
        <pc:spChg chg="mod">
          <ac:chgData name="Syphax Ait oubelli" userId="ecf726b1934da71b" providerId="LiveId" clId="{64157098-4FC5-4C56-B2BF-606E0011ACA9}" dt="2021-09-21T14:13:50.538" v="1365" actId="20577"/>
          <ac:spMkLst>
            <pc:docMk/>
            <pc:sldMk cId="2618137379" sldId="395"/>
            <ac:spMk id="7" creationId="{EE797E48-36C9-455F-85CE-6AB0D5F14B94}"/>
          </ac:spMkLst>
        </pc:spChg>
      </pc:sldChg>
      <pc:sldChg chg="modSp add del mod">
        <pc:chgData name="Syphax Ait oubelli" userId="ecf726b1934da71b" providerId="LiveId" clId="{64157098-4FC5-4C56-B2BF-606E0011ACA9}" dt="2021-09-22T06:35:32.180" v="3041" actId="47"/>
        <pc:sldMkLst>
          <pc:docMk/>
          <pc:sldMk cId="2166909890" sldId="396"/>
        </pc:sldMkLst>
        <pc:spChg chg="mod">
          <ac:chgData name="Syphax Ait oubelli" userId="ecf726b1934da71b" providerId="LiveId" clId="{64157098-4FC5-4C56-B2BF-606E0011ACA9}" dt="2021-09-21T14:13:42.598" v="1364" actId="20577"/>
          <ac:spMkLst>
            <pc:docMk/>
            <pc:sldMk cId="2166909890" sldId="396"/>
            <ac:spMk id="7" creationId="{EE797E48-36C9-455F-85CE-6AB0D5F14B94}"/>
          </ac:spMkLst>
        </pc:spChg>
      </pc:sldChg>
      <pc:sldChg chg="modSp add del mod">
        <pc:chgData name="Syphax Ait oubelli" userId="ecf726b1934da71b" providerId="LiveId" clId="{64157098-4FC5-4C56-B2BF-606E0011ACA9}" dt="2021-09-22T06:35:32.180" v="3041" actId="47"/>
        <pc:sldMkLst>
          <pc:docMk/>
          <pc:sldMk cId="860542173" sldId="397"/>
        </pc:sldMkLst>
        <pc:spChg chg="mod">
          <ac:chgData name="Syphax Ait oubelli" userId="ecf726b1934da71b" providerId="LiveId" clId="{64157098-4FC5-4C56-B2BF-606E0011ACA9}" dt="2021-09-21T14:13:56.715" v="1367" actId="20577"/>
          <ac:spMkLst>
            <pc:docMk/>
            <pc:sldMk cId="860542173" sldId="397"/>
            <ac:spMk id="8" creationId="{8DBF1CB0-6015-49C8-A9F0-043C18E1C9A7}"/>
          </ac:spMkLst>
        </pc:spChg>
        <pc:spChg chg="mod">
          <ac:chgData name="Syphax Ait oubelli" userId="ecf726b1934da71b" providerId="LiveId" clId="{64157098-4FC5-4C56-B2BF-606E0011ACA9}" dt="2021-09-21T15:48:00.120" v="1368" actId="20577"/>
          <ac:spMkLst>
            <pc:docMk/>
            <pc:sldMk cId="860542173" sldId="397"/>
            <ac:spMk id="34" creationId="{AFFC8974-71EA-4CAB-864B-2945CDF336E8}"/>
          </ac:spMkLst>
        </pc:spChg>
        <pc:spChg chg="mod">
          <ac:chgData name="Syphax Ait oubelli" userId="ecf726b1934da71b" providerId="LiveId" clId="{64157098-4FC5-4C56-B2BF-606E0011ACA9}" dt="2021-09-21T17:25:45.106" v="1371" actId="20577"/>
          <ac:spMkLst>
            <pc:docMk/>
            <pc:sldMk cId="860542173" sldId="397"/>
            <ac:spMk id="35" creationId="{DCA9350C-1AD4-4610-8875-BE907A55E333}"/>
          </ac:spMkLst>
        </pc:spChg>
      </pc:sldChg>
      <pc:sldChg chg="addSp delSp modSp add mod">
        <pc:chgData name="Syphax Ait oubelli" userId="ecf726b1934da71b" providerId="LiveId" clId="{64157098-4FC5-4C56-B2BF-606E0011ACA9}" dt="2021-09-21T20:43:28.560" v="1517"/>
        <pc:sldMkLst>
          <pc:docMk/>
          <pc:sldMk cId="1600976702" sldId="398"/>
        </pc:sldMkLst>
        <pc:spChg chg="del">
          <ac:chgData name="Syphax Ait oubelli" userId="ecf726b1934da71b" providerId="LiveId" clId="{64157098-4FC5-4C56-B2BF-606E0011ACA9}" dt="2021-09-21T20:41:13.849" v="1378" actId="478"/>
          <ac:spMkLst>
            <pc:docMk/>
            <pc:sldMk cId="1600976702" sldId="398"/>
            <ac:spMk id="2" creationId="{3B058406-6079-4C6C-B29B-FFE8036C3DA8}"/>
          </ac:spMkLst>
        </pc:spChg>
        <pc:spChg chg="del">
          <ac:chgData name="Syphax Ait oubelli" userId="ecf726b1934da71b" providerId="LiveId" clId="{64157098-4FC5-4C56-B2BF-606E0011ACA9}" dt="2021-09-21T20:41:13.849" v="1378" actId="478"/>
          <ac:spMkLst>
            <pc:docMk/>
            <pc:sldMk cId="1600976702" sldId="398"/>
            <ac:spMk id="3" creationId="{2B57D1B8-ECCC-4994-8EA8-1A2DBBA25BC6}"/>
          </ac:spMkLst>
        </pc:spChg>
        <pc:spChg chg="add mod topLvl">
          <ac:chgData name="Syphax Ait oubelli" userId="ecf726b1934da71b" providerId="LiveId" clId="{64157098-4FC5-4C56-B2BF-606E0011ACA9}" dt="2021-09-21T20:43:28.560" v="1517"/>
          <ac:spMkLst>
            <pc:docMk/>
            <pc:sldMk cId="1600976702" sldId="398"/>
            <ac:spMk id="4" creationId="{1827749A-01F6-425A-AB95-466D6A77F7BE}"/>
          </ac:spMkLst>
        </pc:spChg>
        <pc:spChg chg="add mod topLvl">
          <ac:chgData name="Syphax Ait oubelli" userId="ecf726b1934da71b" providerId="LiveId" clId="{64157098-4FC5-4C56-B2BF-606E0011ACA9}" dt="2021-09-21T20:43:28.560" v="1517"/>
          <ac:spMkLst>
            <pc:docMk/>
            <pc:sldMk cId="1600976702" sldId="398"/>
            <ac:spMk id="5" creationId="{370A0188-A356-4208-9F4B-14FF15525E38}"/>
          </ac:spMkLst>
        </pc:spChg>
        <pc:spChg chg="del">
          <ac:chgData name="Syphax Ait oubelli" userId="ecf726b1934da71b" providerId="LiveId" clId="{64157098-4FC5-4C56-B2BF-606E0011ACA9}" dt="2021-09-21T20:41:13.849" v="1378" actId="478"/>
          <ac:spMkLst>
            <pc:docMk/>
            <pc:sldMk cId="1600976702" sldId="398"/>
            <ac:spMk id="11" creationId="{122E891C-86C8-40FF-8E5A-0F6A3F3597FE}"/>
          </ac:spMkLst>
        </pc:spChg>
        <pc:grpChg chg="add del mod">
          <ac:chgData name="Syphax Ait oubelli" userId="ecf726b1934da71b" providerId="LiveId" clId="{64157098-4FC5-4C56-B2BF-606E0011ACA9}" dt="2021-09-21T20:43:28.560" v="1517"/>
          <ac:grpSpMkLst>
            <pc:docMk/>
            <pc:sldMk cId="1600976702" sldId="398"/>
            <ac:grpSpMk id="6" creationId="{1E18872E-16CB-4F0C-BE7A-ACB2AADB9BB4}"/>
          </ac:grpSpMkLst>
        </pc:grpChg>
        <pc:picChg chg="del">
          <ac:chgData name="Syphax Ait oubelli" userId="ecf726b1934da71b" providerId="LiveId" clId="{64157098-4FC5-4C56-B2BF-606E0011ACA9}" dt="2021-09-21T20:41:13.849" v="1378" actId="478"/>
          <ac:picMkLst>
            <pc:docMk/>
            <pc:sldMk cId="1600976702" sldId="398"/>
            <ac:picMk id="10" creationId="{37B214F9-E395-4ED8-95C9-50808ECB3571}"/>
          </ac:picMkLst>
        </pc:picChg>
      </pc:sldChg>
      <pc:sldChg chg="addSp delSp modSp add mod modAnim">
        <pc:chgData name="Syphax Ait oubelli" userId="ecf726b1934da71b" providerId="LiveId" clId="{64157098-4FC5-4C56-B2BF-606E0011ACA9}" dt="2021-09-21T20:51:03.324" v="1781"/>
        <pc:sldMkLst>
          <pc:docMk/>
          <pc:sldMk cId="1934602282" sldId="399"/>
        </pc:sldMkLst>
        <pc:spChg chg="add del mod">
          <ac:chgData name="Syphax Ait oubelli" userId="ecf726b1934da71b" providerId="LiveId" clId="{64157098-4FC5-4C56-B2BF-606E0011ACA9}" dt="2021-09-21T20:44:55.672" v="1588" actId="478"/>
          <ac:spMkLst>
            <pc:docMk/>
            <pc:sldMk cId="1934602282" sldId="399"/>
            <ac:spMk id="2" creationId="{840DB703-214E-489A-87D5-14AD287D8EB1}"/>
          </ac:spMkLst>
        </pc:spChg>
        <pc:spChg chg="add mod">
          <ac:chgData name="Syphax Ait oubelli" userId="ecf726b1934da71b" providerId="LiveId" clId="{64157098-4FC5-4C56-B2BF-606E0011ACA9}" dt="2021-09-21T20:45:56.678" v="1640" actId="1076"/>
          <ac:spMkLst>
            <pc:docMk/>
            <pc:sldMk cId="1934602282" sldId="399"/>
            <ac:spMk id="3" creationId="{013FABFF-8B89-4201-A72E-96BF05A3B4FB}"/>
          </ac:spMkLst>
        </pc:spChg>
        <pc:spChg chg="del">
          <ac:chgData name="Syphax Ait oubelli" userId="ecf726b1934da71b" providerId="LiveId" clId="{64157098-4FC5-4C56-B2BF-606E0011ACA9}" dt="2021-09-21T20:43:44.633" v="1519" actId="478"/>
          <ac:spMkLst>
            <pc:docMk/>
            <pc:sldMk cId="1934602282" sldId="399"/>
            <ac:spMk id="4" creationId="{1827749A-01F6-425A-AB95-466D6A77F7BE}"/>
          </ac:spMkLst>
        </pc:spChg>
        <pc:spChg chg="del">
          <ac:chgData name="Syphax Ait oubelli" userId="ecf726b1934da71b" providerId="LiveId" clId="{64157098-4FC5-4C56-B2BF-606E0011ACA9}" dt="2021-09-21T20:43:44.633" v="1519" actId="478"/>
          <ac:spMkLst>
            <pc:docMk/>
            <pc:sldMk cId="1934602282" sldId="399"/>
            <ac:spMk id="5" creationId="{370A0188-A356-4208-9F4B-14FF15525E38}"/>
          </ac:spMkLst>
        </pc:spChg>
        <pc:spChg chg="add mod">
          <ac:chgData name="Syphax Ait oubelli" userId="ecf726b1934da71b" providerId="LiveId" clId="{64157098-4FC5-4C56-B2BF-606E0011ACA9}" dt="2021-09-21T20:46:36.426" v="1681" actId="20577"/>
          <ac:spMkLst>
            <pc:docMk/>
            <pc:sldMk cId="1934602282" sldId="399"/>
            <ac:spMk id="6" creationId="{8EF88D20-7C65-4DA9-A6D7-A99F1F04068F}"/>
          </ac:spMkLst>
        </pc:spChg>
        <pc:spChg chg="add mod topLvl">
          <ac:chgData name="Syphax Ait oubelli" userId="ecf726b1934da71b" providerId="LiveId" clId="{64157098-4FC5-4C56-B2BF-606E0011ACA9}" dt="2021-09-21T20:49:54.959" v="1775"/>
          <ac:spMkLst>
            <pc:docMk/>
            <pc:sldMk cId="1934602282" sldId="399"/>
            <ac:spMk id="7" creationId="{AAF74794-1C7C-464A-8717-9F6B76482738}"/>
          </ac:spMkLst>
        </pc:spChg>
        <pc:spChg chg="add mod topLvl">
          <ac:chgData name="Syphax Ait oubelli" userId="ecf726b1934da71b" providerId="LiveId" clId="{64157098-4FC5-4C56-B2BF-606E0011ACA9}" dt="2021-09-21T20:49:54.959" v="1775"/>
          <ac:spMkLst>
            <pc:docMk/>
            <pc:sldMk cId="1934602282" sldId="399"/>
            <ac:spMk id="8" creationId="{1B8F6E5C-3D6A-46C6-B6F6-98CE0861D370}"/>
          </ac:spMkLst>
        </pc:spChg>
        <pc:spChg chg="add mod topLvl">
          <ac:chgData name="Syphax Ait oubelli" userId="ecf726b1934da71b" providerId="LiveId" clId="{64157098-4FC5-4C56-B2BF-606E0011ACA9}" dt="2021-09-21T20:49:54.959" v="1775"/>
          <ac:spMkLst>
            <pc:docMk/>
            <pc:sldMk cId="1934602282" sldId="399"/>
            <ac:spMk id="9" creationId="{5ED924C7-5BF2-4911-92C5-22595B63F7C7}"/>
          </ac:spMkLst>
        </pc:spChg>
        <pc:spChg chg="add mod topLvl">
          <ac:chgData name="Syphax Ait oubelli" userId="ecf726b1934da71b" providerId="LiveId" clId="{64157098-4FC5-4C56-B2BF-606E0011ACA9}" dt="2021-09-21T20:49:54.959" v="1775"/>
          <ac:spMkLst>
            <pc:docMk/>
            <pc:sldMk cId="1934602282" sldId="399"/>
            <ac:spMk id="10" creationId="{46F407B6-1FBD-495E-B3FA-B003F2AEA451}"/>
          </ac:spMkLst>
        </pc:spChg>
        <pc:spChg chg="add mod topLvl">
          <ac:chgData name="Syphax Ait oubelli" userId="ecf726b1934da71b" providerId="LiveId" clId="{64157098-4FC5-4C56-B2BF-606E0011ACA9}" dt="2021-09-21T20:49:54.959" v="1775"/>
          <ac:spMkLst>
            <pc:docMk/>
            <pc:sldMk cId="1934602282" sldId="399"/>
            <ac:spMk id="11" creationId="{8AE966D3-3C3E-4B55-824C-6AFF760BD415}"/>
          </ac:spMkLst>
        </pc:spChg>
        <pc:spChg chg="add mod topLvl">
          <ac:chgData name="Syphax Ait oubelli" userId="ecf726b1934da71b" providerId="LiveId" clId="{64157098-4FC5-4C56-B2BF-606E0011ACA9}" dt="2021-09-21T20:49:54.959" v="1775"/>
          <ac:spMkLst>
            <pc:docMk/>
            <pc:sldMk cId="1934602282" sldId="399"/>
            <ac:spMk id="12" creationId="{B810826D-886D-407C-AAAE-9FA8CED3BFA4}"/>
          </ac:spMkLst>
        </pc:spChg>
        <pc:spChg chg="add mod topLvl">
          <ac:chgData name="Syphax Ait oubelli" userId="ecf726b1934da71b" providerId="LiveId" clId="{64157098-4FC5-4C56-B2BF-606E0011ACA9}" dt="2021-09-21T20:49:54.959" v="1775"/>
          <ac:spMkLst>
            <pc:docMk/>
            <pc:sldMk cId="1934602282" sldId="399"/>
            <ac:spMk id="13" creationId="{F9B2600B-2DF5-4CB1-AC40-E7CE67C91BD9}"/>
          </ac:spMkLst>
        </pc:spChg>
        <pc:grpChg chg="add del mod">
          <ac:chgData name="Syphax Ait oubelli" userId="ecf726b1934da71b" providerId="LiveId" clId="{64157098-4FC5-4C56-B2BF-606E0011ACA9}" dt="2021-09-21T20:49:54.959" v="1775"/>
          <ac:grpSpMkLst>
            <pc:docMk/>
            <pc:sldMk cId="1934602282" sldId="399"/>
            <ac:grpSpMk id="20" creationId="{A0CA88A9-61FA-4A74-91EA-CD3E3479E8AB}"/>
          </ac:grpSpMkLst>
        </pc:grpChg>
        <pc:cxnChg chg="add mod topLvl">
          <ac:chgData name="Syphax Ait oubelli" userId="ecf726b1934da71b" providerId="LiveId" clId="{64157098-4FC5-4C56-B2BF-606E0011ACA9}" dt="2021-09-21T20:49:54.959" v="1775"/>
          <ac:cxnSpMkLst>
            <pc:docMk/>
            <pc:sldMk cId="1934602282" sldId="399"/>
            <ac:cxnSpMk id="15" creationId="{954A1170-22A0-4860-B36F-9D9AC121CB5E}"/>
          </ac:cxnSpMkLst>
        </pc:cxnChg>
        <pc:cxnChg chg="add mod topLvl">
          <ac:chgData name="Syphax Ait oubelli" userId="ecf726b1934da71b" providerId="LiveId" clId="{64157098-4FC5-4C56-B2BF-606E0011ACA9}" dt="2021-09-21T20:49:54.959" v="1775"/>
          <ac:cxnSpMkLst>
            <pc:docMk/>
            <pc:sldMk cId="1934602282" sldId="399"/>
            <ac:cxnSpMk id="16" creationId="{207CDB1C-28F8-4B42-A417-9F6EA61EBF85}"/>
          </ac:cxnSpMkLst>
        </pc:cxnChg>
        <pc:cxnChg chg="add mod topLvl">
          <ac:chgData name="Syphax Ait oubelli" userId="ecf726b1934da71b" providerId="LiveId" clId="{64157098-4FC5-4C56-B2BF-606E0011ACA9}" dt="2021-09-21T20:49:54.959" v="1775"/>
          <ac:cxnSpMkLst>
            <pc:docMk/>
            <pc:sldMk cId="1934602282" sldId="399"/>
            <ac:cxnSpMk id="19" creationId="{33CBC001-DD39-423F-AF54-47EB0D59D806}"/>
          </ac:cxnSpMkLst>
        </pc:cxnChg>
      </pc:sldChg>
      <pc:sldChg chg="addSp delSp modSp add mod delAnim">
        <pc:chgData name="Syphax Ait oubelli" userId="ecf726b1934da71b" providerId="LiveId" clId="{64157098-4FC5-4C56-B2BF-606E0011ACA9}" dt="2021-09-21T20:54:40.940" v="1956" actId="1076"/>
        <pc:sldMkLst>
          <pc:docMk/>
          <pc:sldMk cId="1480985731" sldId="400"/>
        </pc:sldMkLst>
        <pc:spChg chg="mod">
          <ac:chgData name="Syphax Ait oubelli" userId="ecf726b1934da71b" providerId="LiveId" clId="{64157098-4FC5-4C56-B2BF-606E0011ACA9}" dt="2021-09-21T20:53:44.381" v="1916" actId="1076"/>
          <ac:spMkLst>
            <pc:docMk/>
            <pc:sldMk cId="1480985731" sldId="400"/>
            <ac:spMk id="3" creationId="{013FABFF-8B89-4201-A72E-96BF05A3B4FB}"/>
          </ac:spMkLst>
        </pc:spChg>
        <pc:spChg chg="mod">
          <ac:chgData name="Syphax Ait oubelli" userId="ecf726b1934da71b" providerId="LiveId" clId="{64157098-4FC5-4C56-B2BF-606E0011ACA9}" dt="2021-09-21T20:53:44.381" v="1916" actId="1076"/>
          <ac:spMkLst>
            <pc:docMk/>
            <pc:sldMk cId="1480985731" sldId="400"/>
            <ac:spMk id="6" creationId="{8EF88D20-7C65-4DA9-A6D7-A99F1F04068F}"/>
          </ac:spMkLst>
        </pc:spChg>
        <pc:spChg chg="del">
          <ac:chgData name="Syphax Ait oubelli" userId="ecf726b1934da71b" providerId="LiveId" clId="{64157098-4FC5-4C56-B2BF-606E0011ACA9}" dt="2021-09-21T20:51:16.809" v="1783" actId="478"/>
          <ac:spMkLst>
            <pc:docMk/>
            <pc:sldMk cId="1480985731" sldId="400"/>
            <ac:spMk id="7" creationId="{AAF74794-1C7C-464A-8717-9F6B76482738}"/>
          </ac:spMkLst>
        </pc:spChg>
        <pc:spChg chg="del">
          <ac:chgData name="Syphax Ait oubelli" userId="ecf726b1934da71b" providerId="LiveId" clId="{64157098-4FC5-4C56-B2BF-606E0011ACA9}" dt="2021-09-21T20:51:16.809" v="1783" actId="478"/>
          <ac:spMkLst>
            <pc:docMk/>
            <pc:sldMk cId="1480985731" sldId="400"/>
            <ac:spMk id="8" creationId="{1B8F6E5C-3D6A-46C6-B6F6-98CE0861D370}"/>
          </ac:spMkLst>
        </pc:spChg>
        <pc:spChg chg="del">
          <ac:chgData name="Syphax Ait oubelli" userId="ecf726b1934da71b" providerId="LiveId" clId="{64157098-4FC5-4C56-B2BF-606E0011ACA9}" dt="2021-09-21T20:51:16.809" v="1783" actId="478"/>
          <ac:spMkLst>
            <pc:docMk/>
            <pc:sldMk cId="1480985731" sldId="400"/>
            <ac:spMk id="9" creationId="{5ED924C7-5BF2-4911-92C5-22595B63F7C7}"/>
          </ac:spMkLst>
        </pc:spChg>
        <pc:spChg chg="del">
          <ac:chgData name="Syphax Ait oubelli" userId="ecf726b1934da71b" providerId="LiveId" clId="{64157098-4FC5-4C56-B2BF-606E0011ACA9}" dt="2021-09-21T20:51:16.809" v="1783" actId="478"/>
          <ac:spMkLst>
            <pc:docMk/>
            <pc:sldMk cId="1480985731" sldId="400"/>
            <ac:spMk id="10" creationId="{46F407B6-1FBD-495E-B3FA-B003F2AEA451}"/>
          </ac:spMkLst>
        </pc:spChg>
        <pc:spChg chg="del">
          <ac:chgData name="Syphax Ait oubelli" userId="ecf726b1934da71b" providerId="LiveId" clId="{64157098-4FC5-4C56-B2BF-606E0011ACA9}" dt="2021-09-21T20:51:16.809" v="1783" actId="478"/>
          <ac:spMkLst>
            <pc:docMk/>
            <pc:sldMk cId="1480985731" sldId="400"/>
            <ac:spMk id="11" creationId="{8AE966D3-3C3E-4B55-824C-6AFF760BD415}"/>
          </ac:spMkLst>
        </pc:spChg>
        <pc:spChg chg="del">
          <ac:chgData name="Syphax Ait oubelli" userId="ecf726b1934da71b" providerId="LiveId" clId="{64157098-4FC5-4C56-B2BF-606E0011ACA9}" dt="2021-09-21T20:51:16.809" v="1783" actId="478"/>
          <ac:spMkLst>
            <pc:docMk/>
            <pc:sldMk cId="1480985731" sldId="400"/>
            <ac:spMk id="12" creationId="{B810826D-886D-407C-AAAE-9FA8CED3BFA4}"/>
          </ac:spMkLst>
        </pc:spChg>
        <pc:spChg chg="del">
          <ac:chgData name="Syphax Ait oubelli" userId="ecf726b1934da71b" providerId="LiveId" clId="{64157098-4FC5-4C56-B2BF-606E0011ACA9}" dt="2021-09-21T20:51:16.809" v="1783" actId="478"/>
          <ac:spMkLst>
            <pc:docMk/>
            <pc:sldMk cId="1480985731" sldId="400"/>
            <ac:spMk id="13" creationId="{F9B2600B-2DF5-4CB1-AC40-E7CE67C91BD9}"/>
          </ac:spMkLst>
        </pc:spChg>
        <pc:spChg chg="add mod">
          <ac:chgData name="Syphax Ait oubelli" userId="ecf726b1934da71b" providerId="LiveId" clId="{64157098-4FC5-4C56-B2BF-606E0011ACA9}" dt="2021-09-21T20:53:36.476" v="1913" actId="1076"/>
          <ac:spMkLst>
            <pc:docMk/>
            <pc:sldMk cId="1480985731" sldId="400"/>
            <ac:spMk id="14" creationId="{B50FF5B4-1161-461E-AD63-6F9AFC3E454C}"/>
          </ac:spMkLst>
        </pc:spChg>
        <pc:spChg chg="add mod">
          <ac:chgData name="Syphax Ait oubelli" userId="ecf726b1934da71b" providerId="LiveId" clId="{64157098-4FC5-4C56-B2BF-606E0011ACA9}" dt="2021-09-21T20:54:40.940" v="1956" actId="1076"/>
          <ac:spMkLst>
            <pc:docMk/>
            <pc:sldMk cId="1480985731" sldId="400"/>
            <ac:spMk id="17" creationId="{F5ABD5B6-2E28-4CC4-81C4-9210E0C8535B}"/>
          </ac:spMkLst>
        </pc:spChg>
        <pc:cxnChg chg="del">
          <ac:chgData name="Syphax Ait oubelli" userId="ecf726b1934da71b" providerId="LiveId" clId="{64157098-4FC5-4C56-B2BF-606E0011ACA9}" dt="2021-09-21T20:51:16.809" v="1783" actId="478"/>
          <ac:cxnSpMkLst>
            <pc:docMk/>
            <pc:sldMk cId="1480985731" sldId="400"/>
            <ac:cxnSpMk id="15" creationId="{954A1170-22A0-4860-B36F-9D9AC121CB5E}"/>
          </ac:cxnSpMkLst>
        </pc:cxnChg>
        <pc:cxnChg chg="del">
          <ac:chgData name="Syphax Ait oubelli" userId="ecf726b1934da71b" providerId="LiveId" clId="{64157098-4FC5-4C56-B2BF-606E0011ACA9}" dt="2021-09-21T20:51:16.809" v="1783" actId="478"/>
          <ac:cxnSpMkLst>
            <pc:docMk/>
            <pc:sldMk cId="1480985731" sldId="400"/>
            <ac:cxnSpMk id="16" creationId="{207CDB1C-28F8-4B42-A417-9F6EA61EBF85}"/>
          </ac:cxnSpMkLst>
        </pc:cxnChg>
        <pc:cxnChg chg="del">
          <ac:chgData name="Syphax Ait oubelli" userId="ecf726b1934da71b" providerId="LiveId" clId="{64157098-4FC5-4C56-B2BF-606E0011ACA9}" dt="2021-09-21T20:51:16.809" v="1783" actId="478"/>
          <ac:cxnSpMkLst>
            <pc:docMk/>
            <pc:sldMk cId="1480985731" sldId="400"/>
            <ac:cxnSpMk id="19" creationId="{33CBC001-DD39-423F-AF54-47EB0D59D806}"/>
          </ac:cxnSpMkLst>
        </pc:cxnChg>
      </pc:sldChg>
      <pc:sldChg chg="addSp delSp modSp add mod">
        <pc:chgData name="Syphax Ait oubelli" userId="ecf726b1934da71b" providerId="LiveId" clId="{64157098-4FC5-4C56-B2BF-606E0011ACA9}" dt="2021-09-21T21:00:31.753" v="2197" actId="12789"/>
        <pc:sldMkLst>
          <pc:docMk/>
          <pc:sldMk cId="3557130324" sldId="401"/>
        </pc:sldMkLst>
        <pc:spChg chg="add mod">
          <ac:chgData name="Syphax Ait oubelli" userId="ecf726b1934da71b" providerId="LiveId" clId="{64157098-4FC5-4C56-B2BF-606E0011ACA9}" dt="2021-09-21T21:00:31.753" v="2197" actId="12789"/>
          <ac:spMkLst>
            <pc:docMk/>
            <pc:sldMk cId="3557130324" sldId="401"/>
            <ac:spMk id="2" creationId="{EF39826D-1BA9-427C-BF6F-134B87415073}"/>
          </ac:spMkLst>
        </pc:spChg>
        <pc:spChg chg="mod">
          <ac:chgData name="Syphax Ait oubelli" userId="ecf726b1934da71b" providerId="LiveId" clId="{64157098-4FC5-4C56-B2BF-606E0011ACA9}" dt="2021-09-21T20:58:10.523" v="1959" actId="1076"/>
          <ac:spMkLst>
            <pc:docMk/>
            <pc:sldMk cId="3557130324" sldId="401"/>
            <ac:spMk id="3" creationId="{013FABFF-8B89-4201-A72E-96BF05A3B4FB}"/>
          </ac:spMkLst>
        </pc:spChg>
        <pc:spChg chg="mod">
          <ac:chgData name="Syphax Ait oubelli" userId="ecf726b1934da71b" providerId="LiveId" clId="{64157098-4FC5-4C56-B2BF-606E0011ACA9}" dt="2021-09-21T20:58:12.694" v="1960" actId="1076"/>
          <ac:spMkLst>
            <pc:docMk/>
            <pc:sldMk cId="3557130324" sldId="401"/>
            <ac:spMk id="6" creationId="{8EF88D20-7C65-4DA9-A6D7-A99F1F04068F}"/>
          </ac:spMkLst>
        </pc:spChg>
        <pc:spChg chg="del">
          <ac:chgData name="Syphax Ait oubelli" userId="ecf726b1934da71b" providerId="LiveId" clId="{64157098-4FC5-4C56-B2BF-606E0011ACA9}" dt="2021-09-21T20:58:05.279" v="1958" actId="478"/>
          <ac:spMkLst>
            <pc:docMk/>
            <pc:sldMk cId="3557130324" sldId="401"/>
            <ac:spMk id="14" creationId="{B50FF5B4-1161-461E-AD63-6F9AFC3E454C}"/>
          </ac:spMkLst>
        </pc:spChg>
        <pc:spChg chg="del">
          <ac:chgData name="Syphax Ait oubelli" userId="ecf726b1934da71b" providerId="LiveId" clId="{64157098-4FC5-4C56-B2BF-606E0011ACA9}" dt="2021-09-21T20:58:05.279" v="1958" actId="478"/>
          <ac:spMkLst>
            <pc:docMk/>
            <pc:sldMk cId="3557130324" sldId="401"/>
            <ac:spMk id="17" creationId="{F5ABD5B6-2E28-4CC4-81C4-9210E0C8535B}"/>
          </ac:spMkLst>
        </pc:spChg>
      </pc:sldChg>
      <pc:sldChg chg="modSp add mod modTransition">
        <pc:chgData name="Syphax Ait oubelli" userId="ecf726b1934da71b" providerId="LiveId" clId="{64157098-4FC5-4C56-B2BF-606E0011ACA9}" dt="2021-09-21T21:12:57.921" v="2373"/>
        <pc:sldMkLst>
          <pc:docMk/>
          <pc:sldMk cId="3474157650" sldId="402"/>
        </pc:sldMkLst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25" creationId="{CA0BCED3-8607-463D-8CD6-F2E1089FBFBD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31" creationId="{50CF9BC3-0F13-4E5E-97AC-03E63B499A4B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33" creationId="{17DF0084-7D06-42C2-A7C4-4887C2FDA4AE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34" creationId="{A34B6A6B-4551-4F84-B778-815CE4602877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36" creationId="{AB43F07A-89C1-4A21-AFCC-3447BD7CA20C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38" creationId="{9D16102B-7362-477C-89AD-17CB7B103AD2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40" creationId="{E4AB46F0-59CD-4CCB-A96C-F9B5EB39B51D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41" creationId="{499BB489-37BF-4F07-B23C-88F1CE5F8789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43" creationId="{0CE87C83-2A33-485B-9B61-534C731FCFBB}"/>
          </ac:spMkLst>
        </pc:spChg>
        <pc:spChg chg="mod">
          <ac:chgData name="Syphax Ait oubelli" userId="ecf726b1934da71b" providerId="LiveId" clId="{64157098-4FC5-4C56-B2BF-606E0011ACA9}" dt="2021-09-21T21:11:43.163" v="2330" actId="113"/>
          <ac:spMkLst>
            <pc:docMk/>
            <pc:sldMk cId="3474157650" sldId="402"/>
            <ac:spMk id="44" creationId="{EACE63F1-C423-4D30-8365-CF81E77E959A}"/>
          </ac:spMkLst>
        </pc:sp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47" creationId="{4F8A8456-C152-4FD9-88F9-913EC5674EA0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48" creationId="{37641078-5AC6-41B0-AB7A-EA49933D7352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51" creationId="{8B4A5B21-8C13-40F5-B7F0-70871FCA6FA3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57" creationId="{CCB0CE46-E3DA-42CD-B3E2-0E0F59144FFC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60" creationId="{F6D7D610-41E8-4B39-9B84-8E2F7BD60EE3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68" creationId="{341AF077-4A1B-4CED-B5CB-BDC8EBD73053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71" creationId="{2CB32AAA-0A82-4256-B41F-37EFEA052331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77" creationId="{9C48DD16-BF9A-4143-A33B-B009602D89EF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80" creationId="{0C5B5029-E467-4020-A1D4-EDBCB0CE887B}"/>
          </ac:cxnSpMkLst>
        </pc:cxnChg>
        <pc:cxnChg chg="mod">
          <ac:chgData name="Syphax Ait oubelli" userId="ecf726b1934da71b" providerId="LiveId" clId="{64157098-4FC5-4C56-B2BF-606E0011ACA9}" dt="2021-09-21T21:11:33.407" v="2328" actId="1582"/>
          <ac:cxnSpMkLst>
            <pc:docMk/>
            <pc:sldMk cId="3474157650" sldId="402"/>
            <ac:cxnSpMk id="116" creationId="{BAC75481-CF51-44C0-B4A8-982DFBDDB75D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1T21:12:57.921" v="2373"/>
        <pc:sldMkLst>
          <pc:docMk/>
          <pc:sldMk cId="752064108" sldId="403"/>
        </pc:sldMkLst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25" creationId="{CA0BCED3-8607-463D-8CD6-F2E1089FBFBD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31" creationId="{50CF9BC3-0F13-4E5E-97AC-03E63B499A4B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33" creationId="{17DF0084-7D06-42C2-A7C4-4887C2FDA4AE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34" creationId="{A34B6A6B-4551-4F84-B778-815CE4602877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36" creationId="{AB43F07A-89C1-4A21-AFCC-3447BD7CA20C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38" creationId="{9D16102B-7362-477C-89AD-17CB7B103AD2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40" creationId="{E4AB46F0-59CD-4CCB-A96C-F9B5EB39B51D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42" creationId="{8C3B4855-5053-4138-800E-208036AB0178}"/>
          </ac:spMkLst>
        </pc:spChg>
        <pc:spChg chg="mod">
          <ac:chgData name="Syphax Ait oubelli" userId="ecf726b1934da71b" providerId="LiveId" clId="{64157098-4FC5-4C56-B2BF-606E0011ACA9}" dt="2021-09-21T21:12:06.916" v="2343" actId="113"/>
          <ac:spMkLst>
            <pc:docMk/>
            <pc:sldMk cId="752064108" sldId="403"/>
            <ac:spMk id="45" creationId="{ECDAA9EF-EC7B-4282-81BA-6574059182E4}"/>
          </ac:spMkLst>
        </pc:spChg>
        <pc:cxnChg chg="mod">
          <ac:chgData name="Syphax Ait oubelli" userId="ecf726b1934da71b" providerId="LiveId" clId="{64157098-4FC5-4C56-B2BF-606E0011ACA9}" dt="2021-09-21T21:11:55.118" v="2334" actId="108"/>
          <ac:cxnSpMkLst>
            <pc:docMk/>
            <pc:sldMk cId="752064108" sldId="403"/>
            <ac:cxnSpMk id="47" creationId="{4F8A8456-C152-4FD9-88F9-913EC5674EA0}"/>
          </ac:cxnSpMkLst>
        </pc:cxnChg>
        <pc:cxnChg chg="mod">
          <ac:chgData name="Syphax Ait oubelli" userId="ecf726b1934da71b" providerId="LiveId" clId="{64157098-4FC5-4C56-B2BF-606E0011ACA9}" dt="2021-09-21T21:11:55.598" v="2335" actId="108"/>
          <ac:cxnSpMkLst>
            <pc:docMk/>
            <pc:sldMk cId="752064108" sldId="403"/>
            <ac:cxnSpMk id="48" creationId="{37641078-5AC6-41B0-AB7A-EA49933D7352}"/>
          </ac:cxnSpMkLst>
        </pc:cxnChg>
        <pc:cxnChg chg="mod">
          <ac:chgData name="Syphax Ait oubelli" userId="ecf726b1934da71b" providerId="LiveId" clId="{64157098-4FC5-4C56-B2BF-606E0011ACA9}" dt="2021-09-21T21:11:56.072" v="2336" actId="108"/>
          <ac:cxnSpMkLst>
            <pc:docMk/>
            <pc:sldMk cId="752064108" sldId="403"/>
            <ac:cxnSpMk id="51" creationId="{8B4A5B21-8C13-40F5-B7F0-70871FCA6FA3}"/>
          </ac:cxnSpMkLst>
        </pc:cxnChg>
        <pc:cxnChg chg="mod">
          <ac:chgData name="Syphax Ait oubelli" userId="ecf726b1934da71b" providerId="LiveId" clId="{64157098-4FC5-4C56-B2BF-606E0011ACA9}" dt="2021-09-21T21:11:56.665" v="2337" actId="108"/>
          <ac:cxnSpMkLst>
            <pc:docMk/>
            <pc:sldMk cId="752064108" sldId="403"/>
            <ac:cxnSpMk id="57" creationId="{CCB0CE46-E3DA-42CD-B3E2-0E0F59144FFC}"/>
          </ac:cxnSpMkLst>
        </pc:cxnChg>
        <pc:cxnChg chg="mod">
          <ac:chgData name="Syphax Ait oubelli" userId="ecf726b1934da71b" providerId="LiveId" clId="{64157098-4FC5-4C56-B2BF-606E0011ACA9}" dt="2021-09-21T21:11:57.141" v="2338" actId="108"/>
          <ac:cxnSpMkLst>
            <pc:docMk/>
            <pc:sldMk cId="752064108" sldId="403"/>
            <ac:cxnSpMk id="60" creationId="{F6D7D610-41E8-4B39-9B84-8E2F7BD60EE3}"/>
          </ac:cxnSpMkLst>
        </pc:cxnChg>
        <pc:cxnChg chg="mod">
          <ac:chgData name="Syphax Ait oubelli" userId="ecf726b1934da71b" providerId="LiveId" clId="{64157098-4FC5-4C56-B2BF-606E0011ACA9}" dt="2021-09-21T21:11:57.651" v="2339" actId="108"/>
          <ac:cxnSpMkLst>
            <pc:docMk/>
            <pc:sldMk cId="752064108" sldId="403"/>
            <ac:cxnSpMk id="68" creationId="{341AF077-4A1B-4CED-B5CB-BDC8EBD73053}"/>
          </ac:cxnSpMkLst>
        </pc:cxnChg>
        <pc:cxnChg chg="add del mod">
          <ac:chgData name="Syphax Ait oubelli" userId="ecf726b1934da71b" providerId="LiveId" clId="{64157098-4FC5-4C56-B2BF-606E0011ACA9}" dt="2021-09-21T21:12:08.885" v="2344" actId="21"/>
          <ac:cxnSpMkLst>
            <pc:docMk/>
            <pc:sldMk cId="752064108" sldId="403"/>
            <ac:cxnSpMk id="69" creationId="{06CF26D9-97DC-4903-92CC-B80F713EECA4}"/>
          </ac:cxnSpMkLst>
        </pc:cxnChg>
        <pc:cxnChg chg="mod">
          <ac:chgData name="Syphax Ait oubelli" userId="ecf726b1934da71b" providerId="LiveId" clId="{64157098-4FC5-4C56-B2BF-606E0011ACA9}" dt="2021-09-21T21:11:58.145" v="2340" actId="108"/>
          <ac:cxnSpMkLst>
            <pc:docMk/>
            <pc:sldMk cId="752064108" sldId="403"/>
            <ac:cxnSpMk id="74" creationId="{251650B5-52EF-47F6-8A86-156D80017BE1}"/>
          </ac:cxnSpMkLst>
        </pc:cxnChg>
        <pc:cxnChg chg="mod">
          <ac:chgData name="Syphax Ait oubelli" userId="ecf726b1934da71b" providerId="LiveId" clId="{64157098-4FC5-4C56-B2BF-606E0011ACA9}" dt="2021-09-21T21:11:58.728" v="2341" actId="108"/>
          <ac:cxnSpMkLst>
            <pc:docMk/>
            <pc:sldMk cId="752064108" sldId="403"/>
            <ac:cxnSpMk id="83" creationId="{20AE25C3-F2A5-4B6F-8670-320458DDAEA7}"/>
          </ac:cxnSpMkLst>
        </pc:cxnChg>
        <pc:cxnChg chg="mod">
          <ac:chgData name="Syphax Ait oubelli" userId="ecf726b1934da71b" providerId="LiveId" clId="{64157098-4FC5-4C56-B2BF-606E0011ACA9}" dt="2021-09-21T21:11:54.545" v="2333" actId="108"/>
          <ac:cxnSpMkLst>
            <pc:docMk/>
            <pc:sldMk cId="752064108" sldId="403"/>
            <ac:cxnSpMk id="116" creationId="{BAC75481-CF51-44C0-B4A8-982DFBDDB75D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1T21:12:57.921" v="2373"/>
        <pc:sldMkLst>
          <pc:docMk/>
          <pc:sldMk cId="142471495" sldId="404"/>
        </pc:sldMkLst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25" creationId="{CA0BCED3-8607-463D-8CD6-F2E1089FBFBD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32" creationId="{F5A237A1-74ED-4808-9055-FA7F351A6DC9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46" creationId="{C19A66B0-7B32-462D-A449-050A0CBDB0CC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101" creationId="{09C9C4D7-40E8-48AE-B1E3-9447CFF05F49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103" creationId="{46EA1471-CA57-4F24-ABCD-D08E5B9EBCEE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105" creationId="{F0EA7AA8-8759-466A-816C-45B00CCBD4C9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106" creationId="{B5114ED9-1D22-4857-B0EF-344A25E486BF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108" creationId="{19491D22-588D-44DC-AE98-0E4E1D516345}"/>
          </ac:spMkLst>
        </pc:spChg>
        <pc:spChg chg="mod">
          <ac:chgData name="Syphax Ait oubelli" userId="ecf726b1934da71b" providerId="LiveId" clId="{64157098-4FC5-4C56-B2BF-606E0011ACA9}" dt="2021-09-21T21:12:24.620" v="2356" actId="113"/>
          <ac:spMkLst>
            <pc:docMk/>
            <pc:sldMk cId="142471495" sldId="404"/>
            <ac:spMk id="109" creationId="{52A4F370-FE6E-4D0B-8941-D7957E936AA4}"/>
          </ac:spMkLst>
        </pc:spChg>
        <pc:cxnChg chg="add del mod">
          <ac:chgData name="Syphax Ait oubelli" userId="ecf726b1934da71b" providerId="LiveId" clId="{64157098-4FC5-4C56-B2BF-606E0011ACA9}" dt="2021-09-21T21:12:27.557" v="2357" actId="21"/>
          <ac:cxnSpMkLst>
            <pc:docMk/>
            <pc:sldMk cId="142471495" sldId="404"/>
            <ac:cxnSpMk id="69" creationId="{E3B8A4FB-7E03-4FF2-A867-985F7A9212D0}"/>
          </ac:cxnSpMkLst>
        </pc:cxnChg>
        <pc:cxnChg chg="mod">
          <ac:chgData name="Syphax Ait oubelli" userId="ecf726b1934da71b" providerId="LiveId" clId="{64157098-4FC5-4C56-B2BF-606E0011ACA9}" dt="2021-09-21T21:12:12.756" v="2347" actId="108"/>
          <ac:cxnSpMkLst>
            <pc:docMk/>
            <pc:sldMk cId="142471495" sldId="404"/>
            <ac:cxnSpMk id="86" creationId="{EB3EEBDA-F9CD-4414-AD71-FB853145476C}"/>
          </ac:cxnSpMkLst>
        </pc:cxnChg>
        <pc:cxnChg chg="mod">
          <ac:chgData name="Syphax Ait oubelli" userId="ecf726b1934da71b" providerId="LiveId" clId="{64157098-4FC5-4C56-B2BF-606E0011ACA9}" dt="2021-09-21T21:12:13.247" v="2348" actId="108"/>
          <ac:cxnSpMkLst>
            <pc:docMk/>
            <pc:sldMk cId="142471495" sldId="404"/>
            <ac:cxnSpMk id="89" creationId="{ADA80681-5E37-4B46-94B1-57B5F003C508}"/>
          </ac:cxnSpMkLst>
        </pc:cxnChg>
        <pc:cxnChg chg="mod">
          <ac:chgData name="Syphax Ait oubelli" userId="ecf726b1934da71b" providerId="LiveId" clId="{64157098-4FC5-4C56-B2BF-606E0011ACA9}" dt="2021-09-21T21:12:15.588" v="2352" actId="108"/>
          <ac:cxnSpMkLst>
            <pc:docMk/>
            <pc:sldMk cId="142471495" sldId="404"/>
            <ac:cxnSpMk id="93" creationId="{86A84514-BE26-401D-AC1C-16017BF1B5FD}"/>
          </ac:cxnSpMkLst>
        </pc:cxnChg>
        <pc:cxnChg chg="mod">
          <ac:chgData name="Syphax Ait oubelli" userId="ecf726b1934da71b" providerId="LiveId" clId="{64157098-4FC5-4C56-B2BF-606E0011ACA9}" dt="2021-09-21T21:12:15.126" v="2351" actId="108"/>
          <ac:cxnSpMkLst>
            <pc:docMk/>
            <pc:sldMk cId="142471495" sldId="404"/>
            <ac:cxnSpMk id="94" creationId="{AB912F16-0F9E-4345-A6FF-1502FC95BD2C}"/>
          </ac:cxnSpMkLst>
        </pc:cxnChg>
        <pc:cxnChg chg="mod">
          <ac:chgData name="Syphax Ait oubelli" userId="ecf726b1934da71b" providerId="LiveId" clId="{64157098-4FC5-4C56-B2BF-606E0011ACA9}" dt="2021-09-21T21:12:14.462" v="2350" actId="108"/>
          <ac:cxnSpMkLst>
            <pc:docMk/>
            <pc:sldMk cId="142471495" sldId="404"/>
            <ac:cxnSpMk id="97" creationId="{7F0E4A41-8DAF-4126-9C52-57F6F3981D15}"/>
          </ac:cxnSpMkLst>
        </pc:cxnChg>
        <pc:cxnChg chg="mod">
          <ac:chgData name="Syphax Ait oubelli" userId="ecf726b1934da71b" providerId="LiveId" clId="{64157098-4FC5-4C56-B2BF-606E0011ACA9}" dt="2021-09-21T21:12:13.851" v="2349" actId="108"/>
          <ac:cxnSpMkLst>
            <pc:docMk/>
            <pc:sldMk cId="142471495" sldId="404"/>
            <ac:cxnSpMk id="99" creationId="{D0EFB616-328D-40D1-9F24-072A6A754CFE}"/>
          </ac:cxnSpMkLst>
        </pc:cxnChg>
        <pc:cxnChg chg="mod">
          <ac:chgData name="Syphax Ait oubelli" userId="ecf726b1934da71b" providerId="LiveId" clId="{64157098-4FC5-4C56-B2BF-606E0011ACA9}" dt="2021-09-21T21:12:16.123" v="2353" actId="108"/>
          <ac:cxnSpMkLst>
            <pc:docMk/>
            <pc:sldMk cId="142471495" sldId="404"/>
            <ac:cxnSpMk id="111" creationId="{8ED035AD-039A-4F2F-8E41-489EEA2BB52D}"/>
          </ac:cxnSpMkLst>
        </pc:cxnChg>
        <pc:cxnChg chg="mod">
          <ac:chgData name="Syphax Ait oubelli" userId="ecf726b1934da71b" providerId="LiveId" clId="{64157098-4FC5-4C56-B2BF-606E0011ACA9}" dt="2021-09-21T21:12:16.542" v="2354" actId="108"/>
          <ac:cxnSpMkLst>
            <pc:docMk/>
            <pc:sldMk cId="142471495" sldId="404"/>
            <ac:cxnSpMk id="112" creationId="{A791A0E4-5DDA-4B05-B595-8DE363745B7F}"/>
          </ac:cxnSpMkLst>
        </pc:cxnChg>
        <pc:cxnChg chg="mod">
          <ac:chgData name="Syphax Ait oubelli" userId="ecf726b1934da71b" providerId="LiveId" clId="{64157098-4FC5-4C56-B2BF-606E0011ACA9}" dt="2021-09-21T21:12:12.194" v="2346" actId="108"/>
          <ac:cxnSpMkLst>
            <pc:docMk/>
            <pc:sldMk cId="142471495" sldId="404"/>
            <ac:cxnSpMk id="116" creationId="{BAC75481-CF51-44C0-B4A8-982DFBDDB75D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1T21:12:57.921" v="2373"/>
        <pc:sldMkLst>
          <pc:docMk/>
          <pc:sldMk cId="1771628022" sldId="405"/>
        </pc:sldMkLst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25" creationId="{CA0BCED3-8607-463D-8CD6-F2E1089FBFBD}"/>
          </ac:spMkLst>
        </pc:spChg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32" creationId="{F5A237A1-74ED-4808-9055-FA7F351A6DC9}"/>
          </ac:spMkLst>
        </pc:spChg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46" creationId="{C19A66B0-7B32-462D-A449-050A0CBDB0CC}"/>
          </ac:spMkLst>
        </pc:spChg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101" creationId="{09C9C4D7-40E8-48AE-B1E3-9447CFF05F49}"/>
          </ac:spMkLst>
        </pc:spChg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103" creationId="{46EA1471-CA57-4F24-ABCD-D08E5B9EBCEE}"/>
          </ac:spMkLst>
        </pc:spChg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105" creationId="{F0EA7AA8-8759-466A-816C-45B00CCBD4C9}"/>
          </ac:spMkLst>
        </pc:spChg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107" creationId="{391CD10F-820C-48C4-BC3E-90AF2C50679D}"/>
          </ac:spMkLst>
        </pc:spChg>
        <pc:spChg chg="mod">
          <ac:chgData name="Syphax Ait oubelli" userId="ecf726b1934da71b" providerId="LiveId" clId="{64157098-4FC5-4C56-B2BF-606E0011ACA9}" dt="2021-09-21T21:12:41.838" v="2368" actId="113"/>
          <ac:spMkLst>
            <pc:docMk/>
            <pc:sldMk cId="1771628022" sldId="405"/>
            <ac:spMk id="110" creationId="{3603A5ED-D245-4D9E-BE79-4966E6DD1B4B}"/>
          </ac:spMkLst>
        </pc:spChg>
        <pc:cxnChg chg="add del mod">
          <ac:chgData name="Syphax Ait oubelli" userId="ecf726b1934da71b" providerId="LiveId" clId="{64157098-4FC5-4C56-B2BF-606E0011ACA9}" dt="2021-09-21T21:12:43.839" v="2369" actId="478"/>
          <ac:cxnSpMkLst>
            <pc:docMk/>
            <pc:sldMk cId="1771628022" sldId="405"/>
            <ac:cxnSpMk id="69" creationId="{4B0D3081-3840-49DE-971A-9A04CA6BBCEF}"/>
          </ac:cxnSpMkLst>
        </pc:cxnChg>
        <pc:cxnChg chg="mod">
          <ac:chgData name="Syphax Ait oubelli" userId="ecf726b1934da71b" providerId="LiveId" clId="{64157098-4FC5-4C56-B2BF-606E0011ACA9}" dt="2021-09-21T21:12:31.010" v="2360" actId="108"/>
          <ac:cxnSpMkLst>
            <pc:docMk/>
            <pc:sldMk cId="1771628022" sldId="405"/>
            <ac:cxnSpMk id="86" creationId="{EB3EEBDA-F9CD-4414-AD71-FB853145476C}"/>
          </ac:cxnSpMkLst>
        </pc:cxnChg>
        <pc:cxnChg chg="mod">
          <ac:chgData name="Syphax Ait oubelli" userId="ecf726b1934da71b" providerId="LiveId" clId="{64157098-4FC5-4C56-B2BF-606E0011ACA9}" dt="2021-09-21T21:12:31.549" v="2361" actId="108"/>
          <ac:cxnSpMkLst>
            <pc:docMk/>
            <pc:sldMk cId="1771628022" sldId="405"/>
            <ac:cxnSpMk id="89" creationId="{ADA80681-5E37-4B46-94B1-57B5F003C508}"/>
          </ac:cxnSpMkLst>
        </pc:cxnChg>
        <pc:cxnChg chg="mod">
          <ac:chgData name="Syphax Ait oubelli" userId="ecf726b1934da71b" providerId="LiveId" clId="{64157098-4FC5-4C56-B2BF-606E0011ACA9}" dt="2021-09-21T21:12:33.960" v="2365" actId="108"/>
          <ac:cxnSpMkLst>
            <pc:docMk/>
            <pc:sldMk cId="1771628022" sldId="405"/>
            <ac:cxnSpMk id="92" creationId="{A1FD391B-146E-4F2C-B34D-B1E8432FEA22}"/>
          </ac:cxnSpMkLst>
        </pc:cxnChg>
        <pc:cxnChg chg="mod">
          <ac:chgData name="Syphax Ait oubelli" userId="ecf726b1934da71b" providerId="LiveId" clId="{64157098-4FC5-4C56-B2BF-606E0011ACA9}" dt="2021-09-21T21:12:33.419" v="2364" actId="108"/>
          <ac:cxnSpMkLst>
            <pc:docMk/>
            <pc:sldMk cId="1771628022" sldId="405"/>
            <ac:cxnSpMk id="94" creationId="{AB912F16-0F9E-4345-A6FF-1502FC95BD2C}"/>
          </ac:cxnSpMkLst>
        </pc:cxnChg>
        <pc:cxnChg chg="mod">
          <ac:chgData name="Syphax Ait oubelli" userId="ecf726b1934da71b" providerId="LiveId" clId="{64157098-4FC5-4C56-B2BF-606E0011ACA9}" dt="2021-09-21T21:12:32.795" v="2363" actId="108"/>
          <ac:cxnSpMkLst>
            <pc:docMk/>
            <pc:sldMk cId="1771628022" sldId="405"/>
            <ac:cxnSpMk id="97" creationId="{7F0E4A41-8DAF-4126-9C52-57F6F3981D15}"/>
          </ac:cxnSpMkLst>
        </pc:cxnChg>
        <pc:cxnChg chg="mod">
          <ac:chgData name="Syphax Ait oubelli" userId="ecf726b1934da71b" providerId="LiveId" clId="{64157098-4FC5-4C56-B2BF-606E0011ACA9}" dt="2021-09-21T21:12:32.137" v="2362" actId="108"/>
          <ac:cxnSpMkLst>
            <pc:docMk/>
            <pc:sldMk cId="1771628022" sldId="405"/>
            <ac:cxnSpMk id="99" creationId="{D0EFB616-328D-40D1-9F24-072A6A754CFE}"/>
          </ac:cxnSpMkLst>
        </pc:cxnChg>
        <pc:cxnChg chg="mod">
          <ac:chgData name="Syphax Ait oubelli" userId="ecf726b1934da71b" providerId="LiveId" clId="{64157098-4FC5-4C56-B2BF-606E0011ACA9}" dt="2021-09-21T21:12:34.384" v="2366" actId="108"/>
          <ac:cxnSpMkLst>
            <pc:docMk/>
            <pc:sldMk cId="1771628022" sldId="405"/>
            <ac:cxnSpMk id="113" creationId="{11257C99-E241-43A7-A7C2-5E7FBCE8DE4A}"/>
          </ac:cxnSpMkLst>
        </pc:cxnChg>
        <pc:cxnChg chg="mod">
          <ac:chgData name="Syphax Ait oubelli" userId="ecf726b1934da71b" providerId="LiveId" clId="{64157098-4FC5-4C56-B2BF-606E0011ACA9}" dt="2021-09-21T21:12:30.558" v="2359" actId="108"/>
          <ac:cxnSpMkLst>
            <pc:docMk/>
            <pc:sldMk cId="1771628022" sldId="405"/>
            <ac:cxnSpMk id="116" creationId="{BAC75481-CF51-44C0-B4A8-982DFBDDB75D}"/>
          </ac:cxnSpMkLst>
        </pc:cxnChg>
      </pc:sldChg>
      <pc:sldChg chg="addSp delSp modSp add mod">
        <pc:chgData name="Syphax Ait oubelli" userId="ecf726b1934da71b" providerId="LiveId" clId="{64157098-4FC5-4C56-B2BF-606E0011ACA9}" dt="2021-09-21T21:13:51.336" v="2400" actId="20577"/>
        <pc:sldMkLst>
          <pc:docMk/>
          <pc:sldMk cId="3135467060" sldId="406"/>
        </pc:sldMkLst>
        <pc:spChg chg="add mod">
          <ac:chgData name="Syphax Ait oubelli" userId="ecf726b1934da71b" providerId="LiveId" clId="{64157098-4FC5-4C56-B2BF-606E0011ACA9}" dt="2021-09-21T21:13:51.336" v="2400" actId="20577"/>
          <ac:spMkLst>
            <pc:docMk/>
            <pc:sldMk cId="3135467060" sldId="406"/>
            <ac:spMk id="2" creationId="{C94EC7D7-D3FB-4EBF-AB94-A5A5E25D5BD8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25" creationId="{CA0BCED3-8607-463D-8CD6-F2E1089FBFBD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1" creationId="{50CF9BC3-0F13-4E5E-97AC-03E63B499A4B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2" creationId="{F5A237A1-74ED-4808-9055-FA7F351A6DC9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3" creationId="{17DF0084-7D06-42C2-A7C4-4887C2FDA4AE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4" creationId="{A34B6A6B-4551-4F84-B778-815CE4602877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5" creationId="{C24EEDA5-742D-495C-B7F3-D3EF1A266BE3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6" creationId="{AB43F07A-89C1-4A21-AFCC-3447BD7CA20C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7" creationId="{19DBDB1C-6768-4EE9-8DC9-689E98F400BF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8" creationId="{9D16102B-7362-477C-89AD-17CB7B103AD2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39" creationId="{D6BCC6B5-F8F0-4FF6-AF44-8A3A0D8E4055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40" creationId="{E4AB46F0-59CD-4CCB-A96C-F9B5EB39B51D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41" creationId="{499BB489-37BF-4F07-B23C-88F1CE5F8789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42" creationId="{8C3B4855-5053-4138-800E-208036AB0178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43" creationId="{0CE87C83-2A33-485B-9B61-534C731FCFBB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44" creationId="{EACE63F1-C423-4D30-8365-CF81E77E959A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45" creationId="{ECDAA9EF-EC7B-4282-81BA-6574059182E4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46" creationId="{C19A66B0-7B32-462D-A449-050A0CBDB0CC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0" creationId="{BEC18CB8-A5CB-4865-B7EB-FA0B35B58EBE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1" creationId="{09C9C4D7-40E8-48AE-B1E3-9447CFF05F49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2" creationId="{EA4E12ED-3BBF-4715-A2DF-0F92AEAF3C76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3" creationId="{46EA1471-CA57-4F24-ABCD-D08E5B9EBCEE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4" creationId="{70965CEB-1E99-4347-9F8A-20570E6514B3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5" creationId="{F0EA7AA8-8759-466A-816C-45B00CCBD4C9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6" creationId="{B5114ED9-1D22-4857-B0EF-344A25E486BF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7" creationId="{391CD10F-820C-48C4-BC3E-90AF2C50679D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8" creationId="{19491D22-588D-44DC-AE98-0E4E1D516345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09" creationId="{52A4F370-FE6E-4D0B-8941-D7957E936AA4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10" creationId="{3603A5ED-D245-4D9E-BE79-4966E6DD1B4B}"/>
          </ac:spMkLst>
        </pc:spChg>
        <pc:spChg chg="del">
          <ac:chgData name="Syphax Ait oubelli" userId="ecf726b1934da71b" providerId="LiveId" clId="{64157098-4FC5-4C56-B2BF-606E0011ACA9}" dt="2021-09-21T21:12:52.467" v="2371" actId="478"/>
          <ac:spMkLst>
            <pc:docMk/>
            <pc:sldMk cId="3135467060" sldId="406"/>
            <ac:spMk id="115" creationId="{95ED00A7-BE60-4704-B852-4D1FB5ECC8B2}"/>
          </ac:spMkLst>
        </pc:sp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19" creationId="{DF54E9B8-7D85-48CB-A7B6-B88E13194EA2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0" creationId="{F6D523E3-1423-49D8-8199-85A6A09A0382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1" creationId="{52454B21-E8BE-48AC-AA88-95AC2BCBECFF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2" creationId="{B781492F-179F-45A8-B909-E8D0FD60B45F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4" creationId="{C854E8D8-A6C7-4EB4-97D2-A5FD13C132B8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5" creationId="{E05EB5ED-C543-4773-93A3-647D34B3F1E8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6" creationId="{A10BDB0E-0C7C-47E8-ACE8-E56D90A93A4C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7" creationId="{800E75E6-8259-42BA-A00B-CE756079C055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8" creationId="{7C8B5BDF-9F21-44E6-B82E-E1D07EB1607E}"/>
          </ac:picMkLst>
        </pc:picChg>
        <pc:picChg chg="del">
          <ac:chgData name="Syphax Ait oubelli" userId="ecf726b1934da71b" providerId="LiveId" clId="{64157098-4FC5-4C56-B2BF-606E0011ACA9}" dt="2021-09-21T21:12:52.467" v="2371" actId="478"/>
          <ac:picMkLst>
            <pc:docMk/>
            <pc:sldMk cId="3135467060" sldId="406"/>
            <ac:picMk id="129" creationId="{410DF951-36DE-477C-BF99-7BEC30350301}"/>
          </ac:picMkLst>
        </pc:picChg>
        <pc:cxnChg chg="del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47" creationId="{4F8A8456-C152-4FD9-88F9-913EC5674EA0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48" creationId="{37641078-5AC6-41B0-AB7A-EA49933D7352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51" creationId="{8B4A5B21-8C13-40F5-B7F0-70871FCA6FA3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54" creationId="{8B6E5BAA-0F97-4A6E-A69A-A7FA75D6F30B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57" creationId="{CCB0CE46-E3DA-42CD-B3E2-0E0F59144FFC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60" creationId="{F6D7D610-41E8-4B39-9B84-8E2F7BD60EE3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63" creationId="{88002239-2097-4A5A-8C84-86B72F265B82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65" creationId="{B6AF3BA0-AE0F-4B36-9A65-7917C833921C}"/>
          </ac:cxnSpMkLst>
        </pc:cxnChg>
        <pc:cxnChg chg="del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68" creationId="{341AF077-4A1B-4CED-B5CB-BDC8EBD73053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71" creationId="{2CB32AAA-0A82-4256-B41F-37EFEA052331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74" creationId="{251650B5-52EF-47F6-8A86-156D80017BE1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77" creationId="{9C48DD16-BF9A-4143-A33B-B009602D89EF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80" creationId="{0C5B5029-E467-4020-A1D4-EDBCB0CE887B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83" creationId="{20AE25C3-F2A5-4B6F-8670-320458DDAEA7}"/>
          </ac:cxnSpMkLst>
        </pc:cxnChg>
        <pc:cxnChg chg="del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86" creationId="{EB3EEBDA-F9CD-4414-AD71-FB853145476C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89" creationId="{ADA80681-5E37-4B46-94B1-57B5F003C508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2" creationId="{A1FD391B-146E-4F2C-B34D-B1E8432FEA22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3" creationId="{86A84514-BE26-401D-AC1C-16017BF1B5FD}"/>
          </ac:cxnSpMkLst>
        </pc:cxnChg>
        <pc:cxnChg chg="del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4" creationId="{AB912F16-0F9E-4345-A6FF-1502FC95BD2C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5" creationId="{C2CE5209-A616-4C9F-A0D9-DCB48CC26DD8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6" creationId="{FB9659E5-4C32-48B8-99F3-2FE80E626143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7" creationId="{7F0E4A41-8DAF-4126-9C52-57F6F3981D15}"/>
          </ac:cxnSpMkLst>
        </pc:cxnChg>
        <pc:cxnChg chg="del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8" creationId="{F0D0D408-7031-45E9-96F2-3CE8026DB7EB}"/>
          </ac:cxnSpMkLst>
        </pc:cxnChg>
        <pc:cxnChg chg="del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99" creationId="{D0EFB616-328D-40D1-9F24-072A6A754CFE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111" creationId="{8ED035AD-039A-4F2F-8E41-489EEA2BB52D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112" creationId="{A791A0E4-5DDA-4B05-B595-8DE363745B7F}"/>
          </ac:cxnSpMkLst>
        </pc:cxnChg>
        <pc:cxnChg chg="del mod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113" creationId="{11257C99-E241-43A7-A7C2-5E7FBCE8DE4A}"/>
          </ac:cxnSpMkLst>
        </pc:cxnChg>
        <pc:cxnChg chg="del">
          <ac:chgData name="Syphax Ait oubelli" userId="ecf726b1934da71b" providerId="LiveId" clId="{64157098-4FC5-4C56-B2BF-606E0011ACA9}" dt="2021-09-21T21:12:52.467" v="2371" actId="478"/>
          <ac:cxnSpMkLst>
            <pc:docMk/>
            <pc:sldMk cId="3135467060" sldId="406"/>
            <ac:cxnSpMk id="116" creationId="{BAC75481-CF51-44C0-B4A8-982DFBDDB75D}"/>
          </ac:cxnSpMkLst>
        </pc:cxnChg>
      </pc:sldChg>
      <pc:sldChg chg="modSp add mod">
        <pc:chgData name="Syphax Ait oubelli" userId="ecf726b1934da71b" providerId="LiveId" clId="{64157098-4FC5-4C56-B2BF-606E0011ACA9}" dt="2021-09-21T21:14:14.089" v="2412" actId="12789"/>
        <pc:sldMkLst>
          <pc:docMk/>
          <pc:sldMk cId="1199035084" sldId="407"/>
        </pc:sldMkLst>
        <pc:spChg chg="mod">
          <ac:chgData name="Syphax Ait oubelli" userId="ecf726b1934da71b" providerId="LiveId" clId="{64157098-4FC5-4C56-B2BF-606E0011ACA9}" dt="2021-09-21T21:14:14.089" v="2412" actId="12789"/>
          <ac:spMkLst>
            <pc:docMk/>
            <pc:sldMk cId="1199035084" sldId="407"/>
            <ac:spMk id="2" creationId="{C94EC7D7-D3FB-4EBF-AB94-A5A5E25D5BD8}"/>
          </ac:spMkLst>
        </pc:spChg>
      </pc:sldChg>
      <pc:sldChg chg="addSp delSp modSp add mod">
        <pc:chgData name="Syphax Ait oubelli" userId="ecf726b1934da71b" providerId="LiveId" clId="{64157098-4FC5-4C56-B2BF-606E0011ACA9}" dt="2021-09-21T21:46:56.646" v="2512" actId="16959"/>
        <pc:sldMkLst>
          <pc:docMk/>
          <pc:sldMk cId="1394607990" sldId="408"/>
        </pc:sldMkLst>
        <pc:spChg chg="add mod ord">
          <ac:chgData name="Syphax Ait oubelli" userId="ecf726b1934da71b" providerId="LiveId" clId="{64157098-4FC5-4C56-B2BF-606E0011ACA9}" dt="2021-09-21T21:19:46.619" v="2443" actId="1076"/>
          <ac:spMkLst>
            <pc:docMk/>
            <pc:sldMk cId="1394607990" sldId="408"/>
            <ac:spMk id="2" creationId="{0CF84E37-A0DC-49AA-9FD6-3B7092A69421}"/>
          </ac:spMkLst>
        </pc:spChg>
        <pc:spChg chg="add del">
          <ac:chgData name="Syphax Ait oubelli" userId="ecf726b1934da71b" providerId="LiveId" clId="{64157098-4FC5-4C56-B2BF-606E0011ACA9}" dt="2021-09-21T21:18:40.519" v="2423" actId="478"/>
          <ac:spMkLst>
            <pc:docMk/>
            <pc:sldMk cId="1394607990" sldId="408"/>
            <ac:spMk id="3" creationId="{AD68DE85-2095-45A5-84AA-3019E6CF9E09}"/>
          </ac:spMkLst>
        </pc:spChg>
        <pc:spChg chg="add mod">
          <ac:chgData name="Syphax Ait oubelli" userId="ecf726b1934da71b" providerId="LiveId" clId="{64157098-4FC5-4C56-B2BF-606E0011ACA9}" dt="2021-09-21T21:19:13.115" v="2432" actId="14100"/>
          <ac:spMkLst>
            <pc:docMk/>
            <pc:sldMk cId="1394607990" sldId="408"/>
            <ac:spMk id="4" creationId="{3999DF24-ABCB-4F19-86D6-F7ABF2BEBB5A}"/>
          </ac:spMkLst>
        </pc:spChg>
        <pc:spChg chg="add del mod">
          <ac:chgData name="Syphax Ait oubelli" userId="ecf726b1934da71b" providerId="LiveId" clId="{64157098-4FC5-4C56-B2BF-606E0011ACA9}" dt="2021-09-21T21:20:11.400" v="2451"/>
          <ac:spMkLst>
            <pc:docMk/>
            <pc:sldMk cId="1394607990" sldId="408"/>
            <ac:spMk id="5" creationId="{723EA522-D853-4282-8428-F9FBBAD389E4}"/>
          </ac:spMkLst>
        </pc:spChg>
        <pc:spChg chg="add mod">
          <ac:chgData name="Syphax Ait oubelli" userId="ecf726b1934da71b" providerId="LiveId" clId="{64157098-4FC5-4C56-B2BF-606E0011ACA9}" dt="2021-09-21T21:46:47.127" v="2509" actId="20577"/>
          <ac:spMkLst>
            <pc:docMk/>
            <pc:sldMk cId="1394607990" sldId="408"/>
            <ac:spMk id="6" creationId="{48220DFC-4621-4DB7-906C-DBDE59B03F82}"/>
          </ac:spMkLst>
        </pc:spChg>
        <pc:spChg chg="ord">
          <ac:chgData name="Syphax Ait oubelli" userId="ecf726b1934da71b" providerId="LiveId" clId="{64157098-4FC5-4C56-B2BF-606E0011ACA9}" dt="2021-09-21T21:17:43.795" v="2421" actId="166"/>
          <ac:spMkLst>
            <pc:docMk/>
            <pc:sldMk cId="1394607990" sldId="408"/>
            <ac:spMk id="31" creationId="{50CF9BC3-0F13-4E5E-97AC-03E63B499A4B}"/>
          </ac:spMkLst>
        </pc:spChg>
        <pc:spChg chg="ord">
          <ac:chgData name="Syphax Ait oubelli" userId="ecf726b1934da71b" providerId="LiveId" clId="{64157098-4FC5-4C56-B2BF-606E0011ACA9}" dt="2021-09-21T21:17:43.795" v="2421" actId="166"/>
          <ac:spMkLst>
            <pc:docMk/>
            <pc:sldMk cId="1394607990" sldId="408"/>
            <ac:spMk id="33" creationId="{17DF0084-7D06-42C2-A7C4-4887C2FDA4AE}"/>
          </ac:spMkLst>
        </pc:spChg>
        <pc:spChg chg="ord">
          <ac:chgData name="Syphax Ait oubelli" userId="ecf726b1934da71b" providerId="LiveId" clId="{64157098-4FC5-4C56-B2BF-606E0011ACA9}" dt="2021-09-21T21:17:43.795" v="2421" actId="166"/>
          <ac:spMkLst>
            <pc:docMk/>
            <pc:sldMk cId="1394607990" sldId="408"/>
            <ac:spMk id="34" creationId="{A34B6A6B-4551-4F84-B778-815CE4602877}"/>
          </ac:spMkLst>
        </pc:spChg>
        <pc:spChg chg="ord">
          <ac:chgData name="Syphax Ait oubelli" userId="ecf726b1934da71b" providerId="LiveId" clId="{64157098-4FC5-4C56-B2BF-606E0011ACA9}" dt="2021-09-21T21:17:43.795" v="2421" actId="166"/>
          <ac:spMkLst>
            <pc:docMk/>
            <pc:sldMk cId="1394607990" sldId="408"/>
            <ac:spMk id="35" creationId="{C24EEDA5-742D-495C-B7F3-D3EF1A266BE3}"/>
          </ac:spMkLst>
        </pc:spChg>
        <pc:spChg chg="ord">
          <ac:chgData name="Syphax Ait oubelli" userId="ecf726b1934da71b" providerId="LiveId" clId="{64157098-4FC5-4C56-B2BF-606E0011ACA9}" dt="2021-09-21T21:17:43.795" v="2421" actId="166"/>
          <ac:spMkLst>
            <pc:docMk/>
            <pc:sldMk cId="1394607990" sldId="408"/>
            <ac:spMk id="36" creationId="{AB43F07A-89C1-4A21-AFCC-3447BD7CA20C}"/>
          </ac:spMkLst>
        </pc:spChg>
        <pc:spChg chg="add del mod">
          <ac:chgData name="Syphax Ait oubelli" userId="ecf726b1934da71b" providerId="LiveId" clId="{64157098-4FC5-4C56-B2BF-606E0011ACA9}" dt="2021-09-21T21:20:11.400" v="2451"/>
          <ac:spMkLst>
            <pc:docMk/>
            <pc:sldMk cId="1394607990" sldId="408"/>
            <ac:spMk id="72" creationId="{BF20458B-F086-46F5-B1A7-70643EE26C9B}"/>
          </ac:spMkLst>
        </pc:spChg>
        <pc:spChg chg="add del mod">
          <ac:chgData name="Syphax Ait oubelli" userId="ecf726b1934da71b" providerId="LiveId" clId="{64157098-4FC5-4C56-B2BF-606E0011ACA9}" dt="2021-09-21T21:20:11.400" v="2451"/>
          <ac:spMkLst>
            <pc:docMk/>
            <pc:sldMk cId="1394607990" sldId="408"/>
            <ac:spMk id="75" creationId="{6FC537AC-1B8B-4B0C-B6B1-71843667A67B}"/>
          </ac:spMkLst>
        </pc:spChg>
        <pc:spChg chg="mod">
          <ac:chgData name="Syphax Ait oubelli" userId="ecf726b1934da71b" providerId="LiveId" clId="{64157098-4FC5-4C56-B2BF-606E0011ACA9}" dt="2021-09-21T21:46:37.825" v="2504" actId="1076"/>
          <ac:spMkLst>
            <pc:docMk/>
            <pc:sldMk cId="1394607990" sldId="408"/>
            <ac:spMk id="76" creationId="{10641359-B472-4B56-9D26-B09B917A5478}"/>
          </ac:spMkLst>
        </pc:spChg>
        <pc:spChg chg="add mod">
          <ac:chgData name="Syphax Ait oubelli" userId="ecf726b1934da71b" providerId="LiveId" clId="{64157098-4FC5-4C56-B2BF-606E0011ACA9}" dt="2021-09-21T21:46:56.646" v="2512" actId="16959"/>
          <ac:spMkLst>
            <pc:docMk/>
            <pc:sldMk cId="1394607990" sldId="408"/>
            <ac:spMk id="78" creationId="{8D887F24-CB6F-4421-A400-97310F6EFCC0}"/>
          </ac:spMkLst>
        </pc:spChg>
        <pc:cxnChg chg="ord">
          <ac:chgData name="Syphax Ait oubelli" userId="ecf726b1934da71b" providerId="LiveId" clId="{64157098-4FC5-4C56-B2BF-606E0011ACA9}" dt="2021-09-21T21:17:43.795" v="2421" actId="166"/>
          <ac:cxnSpMkLst>
            <pc:docMk/>
            <pc:sldMk cId="1394607990" sldId="408"/>
            <ac:cxnSpMk id="48" creationId="{37641078-5AC6-41B0-AB7A-EA49933D7352}"/>
          </ac:cxnSpMkLst>
        </pc:cxnChg>
        <pc:cxnChg chg="ord">
          <ac:chgData name="Syphax Ait oubelli" userId="ecf726b1934da71b" providerId="LiveId" clId="{64157098-4FC5-4C56-B2BF-606E0011ACA9}" dt="2021-09-21T21:17:43.795" v="2421" actId="166"/>
          <ac:cxnSpMkLst>
            <pc:docMk/>
            <pc:sldMk cId="1394607990" sldId="408"/>
            <ac:cxnSpMk id="51" creationId="{8B4A5B21-8C13-40F5-B7F0-70871FCA6FA3}"/>
          </ac:cxnSpMkLst>
        </pc:cxnChg>
        <pc:cxnChg chg="ord">
          <ac:chgData name="Syphax Ait oubelli" userId="ecf726b1934da71b" providerId="LiveId" clId="{64157098-4FC5-4C56-B2BF-606E0011ACA9}" dt="2021-09-21T21:17:43.795" v="2421" actId="166"/>
          <ac:cxnSpMkLst>
            <pc:docMk/>
            <pc:sldMk cId="1394607990" sldId="408"/>
            <ac:cxnSpMk id="54" creationId="{8B6E5BAA-0F97-4A6E-A69A-A7FA75D6F30B}"/>
          </ac:cxnSpMkLst>
        </pc:cxnChg>
        <pc:cxnChg chg="ord">
          <ac:chgData name="Syphax Ait oubelli" userId="ecf726b1934da71b" providerId="LiveId" clId="{64157098-4FC5-4C56-B2BF-606E0011ACA9}" dt="2021-09-21T21:17:43.795" v="2421" actId="166"/>
          <ac:cxnSpMkLst>
            <pc:docMk/>
            <pc:sldMk cId="1394607990" sldId="408"/>
            <ac:cxnSpMk id="57" creationId="{CCB0CE46-E3DA-42CD-B3E2-0E0F59144FFC}"/>
          </ac:cxnSpMkLst>
        </pc:cxnChg>
      </pc:sldChg>
      <pc:sldChg chg="addSp delSp modSp add mod">
        <pc:chgData name="Syphax Ait oubelli" userId="ecf726b1934da71b" providerId="LiveId" clId="{64157098-4FC5-4C56-B2BF-606E0011ACA9}" dt="2021-09-21T21:49:07.168" v="2595"/>
        <pc:sldMkLst>
          <pc:docMk/>
          <pc:sldMk cId="501104732" sldId="409"/>
        </pc:sldMkLst>
        <pc:spChg chg="mod topLvl">
          <ac:chgData name="Syphax Ait oubelli" userId="ecf726b1934da71b" providerId="LiveId" clId="{64157098-4FC5-4C56-B2BF-606E0011ACA9}" dt="2021-09-21T21:49:07.168" v="2595"/>
          <ac:spMkLst>
            <pc:docMk/>
            <pc:sldMk cId="501104732" sldId="409"/>
            <ac:spMk id="2" creationId="{C94EC7D7-D3FB-4EBF-AB94-A5A5E25D5BD8}"/>
          </ac:spMkLst>
        </pc:spChg>
        <pc:spChg chg="add mod topLvl">
          <ac:chgData name="Syphax Ait oubelli" userId="ecf726b1934da71b" providerId="LiveId" clId="{64157098-4FC5-4C56-B2BF-606E0011ACA9}" dt="2021-09-21T21:49:07.168" v="2595"/>
          <ac:spMkLst>
            <pc:docMk/>
            <pc:sldMk cId="501104732" sldId="409"/>
            <ac:spMk id="3" creationId="{A056554A-C022-4013-AE3E-ED2B2E19ED4D}"/>
          </ac:spMkLst>
        </pc:spChg>
        <pc:grpChg chg="add del mod">
          <ac:chgData name="Syphax Ait oubelli" userId="ecf726b1934da71b" providerId="LiveId" clId="{64157098-4FC5-4C56-B2BF-606E0011ACA9}" dt="2021-09-21T21:49:07.168" v="2595"/>
          <ac:grpSpMkLst>
            <pc:docMk/>
            <pc:sldMk cId="501104732" sldId="409"/>
            <ac:grpSpMk id="4" creationId="{DF160576-70CD-457F-B754-15610FD0CA77}"/>
          </ac:grpSpMkLst>
        </pc:grpChg>
      </pc:sldChg>
      <pc:sldChg chg="addSp modSp add mod">
        <pc:chgData name="Syphax Ait oubelli" userId="ecf726b1934da71b" providerId="LiveId" clId="{64157098-4FC5-4C56-B2BF-606E0011ACA9}" dt="2021-09-22T06:07:36.709" v="2637" actId="207"/>
        <pc:sldMkLst>
          <pc:docMk/>
          <pc:sldMk cId="2008843753" sldId="410"/>
        </pc:sldMkLst>
        <pc:spChg chg="add mod">
          <ac:chgData name="Syphax Ait oubelli" userId="ecf726b1934da71b" providerId="LiveId" clId="{64157098-4FC5-4C56-B2BF-606E0011ACA9}" dt="2021-09-22T06:06:26.368" v="2609" actId="14100"/>
          <ac:spMkLst>
            <pc:docMk/>
            <pc:sldMk cId="2008843753" sldId="410"/>
            <ac:spMk id="2" creationId="{ADA9CCE2-B6DD-4777-8EDA-E9128C31623E}"/>
          </ac:spMkLst>
        </pc:spChg>
        <pc:spChg chg="add mod">
          <ac:chgData name="Syphax Ait oubelli" userId="ecf726b1934da71b" providerId="LiveId" clId="{64157098-4FC5-4C56-B2BF-606E0011ACA9}" dt="2021-09-22T06:07:36.709" v="2637" actId="207"/>
          <ac:spMkLst>
            <pc:docMk/>
            <pc:sldMk cId="2008843753" sldId="410"/>
            <ac:spMk id="3" creationId="{ACCE78C3-CFA3-458D-A75F-2A08194638AD}"/>
          </ac:spMkLst>
        </pc:spChg>
      </pc:sldChg>
      <pc:sldChg chg="addSp delSp modSp add mod">
        <pc:chgData name="Syphax Ait oubelli" userId="ecf726b1934da71b" providerId="LiveId" clId="{64157098-4FC5-4C56-B2BF-606E0011ACA9}" dt="2021-09-22T06:08:03.313" v="2647" actId="14100"/>
        <pc:sldMkLst>
          <pc:docMk/>
          <pc:sldMk cId="1387130318" sldId="411"/>
        </pc:sldMkLst>
        <pc:spChg chg="del">
          <ac:chgData name="Syphax Ait oubelli" userId="ecf726b1934da71b" providerId="LiveId" clId="{64157098-4FC5-4C56-B2BF-606E0011ACA9}" dt="2021-09-22T06:07:43.982" v="2639" actId="478"/>
          <ac:spMkLst>
            <pc:docMk/>
            <pc:sldMk cId="1387130318" sldId="411"/>
            <ac:spMk id="2" creationId="{ADA9CCE2-B6DD-4777-8EDA-E9128C31623E}"/>
          </ac:spMkLst>
        </pc:spChg>
        <pc:spChg chg="del">
          <ac:chgData name="Syphax Ait oubelli" userId="ecf726b1934da71b" providerId="LiveId" clId="{64157098-4FC5-4C56-B2BF-606E0011ACA9}" dt="2021-09-22T06:07:43.982" v="2639" actId="478"/>
          <ac:spMkLst>
            <pc:docMk/>
            <pc:sldMk cId="1387130318" sldId="411"/>
            <ac:spMk id="3" creationId="{ACCE78C3-CFA3-458D-A75F-2A08194638AD}"/>
          </ac:spMkLst>
        </pc:spChg>
        <pc:cxnChg chg="add mod">
          <ac:chgData name="Syphax Ait oubelli" userId="ecf726b1934da71b" providerId="LiveId" clId="{64157098-4FC5-4C56-B2BF-606E0011ACA9}" dt="2021-09-22T06:07:57.673" v="2643" actId="692"/>
          <ac:cxnSpMkLst>
            <pc:docMk/>
            <pc:sldMk cId="1387130318" sldId="411"/>
            <ac:cxnSpMk id="5" creationId="{2B7EFAB9-CF9C-47F6-BBBF-45C8E63B05CD}"/>
          </ac:cxnSpMkLst>
        </pc:cxnChg>
        <pc:cxnChg chg="add mod">
          <ac:chgData name="Syphax Ait oubelli" userId="ecf726b1934da71b" providerId="LiveId" clId="{64157098-4FC5-4C56-B2BF-606E0011ACA9}" dt="2021-09-22T06:08:03.313" v="2647" actId="14100"/>
          <ac:cxnSpMkLst>
            <pc:docMk/>
            <pc:sldMk cId="1387130318" sldId="411"/>
            <ac:cxnSpMk id="34" creationId="{E3376CF8-1216-4AC2-95E9-50F681E349E5}"/>
          </ac:cxnSpMkLst>
        </pc:cxnChg>
      </pc:sldChg>
      <pc:sldChg chg="addSp delSp modSp add mod">
        <pc:chgData name="Syphax Ait oubelli" userId="ecf726b1934da71b" providerId="LiveId" clId="{64157098-4FC5-4C56-B2BF-606E0011ACA9}" dt="2021-09-22T06:11:11.711" v="2663" actId="207"/>
        <pc:sldMkLst>
          <pc:docMk/>
          <pc:sldMk cId="1613757187" sldId="412"/>
        </pc:sldMkLst>
        <pc:spChg chg="add mod">
          <ac:chgData name="Syphax Ait oubelli" userId="ecf726b1934da71b" providerId="LiveId" clId="{64157098-4FC5-4C56-B2BF-606E0011ACA9}" dt="2021-09-22T06:11:11.711" v="2663" actId="207"/>
          <ac:spMkLst>
            <pc:docMk/>
            <pc:sldMk cId="1613757187" sldId="412"/>
            <ac:spMk id="2" creationId="{5D1098D9-430C-40D2-949A-F6359E3BDF15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7" creationId="{EE797E48-36C9-455F-85CE-6AB0D5F14B94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8" creationId="{8DBF1CB0-6015-49C8-A9F0-043C18E1C9A7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9" creationId="{00A06669-EBED-49A1-B8A3-56B2E9E53249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0" creationId="{5E8F8324-4B3A-450F-97F5-11C54F4325D4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1" creationId="{537DAFB3-48DC-4EED-9C0A-E12AE7E215AD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2" creationId="{51A08C98-424A-47F0-96FC-17A8A8FDD07A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3" creationId="{963AC40D-9B6B-4337-A2A5-9B8D7E6E8503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4" creationId="{A395597D-90BA-4381-8A20-052DDE215D05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5" creationId="{DBD8BCA9-61A0-4826-B444-521EBD32F997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7" creationId="{0184A7D6-B9E9-44C7-9E31-1775E222B02A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18" creationId="{2780DC96-310D-4F5E-9F3A-9AD729C93505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0" creationId="{D13E70A4-9AFF-4879-B710-E074212C781A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1" creationId="{AB4F9979-D696-468B-96DB-14150FCAA3D5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2" creationId="{92D15ACD-6ED1-4F45-99B2-E38022A297F9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3" creationId="{CCC8E1F8-0AEC-48F0-B678-C475A809266B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4" creationId="{1DA72CAF-46D4-4F4C-876D-15EC48B6DD73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5" creationId="{977DF57D-912C-4ADB-820A-820D9904B878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6" creationId="{1AFB1022-CCCF-48D3-AA97-26FC8390FF40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7" creationId="{B7211801-F0A2-4C0B-8E05-B424CCB38047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8" creationId="{DD5D86BD-6F47-4E85-8C35-1150AD17CF57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29" creationId="{0FF30F2A-FBBB-4D04-A783-82B627727538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30" creationId="{D8574A73-A39D-4944-8DD4-18B275F013B8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31" creationId="{48CC6277-9515-4F26-891D-7FF51BF15E0A}"/>
          </ac:spMkLst>
        </pc:spChg>
        <pc:spChg chg="mod">
          <ac:chgData name="Syphax Ait oubelli" userId="ecf726b1934da71b" providerId="LiveId" clId="{64157098-4FC5-4C56-B2BF-606E0011ACA9}" dt="2021-09-22T06:10:22.668" v="2656" actId="1076"/>
          <ac:spMkLst>
            <pc:docMk/>
            <pc:sldMk cId="1613757187" sldId="412"/>
            <ac:spMk id="32" creationId="{447763DD-567D-4F0B-A5C9-92F804819E03}"/>
          </ac:spMkLst>
        </pc:spChg>
        <pc:cxnChg chg="del mod">
          <ac:chgData name="Syphax Ait oubelli" userId="ecf726b1934da71b" providerId="LiveId" clId="{64157098-4FC5-4C56-B2BF-606E0011ACA9}" dt="2021-09-22T06:10:08.557" v="2649" actId="478"/>
          <ac:cxnSpMkLst>
            <pc:docMk/>
            <pc:sldMk cId="1613757187" sldId="412"/>
            <ac:cxnSpMk id="5" creationId="{2B7EFAB9-CF9C-47F6-BBBF-45C8E63B05CD}"/>
          </ac:cxnSpMkLst>
        </pc:cxnChg>
        <pc:cxnChg chg="del mod">
          <ac:chgData name="Syphax Ait oubelli" userId="ecf726b1934da71b" providerId="LiveId" clId="{64157098-4FC5-4C56-B2BF-606E0011ACA9}" dt="2021-09-22T06:10:08.557" v="2649" actId="478"/>
          <ac:cxnSpMkLst>
            <pc:docMk/>
            <pc:sldMk cId="1613757187" sldId="412"/>
            <ac:cxnSpMk id="34" creationId="{E3376CF8-1216-4AC2-95E9-50F681E349E5}"/>
          </ac:cxnSpMkLst>
        </pc:cxnChg>
      </pc:sldChg>
      <pc:sldChg chg="addSp delSp modSp add mod">
        <pc:chgData name="Syphax Ait oubelli" userId="ecf726b1934da71b" providerId="LiveId" clId="{64157098-4FC5-4C56-B2BF-606E0011ACA9}" dt="2021-09-22T06:41:08.370" v="3130" actId="207"/>
        <pc:sldMkLst>
          <pc:docMk/>
          <pc:sldMk cId="3371049384" sldId="413"/>
        </pc:sldMkLst>
        <pc:spChg chg="mod">
          <ac:chgData name="Syphax Ait oubelli" userId="ecf726b1934da71b" providerId="LiveId" clId="{64157098-4FC5-4C56-B2BF-606E0011ACA9}" dt="2021-09-22T06:13:47.882" v="2665" actId="207"/>
          <ac:spMkLst>
            <pc:docMk/>
            <pc:sldMk cId="3371049384" sldId="413"/>
            <ac:spMk id="2" creationId="{5D1098D9-430C-40D2-949A-F6359E3BDF15}"/>
          </ac:spMkLst>
        </pc:spChg>
        <pc:spChg chg="add del mod">
          <ac:chgData name="Syphax Ait oubelli" userId="ecf726b1934da71b" providerId="LiveId" clId="{64157098-4FC5-4C56-B2BF-606E0011ACA9}" dt="2021-09-22T06:14:05.177" v="2668"/>
          <ac:spMkLst>
            <pc:docMk/>
            <pc:sldMk cId="3371049384" sldId="413"/>
            <ac:spMk id="3" creationId="{9640F864-16F6-4BFB-92C5-E97859BDFCF4}"/>
          </ac:spMkLst>
        </pc:spChg>
        <pc:spChg chg="mod">
          <ac:chgData name="Syphax Ait oubelli" userId="ecf726b1934da71b" providerId="LiveId" clId="{64157098-4FC5-4C56-B2BF-606E0011ACA9}" dt="2021-09-22T06:41:08.370" v="3130" actId="207"/>
          <ac:spMkLst>
            <pc:docMk/>
            <pc:sldMk cId="3371049384" sldId="413"/>
            <ac:spMk id="7" creationId="{EE797E48-36C9-455F-85CE-6AB0D5F14B94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8" creationId="{8DBF1CB0-6015-49C8-A9F0-043C18E1C9A7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9" creationId="{00A06669-EBED-49A1-B8A3-56B2E9E53249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0" creationId="{5E8F8324-4B3A-450F-97F5-11C54F4325D4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1" creationId="{537DAFB3-48DC-4EED-9C0A-E12AE7E215AD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2" creationId="{51A08C98-424A-47F0-96FC-17A8A8FDD07A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3" creationId="{963AC40D-9B6B-4337-A2A5-9B8D7E6E8503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4" creationId="{A395597D-90BA-4381-8A20-052DDE215D05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5" creationId="{DBD8BCA9-61A0-4826-B444-521EBD32F997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7" creationId="{0184A7D6-B9E9-44C7-9E31-1775E222B02A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18" creationId="{2780DC96-310D-4F5E-9F3A-9AD729C93505}"/>
          </ac:spMkLst>
        </pc:spChg>
        <pc:spChg chg="mod">
          <ac:chgData name="Syphax Ait oubelli" userId="ecf726b1934da71b" providerId="LiveId" clId="{64157098-4FC5-4C56-B2BF-606E0011ACA9}" dt="2021-09-22T06:14:52.567" v="2676" actId="2711"/>
          <ac:spMkLst>
            <pc:docMk/>
            <pc:sldMk cId="3371049384" sldId="413"/>
            <ac:spMk id="20" creationId="{D13E70A4-9AFF-4879-B710-E074212C781A}"/>
          </ac:spMkLst>
        </pc:spChg>
        <pc:spChg chg="add mod">
          <ac:chgData name="Syphax Ait oubelli" userId="ecf726b1934da71b" providerId="LiveId" clId="{64157098-4FC5-4C56-B2BF-606E0011ACA9}" dt="2021-09-22T06:15:36.313" v="2686" actId="12788"/>
          <ac:spMkLst>
            <pc:docMk/>
            <pc:sldMk cId="3371049384" sldId="413"/>
            <ac:spMk id="34" creationId="{252327B8-DC2D-489A-8CF2-92470F2F61C1}"/>
          </ac:spMkLst>
        </pc:spChg>
      </pc:sldChg>
      <pc:sldChg chg="addSp delSp modSp add del mod">
        <pc:chgData name="Syphax Ait oubelli" userId="ecf726b1934da71b" providerId="LiveId" clId="{64157098-4FC5-4C56-B2BF-606E0011ACA9}" dt="2021-09-22T06:41:23.255" v="3131" actId="47"/>
        <pc:sldMkLst>
          <pc:docMk/>
          <pc:sldMk cId="3175403356" sldId="414"/>
        </pc:sldMkLst>
        <pc:spChg chg="mod">
          <ac:chgData name="Syphax Ait oubelli" userId="ecf726b1934da71b" providerId="LiveId" clId="{64157098-4FC5-4C56-B2BF-606E0011ACA9}" dt="2021-09-22T06:19:26.556" v="2761" actId="207"/>
          <ac:spMkLst>
            <pc:docMk/>
            <pc:sldMk cId="3175403356" sldId="414"/>
            <ac:spMk id="2" creationId="{5D1098D9-430C-40D2-949A-F6359E3BDF15}"/>
          </ac:spMkLst>
        </pc:spChg>
        <pc:spChg chg="del mod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7" creationId="{EE797E48-36C9-455F-85CE-6AB0D5F14B94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8" creationId="{8DBF1CB0-6015-49C8-A9F0-043C18E1C9A7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9" creationId="{00A06669-EBED-49A1-B8A3-56B2E9E53249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0" creationId="{5E8F8324-4B3A-450F-97F5-11C54F4325D4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1" creationId="{537DAFB3-48DC-4EED-9C0A-E12AE7E215AD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2" creationId="{51A08C98-424A-47F0-96FC-17A8A8FDD07A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3" creationId="{963AC40D-9B6B-4337-A2A5-9B8D7E6E8503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4" creationId="{A395597D-90BA-4381-8A20-052DDE215D05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5" creationId="{DBD8BCA9-61A0-4826-B444-521EBD32F997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7" creationId="{0184A7D6-B9E9-44C7-9E31-1775E222B02A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18" creationId="{2780DC96-310D-4F5E-9F3A-9AD729C93505}"/>
          </ac:spMkLst>
        </pc:spChg>
        <pc:spChg chg="del">
          <ac:chgData name="Syphax Ait oubelli" userId="ecf726b1934da71b" providerId="LiveId" clId="{64157098-4FC5-4C56-B2BF-606E0011ACA9}" dt="2021-09-22T06:20:29.734" v="2763" actId="478"/>
          <ac:spMkLst>
            <pc:docMk/>
            <pc:sldMk cId="3175403356" sldId="414"/>
            <ac:spMk id="20" creationId="{D13E70A4-9AFF-4879-B710-E074212C781A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34" creationId="{36544D25-A752-4047-A856-E4CCC5E4EA86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35" creationId="{D9924E0B-02DC-4BE3-B115-E0EF33DBB859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36" creationId="{3B7C487C-763D-460C-AEC1-3CC988B978F7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37" creationId="{462AD841-5815-4ACD-BCA5-D22C16BCF128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38" creationId="{906A47A7-9A7B-489A-A9B7-2BA8872A15CA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39" creationId="{F8DB6D59-B497-4F08-A16D-46502D6663E9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40" creationId="{069A37DA-5408-42CB-8E42-78C0D0BBAD7A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41" creationId="{D93A9191-3844-43A2-B45F-FC73A10E71AD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42" creationId="{B8F332F8-A05E-4AD9-A68F-40B45D96B225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43" creationId="{82795D44-5A54-4D33-95DF-7391B6DA2F8E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44" creationId="{A7741C87-FB06-4C0F-9D9B-F048A07F0031}"/>
          </ac:spMkLst>
        </pc:spChg>
        <pc:spChg chg="add mod">
          <ac:chgData name="Syphax Ait oubelli" userId="ecf726b1934da71b" providerId="LiveId" clId="{64157098-4FC5-4C56-B2BF-606E0011ACA9}" dt="2021-09-22T06:20:30.020" v="2764"/>
          <ac:spMkLst>
            <pc:docMk/>
            <pc:sldMk cId="3175403356" sldId="414"/>
            <ac:spMk id="45" creationId="{DCB5F521-C5AA-4DDA-8564-7EDFCD5E74D3}"/>
          </ac:spMkLst>
        </pc:spChg>
      </pc:sldChg>
      <pc:sldChg chg="addSp delSp modSp add mod">
        <pc:chgData name="Syphax Ait oubelli" userId="ecf726b1934da71b" providerId="LiveId" clId="{64157098-4FC5-4C56-B2BF-606E0011ACA9}" dt="2021-09-22T06:17:07.980" v="2749" actId="948"/>
        <pc:sldMkLst>
          <pc:docMk/>
          <pc:sldMk cId="771009932" sldId="415"/>
        </pc:sldMkLst>
        <pc:spChg chg="add mod">
          <ac:chgData name="Syphax Ait oubelli" userId="ecf726b1934da71b" providerId="LiveId" clId="{64157098-4FC5-4C56-B2BF-606E0011ACA9}" dt="2021-09-22T06:16:46.355" v="2731" actId="1076"/>
          <ac:spMkLst>
            <pc:docMk/>
            <pc:sldMk cId="771009932" sldId="415"/>
            <ac:spMk id="3" creationId="{77EB4E3A-7DD6-4F4E-BBCA-881BE078D29F}"/>
          </ac:spMkLst>
        </pc:spChg>
        <pc:spChg chg="add mod">
          <ac:chgData name="Syphax Ait oubelli" userId="ecf726b1934da71b" providerId="LiveId" clId="{64157098-4FC5-4C56-B2BF-606E0011ACA9}" dt="2021-09-22T06:17:05.842" v="2747" actId="1076"/>
          <ac:spMkLst>
            <pc:docMk/>
            <pc:sldMk cId="771009932" sldId="415"/>
            <ac:spMk id="4" creationId="{06AC6613-27CF-4BF2-B389-FB0E45B02807}"/>
          </ac:spMkLst>
        </pc:spChg>
        <pc:spChg chg="mod">
          <ac:chgData name="Syphax Ait oubelli" userId="ecf726b1934da71b" providerId="LiveId" clId="{64157098-4FC5-4C56-B2BF-606E0011ACA9}" dt="2021-09-22T06:16:18.687" v="2700" actId="1076"/>
          <ac:spMkLst>
            <pc:docMk/>
            <pc:sldMk cId="771009932" sldId="415"/>
            <ac:spMk id="28" creationId="{DD5D86BD-6F47-4E85-8C35-1150AD17CF57}"/>
          </ac:spMkLst>
        </pc:spChg>
        <pc:spChg chg="del">
          <ac:chgData name="Syphax Ait oubelli" userId="ecf726b1934da71b" providerId="LiveId" clId="{64157098-4FC5-4C56-B2BF-606E0011ACA9}" dt="2021-09-22T06:16:04.022" v="2688" actId="478"/>
          <ac:spMkLst>
            <pc:docMk/>
            <pc:sldMk cId="771009932" sldId="415"/>
            <ac:spMk id="34" creationId="{252327B8-DC2D-489A-8CF2-92470F2F61C1}"/>
          </ac:spMkLst>
        </pc:spChg>
        <pc:spChg chg="add mod">
          <ac:chgData name="Syphax Ait oubelli" userId="ecf726b1934da71b" providerId="LiveId" clId="{64157098-4FC5-4C56-B2BF-606E0011ACA9}" dt="2021-09-22T06:16:46.355" v="2731" actId="1076"/>
          <ac:spMkLst>
            <pc:docMk/>
            <pc:sldMk cId="771009932" sldId="415"/>
            <ac:spMk id="35" creationId="{88762900-0FC3-40F5-87C3-0537A874C579}"/>
          </ac:spMkLst>
        </pc:spChg>
        <pc:spChg chg="add mod">
          <ac:chgData name="Syphax Ait oubelli" userId="ecf726b1934da71b" providerId="LiveId" clId="{64157098-4FC5-4C56-B2BF-606E0011ACA9}" dt="2021-09-22T06:17:07.980" v="2749" actId="948"/>
          <ac:spMkLst>
            <pc:docMk/>
            <pc:sldMk cId="771009932" sldId="415"/>
            <ac:spMk id="36" creationId="{6987989C-AEFB-434D-B70D-70279EBCC94F}"/>
          </ac:spMkLst>
        </pc:spChg>
      </pc:sldChg>
      <pc:sldChg chg="modSp add mod">
        <pc:chgData name="Syphax Ait oubelli" userId="ecf726b1934da71b" providerId="LiveId" clId="{64157098-4FC5-4C56-B2BF-606E0011ACA9}" dt="2021-09-22T06:18:15.952" v="2757" actId="207"/>
        <pc:sldMkLst>
          <pc:docMk/>
          <pc:sldMk cId="704760264" sldId="416"/>
        </pc:sldMkLst>
        <pc:graphicFrameChg chg="modGraphic">
          <ac:chgData name="Syphax Ait oubelli" userId="ecf726b1934da71b" providerId="LiveId" clId="{64157098-4FC5-4C56-B2BF-606E0011ACA9}" dt="2021-09-22T06:18:15.952" v="2757" actId="207"/>
          <ac:graphicFrameMkLst>
            <pc:docMk/>
            <pc:sldMk cId="704760264" sldId="416"/>
            <ac:graphicFrameMk id="2" creationId="{92B8EDE2-C4E2-45B4-870E-9BFA1B33CFE5}"/>
          </ac:graphicFrameMkLst>
        </pc:graphicFrameChg>
      </pc:sldChg>
      <pc:sldChg chg="modSp add mod">
        <pc:chgData name="Syphax Ait oubelli" userId="ecf726b1934da71b" providerId="LiveId" clId="{64157098-4FC5-4C56-B2BF-606E0011ACA9}" dt="2021-09-22T06:18:19.310" v="2758" actId="207"/>
        <pc:sldMkLst>
          <pc:docMk/>
          <pc:sldMk cId="2697800420" sldId="417"/>
        </pc:sldMkLst>
        <pc:graphicFrameChg chg="modGraphic">
          <ac:chgData name="Syphax Ait oubelli" userId="ecf726b1934da71b" providerId="LiveId" clId="{64157098-4FC5-4C56-B2BF-606E0011ACA9}" dt="2021-09-22T06:18:19.310" v="2758" actId="207"/>
          <ac:graphicFrameMkLst>
            <pc:docMk/>
            <pc:sldMk cId="2697800420" sldId="417"/>
            <ac:graphicFrameMk id="2" creationId="{92B8EDE2-C4E2-45B4-870E-9BFA1B33CFE5}"/>
          </ac:graphicFrameMkLst>
        </pc:graphicFrameChg>
      </pc:sldChg>
      <pc:sldChg chg="modSp add mod">
        <pc:chgData name="Syphax Ait oubelli" userId="ecf726b1934da71b" providerId="LiveId" clId="{64157098-4FC5-4C56-B2BF-606E0011ACA9}" dt="2021-09-22T06:18:23.565" v="2759" actId="207"/>
        <pc:sldMkLst>
          <pc:docMk/>
          <pc:sldMk cId="2333735882" sldId="418"/>
        </pc:sldMkLst>
        <pc:graphicFrameChg chg="modGraphic">
          <ac:chgData name="Syphax Ait oubelli" userId="ecf726b1934da71b" providerId="LiveId" clId="{64157098-4FC5-4C56-B2BF-606E0011ACA9}" dt="2021-09-22T06:18:23.565" v="2759" actId="207"/>
          <ac:graphicFrameMkLst>
            <pc:docMk/>
            <pc:sldMk cId="2333735882" sldId="418"/>
            <ac:graphicFrameMk id="2" creationId="{92B8EDE2-C4E2-45B4-870E-9BFA1B33CFE5}"/>
          </ac:graphicFrameMkLst>
        </pc:graphicFrameChg>
      </pc:sldChg>
      <pc:sldChg chg="add">
        <pc:chgData name="Syphax Ait oubelli" userId="ecf726b1934da71b" providerId="LiveId" clId="{64157098-4FC5-4C56-B2BF-606E0011ACA9}" dt="2021-09-22T06:18:07.559" v="2755" actId="2890"/>
        <pc:sldMkLst>
          <pc:docMk/>
          <pc:sldMk cId="456604973" sldId="419"/>
        </pc:sldMkLst>
      </pc:sldChg>
      <pc:sldChg chg="addSp delSp modSp add mod">
        <pc:chgData name="Syphax Ait oubelli" userId="ecf726b1934da71b" providerId="LiveId" clId="{64157098-4FC5-4C56-B2BF-606E0011ACA9}" dt="2021-09-22T06:34:20.239" v="3040" actId="207"/>
        <pc:sldMkLst>
          <pc:docMk/>
          <pc:sldMk cId="225945261" sldId="420"/>
        </pc:sldMkLst>
        <pc:spChg chg="mod">
          <ac:chgData name="Syphax Ait oubelli" userId="ecf726b1934da71b" providerId="LiveId" clId="{64157098-4FC5-4C56-B2BF-606E0011ACA9}" dt="2021-09-22T06:34:20.239" v="3040" actId="207"/>
          <ac:spMkLst>
            <pc:docMk/>
            <pc:sldMk cId="225945261" sldId="420"/>
            <ac:spMk id="2" creationId="{5D1098D9-430C-40D2-949A-F6359E3BDF15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7" creationId="{EE797E48-36C9-455F-85CE-6AB0D5F14B94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8" creationId="{8DBF1CB0-6015-49C8-A9F0-043C18E1C9A7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9" creationId="{00A06669-EBED-49A1-B8A3-56B2E9E53249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0" creationId="{5E8F8324-4B3A-450F-97F5-11C54F4325D4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1" creationId="{537DAFB3-48DC-4EED-9C0A-E12AE7E215AD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2" creationId="{51A08C98-424A-47F0-96FC-17A8A8FDD07A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3" creationId="{963AC40D-9B6B-4337-A2A5-9B8D7E6E8503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4" creationId="{A395597D-90BA-4381-8A20-052DDE215D05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5" creationId="{DBD8BCA9-61A0-4826-B444-521EBD32F997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7" creationId="{0184A7D6-B9E9-44C7-9E31-1775E222B02A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18" creationId="{2780DC96-310D-4F5E-9F3A-9AD729C93505}"/>
          </ac:spMkLst>
        </pc:spChg>
        <pc:spChg chg="del">
          <ac:chgData name="Syphax Ait oubelli" userId="ecf726b1934da71b" providerId="LiveId" clId="{64157098-4FC5-4C56-B2BF-606E0011ACA9}" dt="2021-09-22T06:20:33.316" v="2765" actId="478"/>
          <ac:spMkLst>
            <pc:docMk/>
            <pc:sldMk cId="225945261" sldId="420"/>
            <ac:spMk id="20" creationId="{D13E70A4-9AFF-4879-B710-E074212C781A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34" creationId="{8C0C963C-3E85-4A4C-8134-6D28AB446A47}"/>
          </ac:spMkLst>
        </pc:spChg>
        <pc:spChg chg="add mod">
          <ac:chgData name="Syphax Ait oubelli" userId="ecf726b1934da71b" providerId="LiveId" clId="{64157098-4FC5-4C56-B2BF-606E0011ACA9}" dt="2021-09-22T06:34:08.142" v="3038" actId="20577"/>
          <ac:spMkLst>
            <pc:docMk/>
            <pc:sldMk cId="225945261" sldId="420"/>
            <ac:spMk id="35" creationId="{0C6B3C56-B603-4D7A-BABC-E52CDAB5376C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36" creationId="{9AB280FA-0F85-4647-A953-01E80A1B5743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37" creationId="{8C9D466A-40A7-40B4-932E-206814393A5A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38" creationId="{47146C87-2030-4CEE-9FB9-7F37C21CD738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39" creationId="{C47646BE-E242-4739-9A38-34531C2E4A44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40" creationId="{C327A641-AF97-4F6B-8590-7BFB9372D5F7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41" creationId="{1049FD75-61BB-4634-8A28-4C93DC63FBAE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42" creationId="{688EB99C-7DDE-4438-99FC-16DCBCCB8E98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43" creationId="{449EFC1D-8E9C-4BC8-A380-72AE7D464D18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44" creationId="{3B8DAD5C-969A-4DB7-8648-E0DCA2FAD801}"/>
          </ac:spMkLst>
        </pc:spChg>
        <pc:spChg chg="add mod">
          <ac:chgData name="Syphax Ait oubelli" userId="ecf726b1934da71b" providerId="LiveId" clId="{64157098-4FC5-4C56-B2BF-606E0011ACA9}" dt="2021-09-22T06:20:33.595" v="2766"/>
          <ac:spMkLst>
            <pc:docMk/>
            <pc:sldMk cId="225945261" sldId="420"/>
            <ac:spMk id="45" creationId="{393FAB69-9803-4676-B809-790F24973448}"/>
          </ac:spMkLst>
        </pc:spChg>
      </pc:sldChg>
      <pc:sldChg chg="addSp delSp modSp add mod modTransition">
        <pc:chgData name="Syphax Ait oubelli" userId="ecf726b1934da71b" providerId="LiveId" clId="{64157098-4FC5-4C56-B2BF-606E0011ACA9}" dt="2021-09-22T06:52:52.509" v="3352"/>
        <pc:sldMkLst>
          <pc:docMk/>
          <pc:sldMk cId="3393294128" sldId="421"/>
        </pc:sldMkLst>
        <pc:spChg chg="mod">
          <ac:chgData name="Syphax Ait oubelli" userId="ecf726b1934da71b" providerId="LiveId" clId="{64157098-4FC5-4C56-B2BF-606E0011ACA9}" dt="2021-09-22T06:41:27.666" v="3133" actId="207"/>
          <ac:spMkLst>
            <pc:docMk/>
            <pc:sldMk cId="3393294128" sldId="421"/>
            <ac:spMk id="35" creationId="{D9924E0B-02DC-4BE3-B115-E0EF33DBB859}"/>
          </ac:spMkLst>
        </pc:spChg>
        <pc:spChg chg="add mod">
          <ac:chgData name="Syphax Ait oubelli" userId="ecf726b1934da71b" providerId="LiveId" clId="{64157098-4FC5-4C56-B2BF-606E0011ACA9}" dt="2021-09-22T06:21:06.243" v="2775" actId="1076"/>
          <ac:spMkLst>
            <pc:docMk/>
            <pc:sldMk cId="3393294128" sldId="421"/>
            <ac:spMk id="46" creationId="{FE71BB49-EC5F-4FAC-9AC7-BB036BD0413A}"/>
          </ac:spMkLst>
        </pc:spChg>
        <pc:spChg chg="add mod">
          <ac:chgData name="Syphax Ait oubelli" userId="ecf726b1934da71b" providerId="LiveId" clId="{64157098-4FC5-4C56-B2BF-606E0011ACA9}" dt="2021-09-22T06:21:21.928" v="2779" actId="1076"/>
          <ac:spMkLst>
            <pc:docMk/>
            <pc:sldMk cId="3393294128" sldId="421"/>
            <ac:spMk id="47" creationId="{3D84F1CA-432A-43F4-ABF9-E16901EF6FE3}"/>
          </ac:spMkLst>
        </pc:spChg>
        <pc:spChg chg="add del mod">
          <ac:chgData name="Syphax Ait oubelli" userId="ecf726b1934da71b" providerId="LiveId" clId="{64157098-4FC5-4C56-B2BF-606E0011ACA9}" dt="2021-09-22T06:20:57.235" v="2772" actId="478"/>
          <ac:spMkLst>
            <pc:docMk/>
            <pc:sldMk cId="3393294128" sldId="421"/>
            <ac:spMk id="48" creationId="{F0295DD1-EDCB-40A3-A4BF-809A7D014426}"/>
          </ac:spMkLst>
        </pc:spChg>
        <pc:spChg chg="add del mod">
          <ac:chgData name="Syphax Ait oubelli" userId="ecf726b1934da71b" providerId="LiveId" clId="{64157098-4FC5-4C56-B2BF-606E0011ACA9}" dt="2021-09-22T06:20:57.235" v="2772" actId="478"/>
          <ac:spMkLst>
            <pc:docMk/>
            <pc:sldMk cId="3393294128" sldId="421"/>
            <ac:spMk id="49" creationId="{4F0C4789-F6B0-47EF-8767-17C879524398}"/>
          </ac:spMkLst>
        </pc:spChg>
        <pc:picChg chg="add mod">
          <ac:chgData name="Syphax Ait oubelli" userId="ecf726b1934da71b" providerId="LiveId" clId="{64157098-4FC5-4C56-B2BF-606E0011ACA9}" dt="2021-09-22T06:21:19.174" v="2778" actId="1076"/>
          <ac:picMkLst>
            <pc:docMk/>
            <pc:sldMk cId="3393294128" sldId="421"/>
            <ac:picMk id="50" creationId="{4E4E7B3E-4615-4E2C-826C-89F9C5D40400}"/>
          </ac:picMkLst>
        </pc:picChg>
        <pc:picChg chg="add mod">
          <ac:chgData name="Syphax Ait oubelli" userId="ecf726b1934da71b" providerId="LiveId" clId="{64157098-4FC5-4C56-B2BF-606E0011ACA9}" dt="2021-09-22T06:21:28.090" v="2780" actId="1076"/>
          <ac:picMkLst>
            <pc:docMk/>
            <pc:sldMk cId="3393294128" sldId="421"/>
            <ac:picMk id="51" creationId="{A732F678-81F8-45C5-A4E5-757A353CA822}"/>
          </ac:picMkLst>
        </pc:picChg>
      </pc:sldChg>
      <pc:sldChg chg="addSp delSp modSp add mod">
        <pc:chgData name="Syphax Ait oubelli" userId="ecf726b1934da71b" providerId="LiveId" clId="{64157098-4FC5-4C56-B2BF-606E0011ACA9}" dt="2021-09-22T06:28:45.133" v="2928" actId="20577"/>
        <pc:sldMkLst>
          <pc:docMk/>
          <pc:sldMk cId="2357431841" sldId="422"/>
        </pc:sldMkLst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" creationId="{5D1098D9-430C-40D2-949A-F6359E3BDF15}"/>
          </ac:spMkLst>
        </pc:spChg>
        <pc:spChg chg="add mod">
          <ac:chgData name="Syphax Ait oubelli" userId="ecf726b1934da71b" providerId="LiveId" clId="{64157098-4FC5-4C56-B2BF-606E0011ACA9}" dt="2021-09-22T06:26:25.296" v="2869" actId="207"/>
          <ac:spMkLst>
            <pc:docMk/>
            <pc:sldMk cId="2357431841" sldId="422"/>
            <ac:spMk id="3" creationId="{A91D15D4-3B40-4C89-9FC7-29E1B7FD63C3}"/>
          </ac:spMkLst>
        </pc:spChg>
        <pc:spChg chg="add mod">
          <ac:chgData name="Syphax Ait oubelli" userId="ecf726b1934da71b" providerId="LiveId" clId="{64157098-4FC5-4C56-B2BF-606E0011ACA9}" dt="2021-09-22T06:27:06.556" v="2886" actId="1076"/>
          <ac:spMkLst>
            <pc:docMk/>
            <pc:sldMk cId="2357431841" sldId="422"/>
            <ac:spMk id="4" creationId="{57905089-8E8A-439A-B2C4-1E7A55DC225E}"/>
          </ac:spMkLst>
        </pc:spChg>
        <pc:spChg chg="add mod">
          <ac:chgData name="Syphax Ait oubelli" userId="ecf726b1934da71b" providerId="LiveId" clId="{64157098-4FC5-4C56-B2BF-606E0011ACA9}" dt="2021-09-22T06:27:06.556" v="2886" actId="1076"/>
          <ac:spMkLst>
            <pc:docMk/>
            <pc:sldMk cId="2357431841" sldId="422"/>
            <ac:spMk id="5" creationId="{F651F59A-FF85-480F-91C6-E81AD701A96D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1" creationId="{AB4F9979-D696-468B-96DB-14150FCAA3D5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2" creationId="{92D15ACD-6ED1-4F45-99B2-E38022A297F9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3" creationId="{CCC8E1F8-0AEC-48F0-B678-C475A809266B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4" creationId="{1DA72CAF-46D4-4F4C-876D-15EC48B6DD73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5" creationId="{977DF57D-912C-4ADB-820A-820D9904B878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6" creationId="{1AFB1022-CCCF-48D3-AA97-26FC8390FF40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7" creationId="{B7211801-F0A2-4C0B-8E05-B424CCB38047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8" creationId="{DD5D86BD-6F47-4E85-8C35-1150AD17CF57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29" creationId="{0FF30F2A-FBBB-4D04-A783-82B627727538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0" creationId="{D8574A73-A39D-4944-8DD4-18B275F013B8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1" creationId="{48CC6277-9515-4F26-891D-7FF51BF15E0A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2" creationId="{447763DD-567D-4F0B-A5C9-92F804819E03}"/>
          </ac:spMkLst>
        </pc:spChg>
        <pc:spChg chg="add del">
          <ac:chgData name="Syphax Ait oubelli" userId="ecf726b1934da71b" providerId="LiveId" clId="{64157098-4FC5-4C56-B2BF-606E0011ACA9}" dt="2021-09-22T06:22:45.351" v="2783" actId="478"/>
          <ac:spMkLst>
            <pc:docMk/>
            <pc:sldMk cId="2357431841" sldId="422"/>
            <ac:spMk id="33" creationId="{74CD6549-CA43-41AF-8A32-8F9CC4B38A50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4" creationId="{36544D25-A752-4047-A856-E4CCC5E4EA86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5" creationId="{D9924E0B-02DC-4BE3-B115-E0EF33DBB859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6" creationId="{3B7C487C-763D-460C-AEC1-3CC988B978F7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7" creationId="{462AD841-5815-4ACD-BCA5-D22C16BCF128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8" creationId="{906A47A7-9A7B-489A-A9B7-2BA8872A15CA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39" creationId="{F8DB6D59-B497-4F08-A16D-46502D6663E9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0" creationId="{069A37DA-5408-42CB-8E42-78C0D0BBAD7A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1" creationId="{D93A9191-3844-43A2-B45F-FC73A10E71AD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2" creationId="{B8F332F8-A05E-4AD9-A68F-40B45D96B225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3" creationId="{82795D44-5A54-4D33-95DF-7391B6DA2F8E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4" creationId="{A7741C87-FB06-4C0F-9D9B-F048A07F0031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5" creationId="{DCB5F521-C5AA-4DDA-8564-7EDFCD5E74D3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6" creationId="{FE71BB49-EC5F-4FAC-9AC7-BB036BD0413A}"/>
          </ac:spMkLst>
        </pc:spChg>
        <pc:spChg chg="add del">
          <ac:chgData name="Syphax Ait oubelli" userId="ecf726b1934da71b" providerId="LiveId" clId="{64157098-4FC5-4C56-B2BF-606E0011ACA9}" dt="2021-09-22T06:22:47.130" v="2784" actId="478"/>
          <ac:spMkLst>
            <pc:docMk/>
            <pc:sldMk cId="2357431841" sldId="422"/>
            <ac:spMk id="47" creationId="{3D84F1CA-432A-43F4-ABF9-E16901EF6FE3}"/>
          </ac:spMkLst>
        </pc:spChg>
        <pc:spChg chg="add mod">
          <ac:chgData name="Syphax Ait oubelli" userId="ecf726b1934da71b" providerId="LiveId" clId="{64157098-4FC5-4C56-B2BF-606E0011ACA9}" dt="2021-09-22T06:27:15.248" v="2887" actId="207"/>
          <ac:spMkLst>
            <pc:docMk/>
            <pc:sldMk cId="2357431841" sldId="422"/>
            <ac:spMk id="48" creationId="{B28E7FAF-E1E6-4E60-A191-29F6C7068BB3}"/>
          </ac:spMkLst>
        </pc:spChg>
        <pc:spChg chg="add mod">
          <ac:chgData name="Syphax Ait oubelli" userId="ecf726b1934da71b" providerId="LiveId" clId="{64157098-4FC5-4C56-B2BF-606E0011ACA9}" dt="2021-09-22T06:27:55.568" v="2898" actId="207"/>
          <ac:spMkLst>
            <pc:docMk/>
            <pc:sldMk cId="2357431841" sldId="422"/>
            <ac:spMk id="49" creationId="{3C7C1281-2B53-4EAD-8D2C-BA858A281233}"/>
          </ac:spMkLst>
        </pc:spChg>
        <pc:spChg chg="add mod">
          <ac:chgData name="Syphax Ait oubelli" userId="ecf726b1934da71b" providerId="LiveId" clId="{64157098-4FC5-4C56-B2BF-606E0011ACA9}" dt="2021-09-22T06:27:23.039" v="2890" actId="1076"/>
          <ac:spMkLst>
            <pc:docMk/>
            <pc:sldMk cId="2357431841" sldId="422"/>
            <ac:spMk id="52" creationId="{E8209BD2-7CC8-4D7F-9D62-304E57DE57CB}"/>
          </ac:spMkLst>
        </pc:spChg>
        <pc:spChg chg="add mod">
          <ac:chgData name="Syphax Ait oubelli" userId="ecf726b1934da71b" providerId="LiveId" clId="{64157098-4FC5-4C56-B2BF-606E0011ACA9}" dt="2021-09-22T06:27:36.691" v="2894" actId="20577"/>
          <ac:spMkLst>
            <pc:docMk/>
            <pc:sldMk cId="2357431841" sldId="422"/>
            <ac:spMk id="53" creationId="{90A5D0B8-DA90-4AE5-8BF8-22ABEB1EB5BE}"/>
          </ac:spMkLst>
        </pc:spChg>
        <pc:spChg chg="add mod">
          <ac:chgData name="Syphax Ait oubelli" userId="ecf726b1934da71b" providerId="LiveId" clId="{64157098-4FC5-4C56-B2BF-606E0011ACA9}" dt="2021-09-22T06:27:45.475" v="2897" actId="1076"/>
          <ac:spMkLst>
            <pc:docMk/>
            <pc:sldMk cId="2357431841" sldId="422"/>
            <ac:spMk id="54" creationId="{EF384B66-C498-41BC-BAC3-371072B3894D}"/>
          </ac:spMkLst>
        </pc:spChg>
        <pc:spChg chg="add mod">
          <ac:chgData name="Syphax Ait oubelli" userId="ecf726b1934da71b" providerId="LiveId" clId="{64157098-4FC5-4C56-B2BF-606E0011ACA9}" dt="2021-09-22T06:27:45.475" v="2897" actId="1076"/>
          <ac:spMkLst>
            <pc:docMk/>
            <pc:sldMk cId="2357431841" sldId="422"/>
            <ac:spMk id="55" creationId="{20AB97D4-0187-4DBD-BB14-F092897DF656}"/>
          </ac:spMkLst>
        </pc:spChg>
        <pc:spChg chg="add mod">
          <ac:chgData name="Syphax Ait oubelli" userId="ecf726b1934da71b" providerId="LiveId" clId="{64157098-4FC5-4C56-B2BF-606E0011ACA9}" dt="2021-09-22T06:28:16.597" v="2903" actId="1076"/>
          <ac:spMkLst>
            <pc:docMk/>
            <pc:sldMk cId="2357431841" sldId="422"/>
            <ac:spMk id="56" creationId="{93CF45DC-96C6-48F6-B5CA-AA918B72A3A9}"/>
          </ac:spMkLst>
        </pc:spChg>
        <pc:spChg chg="add mod">
          <ac:chgData name="Syphax Ait oubelli" userId="ecf726b1934da71b" providerId="LiveId" clId="{64157098-4FC5-4C56-B2BF-606E0011ACA9}" dt="2021-09-22T06:28:31.550" v="2922" actId="1076"/>
          <ac:spMkLst>
            <pc:docMk/>
            <pc:sldMk cId="2357431841" sldId="422"/>
            <ac:spMk id="57" creationId="{485821D1-FC68-4200-A9EB-FBB3F2B0D915}"/>
          </ac:spMkLst>
        </pc:spChg>
        <pc:spChg chg="add mod">
          <ac:chgData name="Syphax Ait oubelli" userId="ecf726b1934da71b" providerId="LiveId" clId="{64157098-4FC5-4C56-B2BF-606E0011ACA9}" dt="2021-09-22T06:28:18.835" v="2905" actId="948"/>
          <ac:spMkLst>
            <pc:docMk/>
            <pc:sldMk cId="2357431841" sldId="422"/>
            <ac:spMk id="58" creationId="{973E0064-3C89-4EC0-8311-ABB4320D924B}"/>
          </ac:spMkLst>
        </pc:spChg>
        <pc:spChg chg="add mod">
          <ac:chgData name="Syphax Ait oubelli" userId="ecf726b1934da71b" providerId="LiveId" clId="{64157098-4FC5-4C56-B2BF-606E0011ACA9}" dt="2021-09-22T06:28:34.508" v="2924" actId="20577"/>
          <ac:spMkLst>
            <pc:docMk/>
            <pc:sldMk cId="2357431841" sldId="422"/>
            <ac:spMk id="59" creationId="{95BE7A41-DDFB-4306-9F6A-7E654E2321C8}"/>
          </ac:spMkLst>
        </pc:spChg>
        <pc:spChg chg="add mod">
          <ac:chgData name="Syphax Ait oubelli" userId="ecf726b1934da71b" providerId="LiveId" clId="{64157098-4FC5-4C56-B2BF-606E0011ACA9}" dt="2021-09-22T06:28:41.509" v="2925" actId="571"/>
          <ac:spMkLst>
            <pc:docMk/>
            <pc:sldMk cId="2357431841" sldId="422"/>
            <ac:spMk id="60" creationId="{BCB3D40C-7E39-47C3-9CDD-A1DB484FCE4B}"/>
          </ac:spMkLst>
        </pc:spChg>
        <pc:spChg chg="add mod">
          <ac:chgData name="Syphax Ait oubelli" userId="ecf726b1934da71b" providerId="LiveId" clId="{64157098-4FC5-4C56-B2BF-606E0011ACA9}" dt="2021-09-22T06:28:45.133" v="2928" actId="20577"/>
          <ac:spMkLst>
            <pc:docMk/>
            <pc:sldMk cId="2357431841" sldId="422"/>
            <ac:spMk id="61" creationId="{ED281786-7843-4A87-A87E-C18E33BA3F1F}"/>
          </ac:spMkLst>
        </pc:spChg>
        <pc:picChg chg="add del">
          <ac:chgData name="Syphax Ait oubelli" userId="ecf726b1934da71b" providerId="LiveId" clId="{64157098-4FC5-4C56-B2BF-606E0011ACA9}" dt="2021-09-22T06:22:47.130" v="2784" actId="478"/>
          <ac:picMkLst>
            <pc:docMk/>
            <pc:sldMk cId="2357431841" sldId="422"/>
            <ac:picMk id="50" creationId="{4E4E7B3E-4615-4E2C-826C-89F9C5D40400}"/>
          </ac:picMkLst>
        </pc:picChg>
        <pc:picChg chg="add del">
          <ac:chgData name="Syphax Ait oubelli" userId="ecf726b1934da71b" providerId="LiveId" clId="{64157098-4FC5-4C56-B2BF-606E0011ACA9}" dt="2021-09-22T06:22:47.130" v="2784" actId="478"/>
          <ac:picMkLst>
            <pc:docMk/>
            <pc:sldMk cId="2357431841" sldId="422"/>
            <ac:picMk id="51" creationId="{A732F678-81F8-45C5-A4E5-757A353CA822}"/>
          </ac:picMkLst>
        </pc:picChg>
      </pc:sldChg>
      <pc:sldChg chg="addSp delSp modSp add mod">
        <pc:chgData name="Syphax Ait oubelli" userId="ecf726b1934da71b" providerId="LiveId" clId="{64157098-4FC5-4C56-B2BF-606E0011ACA9}" dt="2021-09-22T06:34:01.100" v="3037" actId="478"/>
        <pc:sldMkLst>
          <pc:docMk/>
          <pc:sldMk cId="3377382437" sldId="423"/>
        </pc:sldMkLst>
        <pc:spChg chg="add mod">
          <ac:chgData name="Syphax Ait oubelli" userId="ecf726b1934da71b" providerId="LiveId" clId="{64157098-4FC5-4C56-B2BF-606E0011ACA9}" dt="2021-09-22T06:32:52.334" v="3035" actId="1076"/>
          <ac:spMkLst>
            <pc:docMk/>
            <pc:sldMk cId="3377382437" sldId="423"/>
            <ac:spMk id="7" creationId="{55F4D806-EA1B-4DF2-B6A4-4DA739EC2CCD}"/>
          </ac:spMkLst>
        </pc:spChg>
        <pc:spChg chg="add del mod">
          <ac:chgData name="Syphax Ait oubelli" userId="ecf726b1934da71b" providerId="LiveId" clId="{64157098-4FC5-4C56-B2BF-606E0011ACA9}" dt="2021-09-22T06:34:01.100" v="3037" actId="478"/>
          <ac:spMkLst>
            <pc:docMk/>
            <pc:sldMk cId="3377382437" sldId="423"/>
            <ac:spMk id="27" creationId="{F2181B3E-632E-4C09-9843-7AADF9718B82}"/>
          </ac:spMkLst>
        </pc:spChg>
        <pc:cxnChg chg="add mod">
          <ac:chgData name="Syphax Ait oubelli" userId="ecf726b1934da71b" providerId="LiveId" clId="{64157098-4FC5-4C56-B2BF-606E0011ACA9}" dt="2021-09-22T06:31:36.590" v="2988" actId="14100"/>
          <ac:cxnSpMkLst>
            <pc:docMk/>
            <pc:sldMk cId="3377382437" sldId="423"/>
            <ac:cxnSpMk id="6" creationId="{62B60F74-494C-4398-8757-4B5ECF9A4BD6}"/>
          </ac:cxnSpMkLst>
        </pc:cxnChg>
        <pc:cxnChg chg="add del mod">
          <ac:chgData name="Syphax Ait oubelli" userId="ecf726b1934da71b" providerId="LiveId" clId="{64157098-4FC5-4C56-B2BF-606E0011ACA9}" dt="2021-09-22T06:34:01.100" v="3037" actId="478"/>
          <ac:cxnSpMkLst>
            <pc:docMk/>
            <pc:sldMk cId="3377382437" sldId="423"/>
            <ac:cxnSpMk id="21" creationId="{D6C53273-B678-4E76-B53E-7DE4EC0503B8}"/>
          </ac:cxnSpMkLst>
        </pc:cxnChg>
      </pc:sldChg>
      <pc:sldChg chg="add">
        <pc:chgData name="Syphax Ait oubelli" userId="ecf726b1934da71b" providerId="LiveId" clId="{64157098-4FC5-4C56-B2BF-606E0011ACA9}" dt="2021-09-22T06:33:58.350" v="3036" actId="2890"/>
        <pc:sldMkLst>
          <pc:docMk/>
          <pc:sldMk cId="3231302603" sldId="424"/>
        </pc:sldMkLst>
      </pc:sldChg>
      <pc:sldChg chg="add">
        <pc:chgData name="Syphax Ait oubelli" userId="ecf726b1934da71b" providerId="LiveId" clId="{64157098-4FC5-4C56-B2BF-606E0011ACA9}" dt="2021-09-22T06:34:16.723" v="3039" actId="2890"/>
        <pc:sldMkLst>
          <pc:docMk/>
          <pc:sldMk cId="3664918114" sldId="425"/>
        </pc:sldMkLst>
      </pc:sldChg>
      <pc:sldChg chg="addSp modSp add mod">
        <pc:chgData name="Syphax Ait oubelli" userId="ecf726b1934da71b" providerId="LiveId" clId="{64157098-4FC5-4C56-B2BF-606E0011ACA9}" dt="2021-09-22T06:43:07.345" v="3171" actId="207"/>
        <pc:sldMkLst>
          <pc:docMk/>
          <pc:sldMk cId="389669845" sldId="426"/>
        </pc:sldMkLst>
        <pc:spChg chg="mod">
          <ac:chgData name="Syphax Ait oubelli" userId="ecf726b1934da71b" providerId="LiveId" clId="{64157098-4FC5-4C56-B2BF-606E0011ACA9}" dt="2021-09-22T06:43:07.345" v="3171" actId="207"/>
          <ac:spMkLst>
            <pc:docMk/>
            <pc:sldMk cId="389669845" sldId="426"/>
            <ac:spMk id="34" creationId="{8C0C963C-3E85-4A4C-8134-6D28AB446A47}"/>
          </ac:spMkLst>
        </pc:spChg>
        <pc:spChg chg="mod">
          <ac:chgData name="Syphax Ait oubelli" userId="ecf726b1934da71b" providerId="LiveId" clId="{64157098-4FC5-4C56-B2BF-606E0011ACA9}" dt="2021-09-22T06:43:07.345" v="3171" actId="207"/>
          <ac:spMkLst>
            <pc:docMk/>
            <pc:sldMk cId="389669845" sldId="426"/>
            <ac:spMk id="35" creationId="{0C6B3C56-B603-4D7A-BABC-E52CDAB5376C}"/>
          </ac:spMkLst>
        </pc:spChg>
        <pc:spChg chg="mod">
          <ac:chgData name="Syphax Ait oubelli" userId="ecf726b1934da71b" providerId="LiveId" clId="{64157098-4FC5-4C56-B2BF-606E0011ACA9}" dt="2021-09-22T06:39:41.117" v="3098" actId="207"/>
          <ac:spMkLst>
            <pc:docMk/>
            <pc:sldMk cId="389669845" sldId="426"/>
            <ac:spMk id="36" creationId="{9AB280FA-0F85-4647-A953-01E80A1B5743}"/>
          </ac:spMkLst>
        </pc:spChg>
        <pc:spChg chg="add mod">
          <ac:chgData name="Syphax Ait oubelli" userId="ecf726b1934da71b" providerId="LiveId" clId="{64157098-4FC5-4C56-B2BF-606E0011ACA9}" dt="2021-09-22T06:36:38.339" v="3046" actId="20577"/>
          <ac:spMkLst>
            <pc:docMk/>
            <pc:sldMk cId="389669845" sldId="426"/>
            <ac:spMk id="48" creationId="{642D951B-724D-495B-A0AE-94DE066442C5}"/>
          </ac:spMkLst>
        </pc:spChg>
        <pc:spChg chg="add mod">
          <ac:chgData name="Syphax Ait oubelli" userId="ecf726b1934da71b" providerId="LiveId" clId="{64157098-4FC5-4C56-B2BF-606E0011ACA9}" dt="2021-09-22T06:36:45.484" v="3052" actId="404"/>
          <ac:spMkLst>
            <pc:docMk/>
            <pc:sldMk cId="389669845" sldId="426"/>
            <ac:spMk id="49" creationId="{6734796D-013C-4AB4-B75D-4501BC69F507}"/>
          </ac:spMkLst>
        </pc:spChg>
        <pc:spChg chg="add mod">
          <ac:chgData name="Syphax Ait oubelli" userId="ecf726b1934da71b" providerId="LiveId" clId="{64157098-4FC5-4C56-B2BF-606E0011ACA9}" dt="2021-09-22T06:41:48.481" v="3136" actId="1076"/>
          <ac:spMkLst>
            <pc:docMk/>
            <pc:sldMk cId="389669845" sldId="426"/>
            <ac:spMk id="52" creationId="{964AE420-96CB-46C3-BD29-DBE74FDE2A9B}"/>
          </ac:spMkLst>
        </pc:spChg>
        <pc:spChg chg="add mod">
          <ac:chgData name="Syphax Ait oubelli" userId="ecf726b1934da71b" providerId="LiveId" clId="{64157098-4FC5-4C56-B2BF-606E0011ACA9}" dt="2021-09-22T06:41:48.481" v="3136" actId="1076"/>
          <ac:spMkLst>
            <pc:docMk/>
            <pc:sldMk cId="389669845" sldId="426"/>
            <ac:spMk id="53" creationId="{8C0EAF18-D273-48FF-8296-8D3F557481D1}"/>
          </ac:spMkLst>
        </pc:spChg>
        <pc:picChg chg="add mod">
          <ac:chgData name="Syphax Ait oubelli" userId="ecf726b1934da71b" providerId="LiveId" clId="{64157098-4FC5-4C56-B2BF-606E0011ACA9}" dt="2021-09-22T06:36:32.535" v="3045"/>
          <ac:picMkLst>
            <pc:docMk/>
            <pc:sldMk cId="389669845" sldId="426"/>
            <ac:picMk id="50" creationId="{0B23EE86-A716-4679-A29A-3044009E7598}"/>
          </ac:picMkLst>
        </pc:picChg>
        <pc:picChg chg="add mod">
          <ac:chgData name="Syphax Ait oubelli" userId="ecf726b1934da71b" providerId="LiveId" clId="{64157098-4FC5-4C56-B2BF-606E0011ACA9}" dt="2021-09-22T06:43:01.222" v="3169" actId="14826"/>
          <ac:picMkLst>
            <pc:docMk/>
            <pc:sldMk cId="389669845" sldId="426"/>
            <ac:picMk id="51" creationId="{559FA1D2-EB09-4266-B427-FBAA13A73F18}"/>
          </ac:picMkLst>
        </pc:picChg>
        <pc:cxnChg chg="add mod">
          <ac:chgData name="Syphax Ait oubelli" userId="ecf726b1934da71b" providerId="LiveId" clId="{64157098-4FC5-4C56-B2BF-606E0011ACA9}" dt="2021-09-22T06:36:09.223" v="3044" actId="1076"/>
          <ac:cxnSpMkLst>
            <pc:docMk/>
            <pc:sldMk cId="389669845" sldId="426"/>
            <ac:cxnSpMk id="46" creationId="{71AA9C90-FC63-4815-8426-DA761A52FA28}"/>
          </ac:cxnSpMkLst>
        </pc:cxnChg>
        <pc:cxnChg chg="add mod">
          <ac:chgData name="Syphax Ait oubelli" userId="ecf726b1934da71b" providerId="LiveId" clId="{64157098-4FC5-4C56-B2BF-606E0011ACA9}" dt="2021-09-22T06:36:09.223" v="3044" actId="1076"/>
          <ac:cxnSpMkLst>
            <pc:docMk/>
            <pc:sldMk cId="389669845" sldId="426"/>
            <ac:cxnSpMk id="47" creationId="{7E4F18AE-6AA5-43DB-88DF-834F12969F53}"/>
          </ac:cxnSpMkLst>
        </pc:cxnChg>
      </pc:sldChg>
      <pc:sldChg chg="add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1952938229" sldId="427"/>
        </pc:sldMkLst>
        <pc:spChg chg="mod">
          <ac:chgData name="Syphax Ait oubelli" userId="ecf726b1934da71b" providerId="LiveId" clId="{64157098-4FC5-4C56-B2BF-606E0011ACA9}" dt="2021-09-22T06:43:12.071" v="3173" actId="207"/>
          <ac:spMkLst>
            <pc:docMk/>
            <pc:sldMk cId="1952938229" sldId="427"/>
            <ac:spMk id="34" creationId="{8C0C963C-3E85-4A4C-8134-6D28AB446A47}"/>
          </ac:spMkLst>
        </pc:spChg>
        <pc:spChg chg="mod">
          <ac:chgData name="Syphax Ait oubelli" userId="ecf726b1934da71b" providerId="LiveId" clId="{64157098-4FC5-4C56-B2BF-606E0011ACA9}" dt="2021-09-22T06:43:12.071" v="3173" actId="207"/>
          <ac:spMkLst>
            <pc:docMk/>
            <pc:sldMk cId="1952938229" sldId="427"/>
            <ac:spMk id="35" creationId="{0C6B3C56-B603-4D7A-BABC-E52CDAB5376C}"/>
          </ac:spMkLst>
        </pc:spChg>
        <pc:spChg chg="mod">
          <ac:chgData name="Syphax Ait oubelli" userId="ecf726b1934da71b" providerId="LiveId" clId="{64157098-4FC5-4C56-B2BF-606E0011ACA9}" dt="2021-09-22T06:39:44.208" v="3100" actId="207"/>
          <ac:spMkLst>
            <pc:docMk/>
            <pc:sldMk cId="1952938229" sldId="427"/>
            <ac:spMk id="36" creationId="{9AB280FA-0F85-4647-A953-01E80A1B5743}"/>
          </ac:spMkLst>
        </pc:spChg>
        <pc:spChg chg="add mod">
          <ac:chgData name="Syphax Ait oubelli" userId="ecf726b1934da71b" providerId="LiveId" clId="{64157098-4FC5-4C56-B2BF-606E0011ACA9}" dt="2021-09-22T06:41:56.240" v="3137"/>
          <ac:spMkLst>
            <pc:docMk/>
            <pc:sldMk cId="1952938229" sldId="427"/>
            <ac:spMk id="52" creationId="{6D905250-ECF1-4F8C-8374-1FEBAF8D15CB}"/>
          </ac:spMkLst>
        </pc:spChg>
        <pc:spChg chg="add mod">
          <ac:chgData name="Syphax Ait oubelli" userId="ecf726b1934da71b" providerId="LiveId" clId="{64157098-4FC5-4C56-B2BF-606E0011ACA9}" dt="2021-09-22T06:41:56.240" v="3137"/>
          <ac:spMkLst>
            <pc:docMk/>
            <pc:sldMk cId="1952938229" sldId="427"/>
            <ac:spMk id="53" creationId="{F70C2A90-F962-4DA0-BB55-4E2C8EE3F81B}"/>
          </ac:spMkLst>
        </pc:spChg>
        <pc:picChg chg="mod">
          <ac:chgData name="Syphax Ait oubelli" userId="ecf726b1934da71b" providerId="LiveId" clId="{64157098-4FC5-4C56-B2BF-606E0011ACA9}" dt="2021-09-22T06:43:15.758" v="3174" actId="14826"/>
          <ac:picMkLst>
            <pc:docMk/>
            <pc:sldMk cId="1952938229" sldId="427"/>
            <ac:picMk id="51" creationId="{559FA1D2-EB09-4266-B427-FBAA13A73F18}"/>
          </ac:picMkLst>
        </pc:pic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4154821699" sldId="428"/>
        </pc:sldMkLst>
        <pc:spChg chg="mod">
          <ac:chgData name="Syphax Ait oubelli" userId="ecf726b1934da71b" providerId="LiveId" clId="{64157098-4FC5-4C56-B2BF-606E0011ACA9}" dt="2021-09-22T06:43:25.942" v="3177" actId="207"/>
          <ac:spMkLst>
            <pc:docMk/>
            <pc:sldMk cId="4154821699" sldId="428"/>
            <ac:spMk id="36" creationId="{9AB280FA-0F85-4647-A953-01E80A1B5743}"/>
          </ac:spMkLst>
        </pc:spChg>
        <pc:spChg chg="mod">
          <ac:chgData name="Syphax Ait oubelli" userId="ecf726b1934da71b" providerId="LiveId" clId="{64157098-4FC5-4C56-B2BF-606E0011ACA9}" dt="2021-09-22T06:39:46.177" v="3101" actId="207"/>
          <ac:spMkLst>
            <pc:docMk/>
            <pc:sldMk cId="4154821699" sldId="428"/>
            <ac:spMk id="37" creationId="{8C9D466A-40A7-40B4-932E-206814393A5A}"/>
          </ac:spMkLst>
        </pc:spChg>
        <pc:spChg chg="add mod">
          <ac:chgData name="Syphax Ait oubelli" userId="ecf726b1934da71b" providerId="LiveId" clId="{64157098-4FC5-4C56-B2BF-606E0011ACA9}" dt="2021-09-22T06:42:00.446" v="3141" actId="1037"/>
          <ac:spMkLst>
            <pc:docMk/>
            <pc:sldMk cId="4154821699" sldId="428"/>
            <ac:spMk id="52" creationId="{53ECAEDF-72A3-4244-98C5-D4A25A28D31E}"/>
          </ac:spMkLst>
        </pc:spChg>
        <pc:spChg chg="add mod">
          <ac:chgData name="Syphax Ait oubelli" userId="ecf726b1934da71b" providerId="LiveId" clId="{64157098-4FC5-4C56-B2BF-606E0011ACA9}" dt="2021-09-22T06:42:00.446" v="3141" actId="1037"/>
          <ac:spMkLst>
            <pc:docMk/>
            <pc:sldMk cId="4154821699" sldId="428"/>
            <ac:spMk id="53" creationId="{83BBE524-54CB-446A-A30B-DD9F7948972D}"/>
          </ac:spMkLst>
        </pc:spChg>
        <pc:cxnChg chg="mod">
          <ac:chgData name="Syphax Ait oubelli" userId="ecf726b1934da71b" providerId="LiveId" clId="{64157098-4FC5-4C56-B2BF-606E0011ACA9}" dt="2021-09-22T06:37:23.764" v="3058" actId="1076"/>
          <ac:cxnSpMkLst>
            <pc:docMk/>
            <pc:sldMk cId="4154821699" sldId="428"/>
            <ac:cxnSpMk id="46" creationId="{71AA9C90-FC63-4815-8426-DA761A52FA28}"/>
          </ac:cxnSpMkLst>
        </pc:cxnChg>
        <pc:cxnChg chg="del mod">
          <ac:chgData name="Syphax Ait oubelli" userId="ecf726b1934da71b" providerId="LiveId" clId="{64157098-4FC5-4C56-B2BF-606E0011ACA9}" dt="2021-09-22T06:43:23.452" v="3175" actId="478"/>
          <ac:cxnSpMkLst>
            <pc:docMk/>
            <pc:sldMk cId="4154821699" sldId="428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3564116951" sldId="429"/>
        </pc:sldMkLst>
        <pc:spChg chg="mod">
          <ac:chgData name="Syphax Ait oubelli" userId="ecf726b1934da71b" providerId="LiveId" clId="{64157098-4FC5-4C56-B2BF-606E0011ACA9}" dt="2021-09-22T06:43:30.371" v="3179" actId="207"/>
          <ac:spMkLst>
            <pc:docMk/>
            <pc:sldMk cId="3564116951" sldId="429"/>
            <ac:spMk id="36" creationId="{9AB280FA-0F85-4647-A953-01E80A1B5743}"/>
          </ac:spMkLst>
        </pc:spChg>
        <pc:spChg chg="mod">
          <ac:chgData name="Syphax Ait oubelli" userId="ecf726b1934da71b" providerId="LiveId" clId="{64157098-4FC5-4C56-B2BF-606E0011ACA9}" dt="2021-09-22T06:39:48.926" v="3103" actId="207"/>
          <ac:spMkLst>
            <pc:docMk/>
            <pc:sldMk cId="3564116951" sldId="429"/>
            <ac:spMk id="37" creationId="{8C9D466A-40A7-40B4-932E-206814393A5A}"/>
          </ac:spMkLst>
        </pc:spChg>
        <pc:spChg chg="add mod">
          <ac:chgData name="Syphax Ait oubelli" userId="ecf726b1934da71b" providerId="LiveId" clId="{64157098-4FC5-4C56-B2BF-606E0011ACA9}" dt="2021-09-22T06:42:02.280" v="3142"/>
          <ac:spMkLst>
            <pc:docMk/>
            <pc:sldMk cId="3564116951" sldId="429"/>
            <ac:spMk id="52" creationId="{6D14AA1A-5905-4969-82AC-730EB24A428B}"/>
          </ac:spMkLst>
        </pc:spChg>
        <pc:spChg chg="add mod">
          <ac:chgData name="Syphax Ait oubelli" userId="ecf726b1934da71b" providerId="LiveId" clId="{64157098-4FC5-4C56-B2BF-606E0011ACA9}" dt="2021-09-22T06:42:02.280" v="3142"/>
          <ac:spMkLst>
            <pc:docMk/>
            <pc:sldMk cId="3564116951" sldId="429"/>
            <ac:spMk id="53" creationId="{CABD13A8-F126-4CBC-8969-1FD1BEAE8FA3}"/>
          </ac:spMkLst>
        </pc:spChg>
        <pc:cxnChg chg="del">
          <ac:chgData name="Syphax Ait oubelli" userId="ecf726b1934da71b" providerId="LiveId" clId="{64157098-4FC5-4C56-B2BF-606E0011ACA9}" dt="2021-09-22T06:43:31.756" v="3180" actId="478"/>
          <ac:cxnSpMkLst>
            <pc:docMk/>
            <pc:sldMk cId="3564116951" sldId="429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1481983687" sldId="430"/>
        </pc:sldMkLst>
        <pc:spChg chg="mod">
          <ac:chgData name="Syphax Ait oubelli" userId="ecf726b1934da71b" providerId="LiveId" clId="{64157098-4FC5-4C56-B2BF-606E0011ACA9}" dt="2021-09-22T06:43:40.221" v="3183" actId="207"/>
          <ac:spMkLst>
            <pc:docMk/>
            <pc:sldMk cId="1481983687" sldId="430"/>
            <ac:spMk id="37" creationId="{8C9D466A-40A7-40B4-932E-206814393A5A}"/>
          </ac:spMkLst>
        </pc:spChg>
        <pc:spChg chg="mod">
          <ac:chgData name="Syphax Ait oubelli" userId="ecf726b1934da71b" providerId="LiveId" clId="{64157098-4FC5-4C56-B2BF-606E0011ACA9}" dt="2021-09-22T06:39:51.829" v="3105" actId="207"/>
          <ac:spMkLst>
            <pc:docMk/>
            <pc:sldMk cId="1481983687" sldId="430"/>
            <ac:spMk id="38" creationId="{47146C87-2030-4CEE-9FB9-7F37C21CD738}"/>
          </ac:spMkLst>
        </pc:spChg>
        <pc:spChg chg="add mod">
          <ac:chgData name="Syphax Ait oubelli" userId="ecf726b1934da71b" providerId="LiveId" clId="{64157098-4FC5-4C56-B2BF-606E0011ACA9}" dt="2021-09-22T06:42:04.992" v="3144" actId="1076"/>
          <ac:spMkLst>
            <pc:docMk/>
            <pc:sldMk cId="1481983687" sldId="430"/>
            <ac:spMk id="52" creationId="{EFEC617D-C290-42F9-9475-8F96F140BDCC}"/>
          </ac:spMkLst>
        </pc:spChg>
        <pc:spChg chg="add mod">
          <ac:chgData name="Syphax Ait oubelli" userId="ecf726b1934da71b" providerId="LiveId" clId="{64157098-4FC5-4C56-B2BF-606E0011ACA9}" dt="2021-09-22T06:42:04.992" v="3144" actId="1076"/>
          <ac:spMkLst>
            <pc:docMk/>
            <pc:sldMk cId="1481983687" sldId="430"/>
            <ac:spMk id="53" creationId="{8DF9DC01-F84F-4219-85FA-DA8342535E84}"/>
          </ac:spMkLst>
        </pc:spChg>
        <pc:spChg chg="add del mod">
          <ac:chgData name="Syphax Ait oubelli" userId="ecf726b1934da71b" providerId="LiveId" clId="{64157098-4FC5-4C56-B2BF-606E0011ACA9}" dt="2021-09-22T06:42:06.415" v="3146"/>
          <ac:spMkLst>
            <pc:docMk/>
            <pc:sldMk cId="1481983687" sldId="430"/>
            <ac:spMk id="54" creationId="{0629F940-DD71-4612-A028-DC8F58457435}"/>
          </ac:spMkLst>
        </pc:spChg>
        <pc:spChg chg="add del mod">
          <ac:chgData name="Syphax Ait oubelli" userId="ecf726b1934da71b" providerId="LiveId" clId="{64157098-4FC5-4C56-B2BF-606E0011ACA9}" dt="2021-09-22T06:42:06.415" v="3146"/>
          <ac:spMkLst>
            <pc:docMk/>
            <pc:sldMk cId="1481983687" sldId="430"/>
            <ac:spMk id="55" creationId="{16A32FCC-E652-43DB-8FB5-4DFA6734F9BE}"/>
          </ac:spMkLst>
        </pc:spChg>
        <pc:cxnChg chg="mod">
          <ac:chgData name="Syphax Ait oubelli" userId="ecf726b1934da71b" providerId="LiveId" clId="{64157098-4FC5-4C56-B2BF-606E0011ACA9}" dt="2021-09-22T06:38:04.314" v="3062" actId="1076"/>
          <ac:cxnSpMkLst>
            <pc:docMk/>
            <pc:sldMk cId="1481983687" sldId="430"/>
            <ac:cxnSpMk id="46" creationId="{71AA9C90-FC63-4815-8426-DA761A52FA28}"/>
          </ac:cxnSpMkLst>
        </pc:cxnChg>
        <pc:cxnChg chg="del mod">
          <ac:chgData name="Syphax Ait oubelli" userId="ecf726b1934da71b" providerId="LiveId" clId="{64157098-4FC5-4C56-B2BF-606E0011ACA9}" dt="2021-09-22T06:43:35.547" v="3181" actId="478"/>
          <ac:cxnSpMkLst>
            <pc:docMk/>
            <pc:sldMk cId="1481983687" sldId="430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2592133822" sldId="431"/>
        </pc:sldMkLst>
        <pc:spChg chg="mod">
          <ac:chgData name="Syphax Ait oubelli" userId="ecf726b1934da71b" providerId="LiveId" clId="{64157098-4FC5-4C56-B2BF-606E0011ACA9}" dt="2021-09-22T06:43:43.076" v="3185" actId="207"/>
          <ac:spMkLst>
            <pc:docMk/>
            <pc:sldMk cId="2592133822" sldId="431"/>
            <ac:spMk id="37" creationId="{8C9D466A-40A7-40B4-932E-206814393A5A}"/>
          </ac:spMkLst>
        </pc:spChg>
        <pc:spChg chg="mod">
          <ac:chgData name="Syphax Ait oubelli" userId="ecf726b1934da71b" providerId="LiveId" clId="{64157098-4FC5-4C56-B2BF-606E0011ACA9}" dt="2021-09-22T06:39:55.133" v="3107" actId="207"/>
          <ac:spMkLst>
            <pc:docMk/>
            <pc:sldMk cId="2592133822" sldId="431"/>
            <ac:spMk id="38" creationId="{47146C87-2030-4CEE-9FB9-7F37C21CD738}"/>
          </ac:spMkLst>
        </pc:spChg>
        <pc:spChg chg="add mod">
          <ac:chgData name="Syphax Ait oubelli" userId="ecf726b1934da71b" providerId="LiveId" clId="{64157098-4FC5-4C56-B2BF-606E0011ACA9}" dt="2021-09-22T06:42:09.375" v="3147"/>
          <ac:spMkLst>
            <pc:docMk/>
            <pc:sldMk cId="2592133822" sldId="431"/>
            <ac:spMk id="52" creationId="{E9035CD3-F24E-4D14-919F-1E6D43BECA33}"/>
          </ac:spMkLst>
        </pc:spChg>
        <pc:spChg chg="add mod">
          <ac:chgData name="Syphax Ait oubelli" userId="ecf726b1934da71b" providerId="LiveId" clId="{64157098-4FC5-4C56-B2BF-606E0011ACA9}" dt="2021-09-22T06:42:09.375" v="3147"/>
          <ac:spMkLst>
            <pc:docMk/>
            <pc:sldMk cId="2592133822" sldId="431"/>
            <ac:spMk id="53" creationId="{71F874C3-CDC3-4F69-8D8E-33E1CD449437}"/>
          </ac:spMkLst>
        </pc:spChg>
        <pc:cxnChg chg="del">
          <ac:chgData name="Syphax Ait oubelli" userId="ecf726b1934da71b" providerId="LiveId" clId="{64157098-4FC5-4C56-B2BF-606E0011ACA9}" dt="2021-09-22T06:43:44.324" v="3186" actId="478"/>
          <ac:cxnSpMkLst>
            <pc:docMk/>
            <pc:sldMk cId="2592133822" sldId="431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3899729233" sldId="432"/>
        </pc:sldMkLst>
        <pc:spChg chg="mod">
          <ac:chgData name="Syphax Ait oubelli" userId="ecf726b1934da71b" providerId="LiveId" clId="{64157098-4FC5-4C56-B2BF-606E0011ACA9}" dt="2021-09-22T06:44:06.606" v="3193" actId="207"/>
          <ac:spMkLst>
            <pc:docMk/>
            <pc:sldMk cId="3899729233" sldId="432"/>
            <ac:spMk id="37" creationId="{8C9D466A-40A7-40B4-932E-206814393A5A}"/>
          </ac:spMkLst>
        </pc:spChg>
        <pc:spChg chg="mod">
          <ac:chgData name="Syphax Ait oubelli" userId="ecf726b1934da71b" providerId="LiveId" clId="{64157098-4FC5-4C56-B2BF-606E0011ACA9}" dt="2021-09-22T06:39:57.438" v="3108" actId="207"/>
          <ac:spMkLst>
            <pc:docMk/>
            <pc:sldMk cId="3899729233" sldId="432"/>
            <ac:spMk id="39" creationId="{C47646BE-E242-4739-9A38-34531C2E4A44}"/>
          </ac:spMkLst>
        </pc:spChg>
        <pc:spChg chg="add mod">
          <ac:chgData name="Syphax Ait oubelli" userId="ecf726b1934da71b" providerId="LiveId" clId="{64157098-4FC5-4C56-B2BF-606E0011ACA9}" dt="2021-09-22T06:42:13.521" v="3149" actId="1076"/>
          <ac:spMkLst>
            <pc:docMk/>
            <pc:sldMk cId="3899729233" sldId="432"/>
            <ac:spMk id="52" creationId="{D9F76783-2533-4302-9C7E-C1C9623277FC}"/>
          </ac:spMkLst>
        </pc:spChg>
        <pc:spChg chg="add mod">
          <ac:chgData name="Syphax Ait oubelli" userId="ecf726b1934da71b" providerId="LiveId" clId="{64157098-4FC5-4C56-B2BF-606E0011ACA9}" dt="2021-09-22T06:42:13.521" v="3149" actId="1076"/>
          <ac:spMkLst>
            <pc:docMk/>
            <pc:sldMk cId="3899729233" sldId="432"/>
            <ac:spMk id="53" creationId="{0F7A0344-8A3B-4127-B266-A89C01FE0DEA}"/>
          </ac:spMkLst>
        </pc:spChg>
        <pc:picChg chg="mod">
          <ac:chgData name="Syphax Ait oubelli" userId="ecf726b1934da71b" providerId="LiveId" clId="{64157098-4FC5-4C56-B2BF-606E0011ACA9}" dt="2021-09-22T06:44:24.671" v="3201" actId="1076"/>
          <ac:picMkLst>
            <pc:docMk/>
            <pc:sldMk cId="3899729233" sldId="432"/>
            <ac:picMk id="50" creationId="{0B23EE86-A716-4679-A29A-3044009E7598}"/>
          </ac:picMkLst>
        </pc:picChg>
        <pc:picChg chg="mod">
          <ac:chgData name="Syphax Ait oubelli" userId="ecf726b1934da71b" providerId="LiveId" clId="{64157098-4FC5-4C56-B2BF-606E0011ACA9}" dt="2021-09-22T06:43:59.464" v="3189" actId="14826"/>
          <ac:picMkLst>
            <pc:docMk/>
            <pc:sldMk cId="3899729233" sldId="432"/>
            <ac:picMk id="51" creationId="{559FA1D2-EB09-4266-B427-FBAA13A73F18}"/>
          </ac:picMkLst>
        </pc:picChg>
        <pc:picChg chg="add del mod">
          <ac:chgData name="Syphax Ait oubelli" userId="ecf726b1934da71b" providerId="LiveId" clId="{64157098-4FC5-4C56-B2BF-606E0011ACA9}" dt="2021-09-22T06:44:01.015" v="3190" actId="21"/>
          <ac:picMkLst>
            <pc:docMk/>
            <pc:sldMk cId="3899729233" sldId="432"/>
            <ac:picMk id="54" creationId="{C907F61D-A0CA-43E8-98DF-82DD62CA5281}"/>
          </ac:picMkLst>
        </pc:picChg>
        <pc:cxnChg chg="del mod">
          <ac:chgData name="Syphax Ait oubelli" userId="ecf726b1934da71b" providerId="LiveId" clId="{64157098-4FC5-4C56-B2BF-606E0011ACA9}" dt="2021-09-22T06:43:51.571" v="3187" actId="478"/>
          <ac:cxnSpMkLst>
            <pc:docMk/>
            <pc:sldMk cId="3899729233" sldId="432"/>
            <ac:cxnSpMk id="46" creationId="{71AA9C90-FC63-4815-8426-DA761A52FA28}"/>
          </ac:cxnSpMkLst>
        </pc:cxnChg>
        <pc:cxnChg chg="mod">
          <ac:chgData name="Syphax Ait oubelli" userId="ecf726b1934da71b" providerId="LiveId" clId="{64157098-4FC5-4C56-B2BF-606E0011ACA9}" dt="2021-09-22T06:38:12.239" v="3066" actId="1076"/>
          <ac:cxnSpMkLst>
            <pc:docMk/>
            <pc:sldMk cId="3899729233" sldId="432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2692304916" sldId="433"/>
        </pc:sldMkLst>
        <pc:spChg chg="mod">
          <ac:chgData name="Syphax Ait oubelli" userId="ecf726b1934da71b" providerId="LiveId" clId="{64157098-4FC5-4C56-B2BF-606E0011ACA9}" dt="2021-09-22T06:44:14.721" v="3196" actId="207"/>
          <ac:spMkLst>
            <pc:docMk/>
            <pc:sldMk cId="2692304916" sldId="433"/>
            <ac:spMk id="37" creationId="{8C9D466A-40A7-40B4-932E-206814393A5A}"/>
          </ac:spMkLst>
        </pc:spChg>
        <pc:spChg chg="mod">
          <ac:chgData name="Syphax Ait oubelli" userId="ecf726b1934da71b" providerId="LiveId" clId="{64157098-4FC5-4C56-B2BF-606E0011ACA9}" dt="2021-09-22T06:40:00.519" v="3110" actId="207"/>
          <ac:spMkLst>
            <pc:docMk/>
            <pc:sldMk cId="2692304916" sldId="433"/>
            <ac:spMk id="39" creationId="{C47646BE-E242-4739-9A38-34531C2E4A44}"/>
          </ac:spMkLst>
        </pc:spChg>
        <pc:spChg chg="add mod">
          <ac:chgData name="Syphax Ait oubelli" userId="ecf726b1934da71b" providerId="LiveId" clId="{64157098-4FC5-4C56-B2BF-606E0011ACA9}" dt="2021-09-22T06:42:15.032" v="3150"/>
          <ac:spMkLst>
            <pc:docMk/>
            <pc:sldMk cId="2692304916" sldId="433"/>
            <ac:spMk id="52" creationId="{C0BD48D6-29AD-4DE0-99EA-936F6A0E5EAF}"/>
          </ac:spMkLst>
        </pc:spChg>
        <pc:spChg chg="add mod">
          <ac:chgData name="Syphax Ait oubelli" userId="ecf726b1934da71b" providerId="LiveId" clId="{64157098-4FC5-4C56-B2BF-606E0011ACA9}" dt="2021-09-22T06:42:15.032" v="3150"/>
          <ac:spMkLst>
            <pc:docMk/>
            <pc:sldMk cId="2692304916" sldId="433"/>
            <ac:spMk id="53" creationId="{C97ED21B-DC90-40A3-B29D-7FC6B0C2D135}"/>
          </ac:spMkLst>
        </pc:spChg>
        <pc:picChg chg="del mod">
          <ac:chgData name="Syphax Ait oubelli" userId="ecf726b1934da71b" providerId="LiveId" clId="{64157098-4FC5-4C56-B2BF-606E0011ACA9}" dt="2021-09-22T06:44:27.139" v="3202" actId="478"/>
          <ac:picMkLst>
            <pc:docMk/>
            <pc:sldMk cId="2692304916" sldId="433"/>
            <ac:picMk id="50" creationId="{0B23EE86-A716-4679-A29A-3044009E7598}"/>
          </ac:picMkLst>
        </pc:picChg>
        <pc:picChg chg="mod">
          <ac:chgData name="Syphax Ait oubelli" userId="ecf726b1934da71b" providerId="LiveId" clId="{64157098-4FC5-4C56-B2BF-606E0011ACA9}" dt="2021-09-22T06:44:21.623" v="3200" actId="14826"/>
          <ac:picMkLst>
            <pc:docMk/>
            <pc:sldMk cId="2692304916" sldId="433"/>
            <ac:picMk id="51" creationId="{559FA1D2-EB09-4266-B427-FBAA13A73F18}"/>
          </ac:picMkLst>
        </pc:picChg>
        <pc:picChg chg="add del mod">
          <ac:chgData name="Syphax Ait oubelli" userId="ecf726b1934da71b" providerId="LiveId" clId="{64157098-4FC5-4C56-B2BF-606E0011ACA9}" dt="2021-09-22T06:44:19.495" v="3199" actId="21"/>
          <ac:picMkLst>
            <pc:docMk/>
            <pc:sldMk cId="2692304916" sldId="433"/>
            <ac:picMk id="54" creationId="{246A0ADE-51BC-4280-ABD7-56A5C527E82F}"/>
          </ac:picMkLst>
        </pc:picChg>
        <pc:picChg chg="add mod">
          <ac:chgData name="Syphax Ait oubelli" userId="ecf726b1934da71b" providerId="LiveId" clId="{64157098-4FC5-4C56-B2BF-606E0011ACA9}" dt="2021-09-22T06:44:27.485" v="3203"/>
          <ac:picMkLst>
            <pc:docMk/>
            <pc:sldMk cId="2692304916" sldId="433"/>
            <ac:picMk id="55" creationId="{DF6C3787-5E97-4E5C-B410-86A5908812ED}"/>
          </ac:picMkLst>
        </pc:picChg>
        <pc:cxnChg chg="del">
          <ac:chgData name="Syphax Ait oubelli" userId="ecf726b1934da71b" providerId="LiveId" clId="{64157098-4FC5-4C56-B2BF-606E0011ACA9}" dt="2021-09-22T06:44:12.179" v="3194" actId="478"/>
          <ac:cxnSpMkLst>
            <pc:docMk/>
            <pc:sldMk cId="2692304916" sldId="433"/>
            <ac:cxnSpMk id="46" creationId="{71AA9C90-FC63-4815-8426-DA761A52FA28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3949795790" sldId="434"/>
        </pc:sldMkLst>
        <pc:spChg chg="mod">
          <ac:chgData name="Syphax Ait oubelli" userId="ecf726b1934da71b" providerId="LiveId" clId="{64157098-4FC5-4C56-B2BF-606E0011ACA9}" dt="2021-09-22T06:44:34.198" v="3206" actId="207"/>
          <ac:spMkLst>
            <pc:docMk/>
            <pc:sldMk cId="3949795790" sldId="434"/>
            <ac:spMk id="39" creationId="{C47646BE-E242-4739-9A38-34531C2E4A44}"/>
          </ac:spMkLst>
        </pc:spChg>
        <pc:spChg chg="mod">
          <ac:chgData name="Syphax Ait oubelli" userId="ecf726b1934da71b" providerId="LiveId" clId="{64157098-4FC5-4C56-B2BF-606E0011ACA9}" dt="2021-09-22T06:40:03.561" v="3111" actId="207"/>
          <ac:spMkLst>
            <pc:docMk/>
            <pc:sldMk cId="3949795790" sldId="434"/>
            <ac:spMk id="40" creationId="{C327A641-AF97-4F6B-8590-7BFB9372D5F7}"/>
          </ac:spMkLst>
        </pc:spChg>
        <pc:spChg chg="add mod">
          <ac:chgData name="Syphax Ait oubelli" userId="ecf726b1934da71b" providerId="LiveId" clId="{64157098-4FC5-4C56-B2BF-606E0011ACA9}" dt="2021-09-22T06:42:18.826" v="3152" actId="1076"/>
          <ac:spMkLst>
            <pc:docMk/>
            <pc:sldMk cId="3949795790" sldId="434"/>
            <ac:spMk id="52" creationId="{38B16F04-AFF8-4704-B2EF-8323286679D9}"/>
          </ac:spMkLst>
        </pc:spChg>
        <pc:spChg chg="add mod">
          <ac:chgData name="Syphax Ait oubelli" userId="ecf726b1934da71b" providerId="LiveId" clId="{64157098-4FC5-4C56-B2BF-606E0011ACA9}" dt="2021-09-22T06:42:18.826" v="3152" actId="1076"/>
          <ac:spMkLst>
            <pc:docMk/>
            <pc:sldMk cId="3949795790" sldId="434"/>
            <ac:spMk id="53" creationId="{DE33639C-AE2D-43A0-A2B3-208DF7B7789B}"/>
          </ac:spMkLst>
        </pc:spChg>
        <pc:cxnChg chg="mod">
          <ac:chgData name="Syphax Ait oubelli" userId="ecf726b1934da71b" providerId="LiveId" clId="{64157098-4FC5-4C56-B2BF-606E0011ACA9}" dt="2021-09-22T06:38:21.648" v="3070" actId="1076"/>
          <ac:cxnSpMkLst>
            <pc:docMk/>
            <pc:sldMk cId="3949795790" sldId="434"/>
            <ac:cxnSpMk id="46" creationId="{71AA9C90-FC63-4815-8426-DA761A52FA28}"/>
          </ac:cxnSpMkLst>
        </pc:cxnChg>
        <pc:cxnChg chg="del mod">
          <ac:chgData name="Syphax Ait oubelli" userId="ecf726b1934da71b" providerId="LiveId" clId="{64157098-4FC5-4C56-B2BF-606E0011ACA9}" dt="2021-09-22T06:44:32.084" v="3204" actId="478"/>
          <ac:cxnSpMkLst>
            <pc:docMk/>
            <pc:sldMk cId="3949795790" sldId="434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3818990530" sldId="435"/>
        </pc:sldMkLst>
        <pc:spChg chg="mod">
          <ac:chgData name="Syphax Ait oubelli" userId="ecf726b1934da71b" providerId="LiveId" clId="{64157098-4FC5-4C56-B2BF-606E0011ACA9}" dt="2021-09-22T06:44:37.886" v="3208" actId="207"/>
          <ac:spMkLst>
            <pc:docMk/>
            <pc:sldMk cId="3818990530" sldId="435"/>
            <ac:spMk id="39" creationId="{C47646BE-E242-4739-9A38-34531C2E4A44}"/>
          </ac:spMkLst>
        </pc:spChg>
        <pc:spChg chg="mod">
          <ac:chgData name="Syphax Ait oubelli" userId="ecf726b1934da71b" providerId="LiveId" clId="{64157098-4FC5-4C56-B2BF-606E0011ACA9}" dt="2021-09-22T06:40:06.425" v="3113" actId="207"/>
          <ac:spMkLst>
            <pc:docMk/>
            <pc:sldMk cId="3818990530" sldId="435"/>
            <ac:spMk id="40" creationId="{C327A641-AF97-4F6B-8590-7BFB9372D5F7}"/>
          </ac:spMkLst>
        </pc:spChg>
        <pc:spChg chg="add mod">
          <ac:chgData name="Syphax Ait oubelli" userId="ecf726b1934da71b" providerId="LiveId" clId="{64157098-4FC5-4C56-B2BF-606E0011ACA9}" dt="2021-09-22T06:42:20.480" v="3153"/>
          <ac:spMkLst>
            <pc:docMk/>
            <pc:sldMk cId="3818990530" sldId="435"/>
            <ac:spMk id="52" creationId="{7716964A-6D3F-4563-B9F3-64AEC419E00A}"/>
          </ac:spMkLst>
        </pc:spChg>
        <pc:spChg chg="add mod">
          <ac:chgData name="Syphax Ait oubelli" userId="ecf726b1934da71b" providerId="LiveId" clId="{64157098-4FC5-4C56-B2BF-606E0011ACA9}" dt="2021-09-22T06:42:20.480" v="3153"/>
          <ac:spMkLst>
            <pc:docMk/>
            <pc:sldMk cId="3818990530" sldId="435"/>
            <ac:spMk id="53" creationId="{BD571C40-C0CB-4D11-AC97-5015A046A82D}"/>
          </ac:spMkLst>
        </pc:spChg>
        <pc:cxnChg chg="del">
          <ac:chgData name="Syphax Ait oubelli" userId="ecf726b1934da71b" providerId="LiveId" clId="{64157098-4FC5-4C56-B2BF-606E0011ACA9}" dt="2021-09-22T06:44:39.388" v="3209" actId="478"/>
          <ac:cxnSpMkLst>
            <pc:docMk/>
            <pc:sldMk cId="3818990530" sldId="435"/>
            <ac:cxnSpMk id="47" creationId="{7E4F18AE-6AA5-43DB-88DF-834F12969F53}"/>
          </ac:cxnSpMkLst>
        </pc:cxnChg>
      </pc:sldChg>
      <pc:sldChg chg="add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878274900" sldId="436"/>
        </pc:sldMkLst>
        <pc:spChg chg="mod">
          <ac:chgData name="Syphax Ait oubelli" userId="ecf726b1934da71b" providerId="LiveId" clId="{64157098-4FC5-4C56-B2BF-606E0011ACA9}" dt="2021-09-22T06:44:45.110" v="3211" actId="207"/>
          <ac:spMkLst>
            <pc:docMk/>
            <pc:sldMk cId="878274900" sldId="436"/>
            <ac:spMk id="39" creationId="{C47646BE-E242-4739-9A38-34531C2E4A44}"/>
          </ac:spMkLst>
        </pc:spChg>
        <pc:spChg chg="mod">
          <ac:chgData name="Syphax Ait oubelli" userId="ecf726b1934da71b" providerId="LiveId" clId="{64157098-4FC5-4C56-B2BF-606E0011ACA9}" dt="2021-09-22T06:44:45.110" v="3211" actId="207"/>
          <ac:spMkLst>
            <pc:docMk/>
            <pc:sldMk cId="878274900" sldId="436"/>
            <ac:spMk id="40" creationId="{C327A641-AF97-4F6B-8590-7BFB9372D5F7}"/>
          </ac:spMkLst>
        </pc:spChg>
        <pc:spChg chg="mod">
          <ac:chgData name="Syphax Ait oubelli" userId="ecf726b1934da71b" providerId="LiveId" clId="{64157098-4FC5-4C56-B2BF-606E0011ACA9}" dt="2021-09-22T06:40:08.930" v="3114" actId="207"/>
          <ac:spMkLst>
            <pc:docMk/>
            <pc:sldMk cId="878274900" sldId="436"/>
            <ac:spMk id="41" creationId="{1049FD75-61BB-4634-8A28-4C93DC63FBAE}"/>
          </ac:spMkLst>
        </pc:spChg>
        <pc:spChg chg="add mod">
          <ac:chgData name="Syphax Ait oubelli" userId="ecf726b1934da71b" providerId="LiveId" clId="{64157098-4FC5-4C56-B2BF-606E0011ACA9}" dt="2021-09-22T06:42:24.062" v="3155" actId="1076"/>
          <ac:spMkLst>
            <pc:docMk/>
            <pc:sldMk cId="878274900" sldId="436"/>
            <ac:spMk id="52" creationId="{39705F61-1604-4031-915E-06C1BF100B39}"/>
          </ac:spMkLst>
        </pc:spChg>
        <pc:spChg chg="add mod">
          <ac:chgData name="Syphax Ait oubelli" userId="ecf726b1934da71b" providerId="LiveId" clId="{64157098-4FC5-4C56-B2BF-606E0011ACA9}" dt="2021-09-22T06:42:24.062" v="3155" actId="1076"/>
          <ac:spMkLst>
            <pc:docMk/>
            <pc:sldMk cId="878274900" sldId="436"/>
            <ac:spMk id="53" creationId="{CA4EC6FF-28CC-49EC-A6DC-0079B74C961F}"/>
          </ac:spMkLst>
        </pc:spChg>
        <pc:picChg chg="mod">
          <ac:chgData name="Syphax Ait oubelli" userId="ecf726b1934da71b" providerId="LiveId" clId="{64157098-4FC5-4C56-B2BF-606E0011ACA9}" dt="2021-09-22T06:44:51.366" v="3213" actId="14826"/>
          <ac:picMkLst>
            <pc:docMk/>
            <pc:sldMk cId="878274900" sldId="436"/>
            <ac:picMk id="51" creationId="{559FA1D2-EB09-4266-B427-FBAA13A73F18}"/>
          </ac:picMkLst>
        </pc:picChg>
        <pc:cxnChg chg="mod">
          <ac:chgData name="Syphax Ait oubelli" userId="ecf726b1934da71b" providerId="LiveId" clId="{64157098-4FC5-4C56-B2BF-606E0011ACA9}" dt="2021-09-22T06:38:41.801" v="3074" actId="1076"/>
          <ac:cxnSpMkLst>
            <pc:docMk/>
            <pc:sldMk cId="878274900" sldId="436"/>
            <ac:cxnSpMk id="46" creationId="{71AA9C90-FC63-4815-8426-DA761A52FA28}"/>
          </ac:cxnSpMkLst>
        </pc:cxnChg>
        <pc:cxnChg chg="mod">
          <ac:chgData name="Syphax Ait oubelli" userId="ecf726b1934da71b" providerId="LiveId" clId="{64157098-4FC5-4C56-B2BF-606E0011ACA9}" dt="2021-09-22T06:38:41.801" v="3074" actId="1076"/>
          <ac:cxnSpMkLst>
            <pc:docMk/>
            <pc:sldMk cId="878274900" sldId="436"/>
            <ac:cxnSpMk id="47" creationId="{7E4F18AE-6AA5-43DB-88DF-834F12969F53}"/>
          </ac:cxnSpMkLst>
        </pc:cxnChg>
      </pc:sldChg>
      <pc:sldChg chg="add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2777250783" sldId="437"/>
        </pc:sldMkLst>
        <pc:spChg chg="mod">
          <ac:chgData name="Syphax Ait oubelli" userId="ecf726b1934da71b" providerId="LiveId" clId="{64157098-4FC5-4C56-B2BF-606E0011ACA9}" dt="2021-09-22T06:44:58.438" v="3215" actId="207"/>
          <ac:spMkLst>
            <pc:docMk/>
            <pc:sldMk cId="2777250783" sldId="437"/>
            <ac:spMk id="39" creationId="{C47646BE-E242-4739-9A38-34531C2E4A44}"/>
          </ac:spMkLst>
        </pc:spChg>
        <pc:spChg chg="mod">
          <ac:chgData name="Syphax Ait oubelli" userId="ecf726b1934da71b" providerId="LiveId" clId="{64157098-4FC5-4C56-B2BF-606E0011ACA9}" dt="2021-09-22T06:44:58.438" v="3215" actId="207"/>
          <ac:spMkLst>
            <pc:docMk/>
            <pc:sldMk cId="2777250783" sldId="437"/>
            <ac:spMk id="40" creationId="{C327A641-AF97-4F6B-8590-7BFB9372D5F7}"/>
          </ac:spMkLst>
        </pc:spChg>
        <pc:spChg chg="mod">
          <ac:chgData name="Syphax Ait oubelli" userId="ecf726b1934da71b" providerId="LiveId" clId="{64157098-4FC5-4C56-B2BF-606E0011ACA9}" dt="2021-09-22T06:40:12.283" v="3116" actId="207"/>
          <ac:spMkLst>
            <pc:docMk/>
            <pc:sldMk cId="2777250783" sldId="437"/>
            <ac:spMk id="41" creationId="{1049FD75-61BB-4634-8A28-4C93DC63FBAE}"/>
          </ac:spMkLst>
        </pc:spChg>
        <pc:spChg chg="add mod">
          <ac:chgData name="Syphax Ait oubelli" userId="ecf726b1934da71b" providerId="LiveId" clId="{64157098-4FC5-4C56-B2BF-606E0011ACA9}" dt="2021-09-22T06:42:25.880" v="3156"/>
          <ac:spMkLst>
            <pc:docMk/>
            <pc:sldMk cId="2777250783" sldId="437"/>
            <ac:spMk id="52" creationId="{BEBDE4B1-8B43-41E1-9107-267686A6BD4C}"/>
          </ac:spMkLst>
        </pc:spChg>
        <pc:spChg chg="add mod">
          <ac:chgData name="Syphax Ait oubelli" userId="ecf726b1934da71b" providerId="LiveId" clId="{64157098-4FC5-4C56-B2BF-606E0011ACA9}" dt="2021-09-22T06:42:25.880" v="3156"/>
          <ac:spMkLst>
            <pc:docMk/>
            <pc:sldMk cId="2777250783" sldId="437"/>
            <ac:spMk id="53" creationId="{7820159C-AA48-4C0E-9F4A-A30528F1EF47}"/>
          </ac:spMkLst>
        </pc:spChg>
        <pc:picChg chg="mod">
          <ac:chgData name="Syphax Ait oubelli" userId="ecf726b1934da71b" providerId="LiveId" clId="{64157098-4FC5-4C56-B2BF-606E0011ACA9}" dt="2021-09-22T06:45:00.609" v="3216" actId="14826"/>
          <ac:picMkLst>
            <pc:docMk/>
            <pc:sldMk cId="2777250783" sldId="437"/>
            <ac:picMk id="51" creationId="{559FA1D2-EB09-4266-B427-FBAA13A73F18}"/>
          </ac:picMkLst>
        </pc:pic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1425273465" sldId="438"/>
        </pc:sldMkLst>
        <pc:spChg chg="mod">
          <ac:chgData name="Syphax Ait oubelli" userId="ecf726b1934da71b" providerId="LiveId" clId="{64157098-4FC5-4C56-B2BF-606E0011ACA9}" dt="2021-09-22T06:45:08.797" v="3219" actId="207"/>
          <ac:spMkLst>
            <pc:docMk/>
            <pc:sldMk cId="1425273465" sldId="438"/>
            <ac:spMk id="40" creationId="{C327A641-AF97-4F6B-8590-7BFB9372D5F7}"/>
          </ac:spMkLst>
        </pc:spChg>
        <pc:spChg chg="mod">
          <ac:chgData name="Syphax Ait oubelli" userId="ecf726b1934da71b" providerId="LiveId" clId="{64157098-4FC5-4C56-B2BF-606E0011ACA9}" dt="2021-09-22T06:40:14.729" v="3117" actId="207"/>
          <ac:spMkLst>
            <pc:docMk/>
            <pc:sldMk cId="1425273465" sldId="438"/>
            <ac:spMk id="42" creationId="{688EB99C-7DDE-4438-99FC-16DCBCCB8E98}"/>
          </ac:spMkLst>
        </pc:spChg>
        <pc:spChg chg="add mod">
          <ac:chgData name="Syphax Ait oubelli" userId="ecf726b1934da71b" providerId="LiveId" clId="{64157098-4FC5-4C56-B2BF-606E0011ACA9}" dt="2021-09-22T06:42:28.655" v="3158" actId="1076"/>
          <ac:spMkLst>
            <pc:docMk/>
            <pc:sldMk cId="1425273465" sldId="438"/>
            <ac:spMk id="52" creationId="{916FF57F-28B2-4BBE-A84E-45648D9FDDD4}"/>
          </ac:spMkLst>
        </pc:spChg>
        <pc:spChg chg="add mod">
          <ac:chgData name="Syphax Ait oubelli" userId="ecf726b1934da71b" providerId="LiveId" clId="{64157098-4FC5-4C56-B2BF-606E0011ACA9}" dt="2021-09-22T06:42:28.655" v="3158" actId="1076"/>
          <ac:spMkLst>
            <pc:docMk/>
            <pc:sldMk cId="1425273465" sldId="438"/>
            <ac:spMk id="53" creationId="{29B29BB2-8E11-4538-BD28-EC82F274A658}"/>
          </ac:spMkLst>
        </pc:spChg>
        <pc:picChg chg="mod">
          <ac:chgData name="Syphax Ait oubelli" userId="ecf726b1934da71b" providerId="LiveId" clId="{64157098-4FC5-4C56-B2BF-606E0011ACA9}" dt="2021-09-22T06:45:23.324" v="3225" actId="1076"/>
          <ac:picMkLst>
            <pc:docMk/>
            <pc:sldMk cId="1425273465" sldId="438"/>
            <ac:picMk id="50" creationId="{0B23EE86-A716-4679-A29A-3044009E7598}"/>
          </ac:picMkLst>
        </pc:picChg>
        <pc:picChg chg="mod">
          <ac:chgData name="Syphax Ait oubelli" userId="ecf726b1934da71b" providerId="LiveId" clId="{64157098-4FC5-4C56-B2BF-606E0011ACA9}" dt="2021-09-22T06:45:17.969" v="3222" actId="14826"/>
          <ac:picMkLst>
            <pc:docMk/>
            <pc:sldMk cId="1425273465" sldId="438"/>
            <ac:picMk id="51" creationId="{559FA1D2-EB09-4266-B427-FBAA13A73F18}"/>
          </ac:picMkLst>
        </pc:picChg>
        <pc:picChg chg="add del mod">
          <ac:chgData name="Syphax Ait oubelli" userId="ecf726b1934da71b" providerId="LiveId" clId="{64157098-4FC5-4C56-B2BF-606E0011ACA9}" dt="2021-09-22T06:45:24.650" v="3226" actId="478"/>
          <ac:picMkLst>
            <pc:docMk/>
            <pc:sldMk cId="1425273465" sldId="438"/>
            <ac:picMk id="54" creationId="{962A566A-5914-4D6B-AEC0-FA0A4AA7CC5E}"/>
          </ac:picMkLst>
        </pc:picChg>
        <pc:picChg chg="add del mod">
          <ac:chgData name="Syphax Ait oubelli" userId="ecf726b1934da71b" providerId="LiveId" clId="{64157098-4FC5-4C56-B2BF-606E0011ACA9}" dt="2021-09-22T06:45:19.694" v="3223" actId="21"/>
          <ac:picMkLst>
            <pc:docMk/>
            <pc:sldMk cId="1425273465" sldId="438"/>
            <ac:picMk id="55" creationId="{58202157-82C9-4837-82F5-F2C1A4308F89}"/>
          </ac:picMkLst>
        </pc:picChg>
        <pc:cxnChg chg="del mod">
          <ac:chgData name="Syphax Ait oubelli" userId="ecf726b1934da71b" providerId="LiveId" clId="{64157098-4FC5-4C56-B2BF-606E0011ACA9}" dt="2021-09-22T06:45:06.203" v="3217" actId="478"/>
          <ac:cxnSpMkLst>
            <pc:docMk/>
            <pc:sldMk cId="1425273465" sldId="438"/>
            <ac:cxnSpMk id="46" creationId="{71AA9C90-FC63-4815-8426-DA761A52FA28}"/>
          </ac:cxnSpMkLst>
        </pc:cxnChg>
        <pc:cxnChg chg="mod">
          <ac:chgData name="Syphax Ait oubelli" userId="ecf726b1934da71b" providerId="LiveId" clId="{64157098-4FC5-4C56-B2BF-606E0011ACA9}" dt="2021-09-22T06:38:52.048" v="3078" actId="1076"/>
          <ac:cxnSpMkLst>
            <pc:docMk/>
            <pc:sldMk cId="1425273465" sldId="438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778782262" sldId="439"/>
        </pc:sldMkLst>
        <pc:spChg chg="mod">
          <ac:chgData name="Syphax Ait oubelli" userId="ecf726b1934da71b" providerId="LiveId" clId="{64157098-4FC5-4C56-B2BF-606E0011ACA9}" dt="2021-09-22T06:45:38.629" v="3235" actId="207"/>
          <ac:spMkLst>
            <pc:docMk/>
            <pc:sldMk cId="778782262" sldId="439"/>
            <ac:spMk id="40" creationId="{C327A641-AF97-4F6B-8590-7BFB9372D5F7}"/>
          </ac:spMkLst>
        </pc:spChg>
        <pc:spChg chg="mod">
          <ac:chgData name="Syphax Ait oubelli" userId="ecf726b1934da71b" providerId="LiveId" clId="{64157098-4FC5-4C56-B2BF-606E0011ACA9}" dt="2021-09-22T06:40:17.816" v="3119" actId="207"/>
          <ac:spMkLst>
            <pc:docMk/>
            <pc:sldMk cId="778782262" sldId="439"/>
            <ac:spMk id="42" creationId="{688EB99C-7DDE-4438-99FC-16DCBCCB8E98}"/>
          </ac:spMkLst>
        </pc:spChg>
        <pc:spChg chg="add mod">
          <ac:chgData name="Syphax Ait oubelli" userId="ecf726b1934da71b" providerId="LiveId" clId="{64157098-4FC5-4C56-B2BF-606E0011ACA9}" dt="2021-09-22T06:42:30.207" v="3159"/>
          <ac:spMkLst>
            <pc:docMk/>
            <pc:sldMk cId="778782262" sldId="439"/>
            <ac:spMk id="52" creationId="{975A1DC7-6037-47DE-8F20-83B126F87BF1}"/>
          </ac:spMkLst>
        </pc:spChg>
        <pc:spChg chg="add mod">
          <ac:chgData name="Syphax Ait oubelli" userId="ecf726b1934da71b" providerId="LiveId" clId="{64157098-4FC5-4C56-B2BF-606E0011ACA9}" dt="2021-09-22T06:42:30.207" v="3159"/>
          <ac:spMkLst>
            <pc:docMk/>
            <pc:sldMk cId="778782262" sldId="439"/>
            <ac:spMk id="53" creationId="{702C9CEF-BFC9-47FD-8D0D-FFA07DEAA6C7}"/>
          </ac:spMkLst>
        </pc:spChg>
        <pc:picChg chg="del">
          <ac:chgData name="Syphax Ait oubelli" userId="ecf726b1934da71b" providerId="LiveId" clId="{64157098-4FC5-4C56-B2BF-606E0011ACA9}" dt="2021-09-22T06:45:28.626" v="3229" actId="478"/>
          <ac:picMkLst>
            <pc:docMk/>
            <pc:sldMk cId="778782262" sldId="439"/>
            <ac:picMk id="50" creationId="{0B23EE86-A716-4679-A29A-3044009E7598}"/>
          </ac:picMkLst>
        </pc:picChg>
        <pc:picChg chg="del">
          <ac:chgData name="Syphax Ait oubelli" userId="ecf726b1934da71b" providerId="LiveId" clId="{64157098-4FC5-4C56-B2BF-606E0011ACA9}" dt="2021-09-22T06:45:33.610" v="3231" actId="478"/>
          <ac:picMkLst>
            <pc:docMk/>
            <pc:sldMk cId="778782262" sldId="439"/>
            <ac:picMk id="51" creationId="{559FA1D2-EB09-4266-B427-FBAA13A73F18}"/>
          </ac:picMkLst>
        </pc:picChg>
        <pc:picChg chg="add del mod">
          <ac:chgData name="Syphax Ait oubelli" userId="ecf726b1934da71b" providerId="LiveId" clId="{64157098-4FC5-4C56-B2BF-606E0011ACA9}" dt="2021-09-22T06:45:27.806" v="3228"/>
          <ac:picMkLst>
            <pc:docMk/>
            <pc:sldMk cId="778782262" sldId="439"/>
            <ac:picMk id="54" creationId="{5EA1B425-D687-483D-A7B4-47C20D5D8E4D}"/>
          </ac:picMkLst>
        </pc:picChg>
        <pc:picChg chg="add mod">
          <ac:chgData name="Syphax Ait oubelli" userId="ecf726b1934da71b" providerId="LiveId" clId="{64157098-4FC5-4C56-B2BF-606E0011ACA9}" dt="2021-09-22T06:45:28.911" v="3230"/>
          <ac:picMkLst>
            <pc:docMk/>
            <pc:sldMk cId="778782262" sldId="439"/>
            <ac:picMk id="55" creationId="{10F746C4-42F5-40AC-A592-C629AB9AFD26}"/>
          </ac:picMkLst>
        </pc:picChg>
        <pc:picChg chg="add mod">
          <ac:chgData name="Syphax Ait oubelli" userId="ecf726b1934da71b" providerId="LiveId" clId="{64157098-4FC5-4C56-B2BF-606E0011ACA9}" dt="2021-09-22T06:45:33.931" v="3232"/>
          <ac:picMkLst>
            <pc:docMk/>
            <pc:sldMk cId="778782262" sldId="439"/>
            <ac:picMk id="56" creationId="{2AE09183-7547-48BD-97B7-27EDC9AE0307}"/>
          </ac:picMkLst>
        </pc:picChg>
        <pc:cxnChg chg="del">
          <ac:chgData name="Syphax Ait oubelli" userId="ecf726b1934da71b" providerId="LiveId" clId="{64157098-4FC5-4C56-B2BF-606E0011ACA9}" dt="2021-09-22T06:45:36.205" v="3233" actId="478"/>
          <ac:cxnSpMkLst>
            <pc:docMk/>
            <pc:sldMk cId="778782262" sldId="439"/>
            <ac:cxnSpMk id="46" creationId="{71AA9C90-FC63-4815-8426-DA761A52FA28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4276766253" sldId="440"/>
        </pc:sldMkLst>
        <pc:spChg chg="mod">
          <ac:chgData name="Syphax Ait oubelli" userId="ecf726b1934da71b" providerId="LiveId" clId="{64157098-4FC5-4C56-B2BF-606E0011ACA9}" dt="2021-09-22T06:45:45.351" v="3238" actId="207"/>
          <ac:spMkLst>
            <pc:docMk/>
            <pc:sldMk cId="4276766253" sldId="440"/>
            <ac:spMk id="42" creationId="{688EB99C-7DDE-4438-99FC-16DCBCCB8E98}"/>
          </ac:spMkLst>
        </pc:spChg>
        <pc:spChg chg="mod">
          <ac:chgData name="Syphax Ait oubelli" userId="ecf726b1934da71b" providerId="LiveId" clId="{64157098-4FC5-4C56-B2BF-606E0011ACA9}" dt="2021-09-22T06:40:20.066" v="3120" actId="207"/>
          <ac:spMkLst>
            <pc:docMk/>
            <pc:sldMk cId="4276766253" sldId="440"/>
            <ac:spMk id="43" creationId="{449EFC1D-8E9C-4BC8-A380-72AE7D464D18}"/>
          </ac:spMkLst>
        </pc:spChg>
        <pc:spChg chg="add mod">
          <ac:chgData name="Syphax Ait oubelli" userId="ecf726b1934da71b" providerId="LiveId" clId="{64157098-4FC5-4C56-B2BF-606E0011ACA9}" dt="2021-09-22T06:42:33.566" v="3161" actId="1076"/>
          <ac:spMkLst>
            <pc:docMk/>
            <pc:sldMk cId="4276766253" sldId="440"/>
            <ac:spMk id="52" creationId="{F742C4E0-7D49-4F19-8280-4C4A8A4776AE}"/>
          </ac:spMkLst>
        </pc:spChg>
        <pc:spChg chg="add mod">
          <ac:chgData name="Syphax Ait oubelli" userId="ecf726b1934da71b" providerId="LiveId" clId="{64157098-4FC5-4C56-B2BF-606E0011ACA9}" dt="2021-09-22T06:42:33.566" v="3161" actId="1076"/>
          <ac:spMkLst>
            <pc:docMk/>
            <pc:sldMk cId="4276766253" sldId="440"/>
            <ac:spMk id="53" creationId="{E4F2E587-195C-4D7E-A763-B77C5DBC978D}"/>
          </ac:spMkLst>
        </pc:spChg>
        <pc:cxnChg chg="mod">
          <ac:chgData name="Syphax Ait oubelli" userId="ecf726b1934da71b" providerId="LiveId" clId="{64157098-4FC5-4C56-B2BF-606E0011ACA9}" dt="2021-09-22T06:39:02.659" v="3082" actId="1076"/>
          <ac:cxnSpMkLst>
            <pc:docMk/>
            <pc:sldMk cId="4276766253" sldId="440"/>
            <ac:cxnSpMk id="46" creationId="{71AA9C90-FC63-4815-8426-DA761A52FA28}"/>
          </ac:cxnSpMkLst>
        </pc:cxnChg>
        <pc:cxnChg chg="del mod">
          <ac:chgData name="Syphax Ait oubelli" userId="ecf726b1934da71b" providerId="LiveId" clId="{64157098-4FC5-4C56-B2BF-606E0011ACA9}" dt="2021-09-22T06:45:42.892" v="3236" actId="478"/>
          <ac:cxnSpMkLst>
            <pc:docMk/>
            <pc:sldMk cId="4276766253" sldId="440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1736209711" sldId="441"/>
        </pc:sldMkLst>
        <pc:spChg chg="mod">
          <ac:chgData name="Syphax Ait oubelli" userId="ecf726b1934da71b" providerId="LiveId" clId="{64157098-4FC5-4C56-B2BF-606E0011ACA9}" dt="2021-09-22T06:45:48.499" v="3240" actId="207"/>
          <ac:spMkLst>
            <pc:docMk/>
            <pc:sldMk cId="1736209711" sldId="441"/>
            <ac:spMk id="42" creationId="{688EB99C-7DDE-4438-99FC-16DCBCCB8E98}"/>
          </ac:spMkLst>
        </pc:spChg>
        <pc:spChg chg="mod">
          <ac:chgData name="Syphax Ait oubelli" userId="ecf726b1934da71b" providerId="LiveId" clId="{64157098-4FC5-4C56-B2BF-606E0011ACA9}" dt="2021-09-22T06:40:23.007" v="3122" actId="207"/>
          <ac:spMkLst>
            <pc:docMk/>
            <pc:sldMk cId="1736209711" sldId="441"/>
            <ac:spMk id="43" creationId="{449EFC1D-8E9C-4BC8-A380-72AE7D464D18}"/>
          </ac:spMkLst>
        </pc:spChg>
        <pc:spChg chg="add mod">
          <ac:chgData name="Syphax Ait oubelli" userId="ecf726b1934da71b" providerId="LiveId" clId="{64157098-4FC5-4C56-B2BF-606E0011ACA9}" dt="2021-09-22T06:42:34.992" v="3162"/>
          <ac:spMkLst>
            <pc:docMk/>
            <pc:sldMk cId="1736209711" sldId="441"/>
            <ac:spMk id="52" creationId="{E511963A-C0F8-4C3C-B844-C6874FB071D6}"/>
          </ac:spMkLst>
        </pc:spChg>
        <pc:spChg chg="add mod">
          <ac:chgData name="Syphax Ait oubelli" userId="ecf726b1934da71b" providerId="LiveId" clId="{64157098-4FC5-4C56-B2BF-606E0011ACA9}" dt="2021-09-22T06:42:34.992" v="3162"/>
          <ac:spMkLst>
            <pc:docMk/>
            <pc:sldMk cId="1736209711" sldId="441"/>
            <ac:spMk id="53" creationId="{FFCE6DF0-81DE-471F-B9B3-FA98255FC2A5}"/>
          </ac:spMkLst>
        </pc:spChg>
        <pc:cxnChg chg="del">
          <ac:chgData name="Syphax Ait oubelli" userId="ecf726b1934da71b" providerId="LiveId" clId="{64157098-4FC5-4C56-B2BF-606E0011ACA9}" dt="2021-09-22T06:45:49.995" v="3241" actId="478"/>
          <ac:cxnSpMkLst>
            <pc:docMk/>
            <pc:sldMk cId="1736209711" sldId="441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2171480287" sldId="442"/>
        </pc:sldMkLst>
        <pc:spChg chg="mod">
          <ac:chgData name="Syphax Ait oubelli" userId="ecf726b1934da71b" providerId="LiveId" clId="{64157098-4FC5-4C56-B2BF-606E0011ACA9}" dt="2021-09-22T06:45:53.612" v="3243" actId="207"/>
          <ac:spMkLst>
            <pc:docMk/>
            <pc:sldMk cId="2171480287" sldId="442"/>
            <ac:spMk id="42" creationId="{688EB99C-7DDE-4438-99FC-16DCBCCB8E98}"/>
          </ac:spMkLst>
        </pc:spChg>
        <pc:spChg chg="mod">
          <ac:chgData name="Syphax Ait oubelli" userId="ecf726b1934da71b" providerId="LiveId" clId="{64157098-4FC5-4C56-B2BF-606E0011ACA9}" dt="2021-09-22T06:45:53.612" v="3243" actId="207"/>
          <ac:spMkLst>
            <pc:docMk/>
            <pc:sldMk cId="2171480287" sldId="442"/>
            <ac:spMk id="43" creationId="{449EFC1D-8E9C-4BC8-A380-72AE7D464D18}"/>
          </ac:spMkLst>
        </pc:spChg>
        <pc:spChg chg="mod">
          <ac:chgData name="Syphax Ait oubelli" userId="ecf726b1934da71b" providerId="LiveId" clId="{64157098-4FC5-4C56-B2BF-606E0011ACA9}" dt="2021-09-22T06:40:26.013" v="3123" actId="207"/>
          <ac:spMkLst>
            <pc:docMk/>
            <pc:sldMk cId="2171480287" sldId="442"/>
            <ac:spMk id="44" creationId="{3B8DAD5C-969A-4DB7-8648-E0DCA2FAD801}"/>
          </ac:spMkLst>
        </pc:spChg>
        <pc:spChg chg="add mod">
          <ac:chgData name="Syphax Ait oubelli" userId="ecf726b1934da71b" providerId="LiveId" clId="{64157098-4FC5-4C56-B2BF-606E0011ACA9}" dt="2021-09-22T06:42:37.701" v="3164" actId="1076"/>
          <ac:spMkLst>
            <pc:docMk/>
            <pc:sldMk cId="2171480287" sldId="442"/>
            <ac:spMk id="52" creationId="{CA764659-D619-4953-9AF8-ADF61CF4D307}"/>
          </ac:spMkLst>
        </pc:spChg>
        <pc:spChg chg="add mod">
          <ac:chgData name="Syphax Ait oubelli" userId="ecf726b1934da71b" providerId="LiveId" clId="{64157098-4FC5-4C56-B2BF-606E0011ACA9}" dt="2021-09-22T06:42:37.701" v="3164" actId="1076"/>
          <ac:spMkLst>
            <pc:docMk/>
            <pc:sldMk cId="2171480287" sldId="442"/>
            <ac:spMk id="53" creationId="{611921AA-D644-45F0-AFD8-FC4FB7D1100B}"/>
          </ac:spMkLst>
        </pc:spChg>
        <pc:picChg chg="del">
          <ac:chgData name="Syphax Ait oubelli" userId="ecf726b1934da71b" providerId="LiveId" clId="{64157098-4FC5-4C56-B2BF-606E0011ACA9}" dt="2021-09-22T06:45:55.506" v="3244" actId="478"/>
          <ac:picMkLst>
            <pc:docMk/>
            <pc:sldMk cId="2171480287" sldId="442"/>
            <ac:picMk id="51" creationId="{559FA1D2-EB09-4266-B427-FBAA13A73F18}"/>
          </ac:picMkLst>
        </pc:picChg>
        <pc:picChg chg="add mod">
          <ac:chgData name="Syphax Ait oubelli" userId="ecf726b1934da71b" providerId="LiveId" clId="{64157098-4FC5-4C56-B2BF-606E0011ACA9}" dt="2021-09-22T06:45:55.737" v="3245"/>
          <ac:picMkLst>
            <pc:docMk/>
            <pc:sldMk cId="2171480287" sldId="442"/>
            <ac:picMk id="54" creationId="{0A5F602B-C04A-4DB9-8664-F5C18D2BD265}"/>
          </ac:picMkLst>
        </pc:picChg>
        <pc:cxnChg chg="mod">
          <ac:chgData name="Syphax Ait oubelli" userId="ecf726b1934da71b" providerId="LiveId" clId="{64157098-4FC5-4C56-B2BF-606E0011ACA9}" dt="2021-09-22T06:39:11.421" v="3086" actId="1076"/>
          <ac:cxnSpMkLst>
            <pc:docMk/>
            <pc:sldMk cId="2171480287" sldId="442"/>
            <ac:cxnSpMk id="46" creationId="{71AA9C90-FC63-4815-8426-DA761A52FA28}"/>
          </ac:cxnSpMkLst>
        </pc:cxnChg>
        <pc:cxnChg chg="mod">
          <ac:chgData name="Syphax Ait oubelli" userId="ecf726b1934da71b" providerId="LiveId" clId="{64157098-4FC5-4C56-B2BF-606E0011ACA9}" dt="2021-09-22T06:39:11.421" v="3086" actId="1076"/>
          <ac:cxnSpMkLst>
            <pc:docMk/>
            <pc:sldMk cId="2171480287" sldId="442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4287197270" sldId="443"/>
        </pc:sldMkLst>
        <pc:spChg chg="mod">
          <ac:chgData name="Syphax Ait oubelli" userId="ecf726b1934da71b" providerId="LiveId" clId="{64157098-4FC5-4C56-B2BF-606E0011ACA9}" dt="2021-09-22T06:46:01.260" v="3247" actId="207"/>
          <ac:spMkLst>
            <pc:docMk/>
            <pc:sldMk cId="4287197270" sldId="443"/>
            <ac:spMk id="42" creationId="{688EB99C-7DDE-4438-99FC-16DCBCCB8E98}"/>
          </ac:spMkLst>
        </pc:spChg>
        <pc:spChg chg="mod">
          <ac:chgData name="Syphax Ait oubelli" userId="ecf726b1934da71b" providerId="LiveId" clId="{64157098-4FC5-4C56-B2BF-606E0011ACA9}" dt="2021-09-22T06:46:01.260" v="3247" actId="207"/>
          <ac:spMkLst>
            <pc:docMk/>
            <pc:sldMk cId="4287197270" sldId="443"/>
            <ac:spMk id="43" creationId="{449EFC1D-8E9C-4BC8-A380-72AE7D464D18}"/>
          </ac:spMkLst>
        </pc:spChg>
        <pc:spChg chg="mod">
          <ac:chgData name="Syphax Ait oubelli" userId="ecf726b1934da71b" providerId="LiveId" clId="{64157098-4FC5-4C56-B2BF-606E0011ACA9}" dt="2021-09-22T06:40:28.909" v="3125" actId="207"/>
          <ac:spMkLst>
            <pc:docMk/>
            <pc:sldMk cId="4287197270" sldId="443"/>
            <ac:spMk id="44" creationId="{3B8DAD5C-969A-4DB7-8648-E0DCA2FAD801}"/>
          </ac:spMkLst>
        </pc:spChg>
        <pc:spChg chg="add mod">
          <ac:chgData name="Syphax Ait oubelli" userId="ecf726b1934da71b" providerId="LiveId" clId="{64157098-4FC5-4C56-B2BF-606E0011ACA9}" dt="2021-09-22T06:42:39.914" v="3165"/>
          <ac:spMkLst>
            <pc:docMk/>
            <pc:sldMk cId="4287197270" sldId="443"/>
            <ac:spMk id="52" creationId="{A505193D-2BC0-434A-B127-DAE39A3A250F}"/>
          </ac:spMkLst>
        </pc:spChg>
        <pc:spChg chg="add mod">
          <ac:chgData name="Syphax Ait oubelli" userId="ecf726b1934da71b" providerId="LiveId" clId="{64157098-4FC5-4C56-B2BF-606E0011ACA9}" dt="2021-09-22T06:42:39.914" v="3165"/>
          <ac:spMkLst>
            <pc:docMk/>
            <pc:sldMk cId="4287197270" sldId="443"/>
            <ac:spMk id="53" creationId="{02952DBB-67A1-4630-BBF8-E5ABFAF80560}"/>
          </ac:spMkLst>
        </pc:spChg>
        <pc:picChg chg="del">
          <ac:chgData name="Syphax Ait oubelli" userId="ecf726b1934da71b" providerId="LiveId" clId="{64157098-4FC5-4C56-B2BF-606E0011ACA9}" dt="2021-09-22T06:46:02.731" v="3248" actId="478"/>
          <ac:picMkLst>
            <pc:docMk/>
            <pc:sldMk cId="4287197270" sldId="443"/>
            <ac:picMk id="51" creationId="{559FA1D2-EB09-4266-B427-FBAA13A73F18}"/>
          </ac:picMkLst>
        </pc:picChg>
        <pc:picChg chg="add mod">
          <ac:chgData name="Syphax Ait oubelli" userId="ecf726b1934da71b" providerId="LiveId" clId="{64157098-4FC5-4C56-B2BF-606E0011ACA9}" dt="2021-09-22T06:46:03.015" v="3249"/>
          <ac:picMkLst>
            <pc:docMk/>
            <pc:sldMk cId="4287197270" sldId="443"/>
            <ac:picMk id="54" creationId="{7FBD9825-1CC0-406F-A22B-D58B83070B77}"/>
          </ac:picMkLst>
        </pc:pic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2540971495" sldId="444"/>
        </pc:sldMkLst>
        <pc:spChg chg="mod">
          <ac:chgData name="Syphax Ait oubelli" userId="ecf726b1934da71b" providerId="LiveId" clId="{64157098-4FC5-4C56-B2BF-606E0011ACA9}" dt="2021-09-22T06:46:09.074" v="3252" actId="207"/>
          <ac:spMkLst>
            <pc:docMk/>
            <pc:sldMk cId="2540971495" sldId="444"/>
            <ac:spMk id="44" creationId="{3B8DAD5C-969A-4DB7-8648-E0DCA2FAD801}"/>
          </ac:spMkLst>
        </pc:spChg>
        <pc:spChg chg="mod">
          <ac:chgData name="Syphax Ait oubelli" userId="ecf726b1934da71b" providerId="LiveId" clId="{64157098-4FC5-4C56-B2BF-606E0011ACA9}" dt="2021-09-22T06:40:31.914" v="3126" actId="207"/>
          <ac:spMkLst>
            <pc:docMk/>
            <pc:sldMk cId="2540971495" sldId="444"/>
            <ac:spMk id="45" creationId="{393FAB69-9803-4676-B809-790F24973448}"/>
          </ac:spMkLst>
        </pc:spChg>
        <pc:spChg chg="add mod">
          <ac:chgData name="Syphax Ait oubelli" userId="ecf726b1934da71b" providerId="LiveId" clId="{64157098-4FC5-4C56-B2BF-606E0011ACA9}" dt="2021-09-22T06:42:42.670" v="3167" actId="1076"/>
          <ac:spMkLst>
            <pc:docMk/>
            <pc:sldMk cId="2540971495" sldId="444"/>
            <ac:spMk id="52" creationId="{DB5C82E3-7AF0-4585-B142-9C250DE45B73}"/>
          </ac:spMkLst>
        </pc:spChg>
        <pc:spChg chg="add mod">
          <ac:chgData name="Syphax Ait oubelli" userId="ecf726b1934da71b" providerId="LiveId" clId="{64157098-4FC5-4C56-B2BF-606E0011ACA9}" dt="2021-09-22T06:42:42.670" v="3167" actId="1076"/>
          <ac:spMkLst>
            <pc:docMk/>
            <pc:sldMk cId="2540971495" sldId="444"/>
            <ac:spMk id="53" creationId="{54F4DBBB-6132-4F8E-820B-A8C681614DD4}"/>
          </ac:spMkLst>
        </pc:spChg>
        <pc:cxnChg chg="mod">
          <ac:chgData name="Syphax Ait oubelli" userId="ecf726b1934da71b" providerId="LiveId" clId="{64157098-4FC5-4C56-B2BF-606E0011ACA9}" dt="2021-09-22T06:39:20.142" v="3090" actId="1076"/>
          <ac:cxnSpMkLst>
            <pc:docMk/>
            <pc:sldMk cId="2540971495" sldId="444"/>
            <ac:cxnSpMk id="46" creationId="{71AA9C90-FC63-4815-8426-DA761A52FA28}"/>
          </ac:cxnSpMkLst>
        </pc:cxnChg>
        <pc:cxnChg chg="del mod">
          <ac:chgData name="Syphax Ait oubelli" userId="ecf726b1934da71b" providerId="LiveId" clId="{64157098-4FC5-4C56-B2BF-606E0011ACA9}" dt="2021-09-22T06:46:05.700" v="3250" actId="478"/>
          <ac:cxnSpMkLst>
            <pc:docMk/>
            <pc:sldMk cId="2540971495" sldId="444"/>
            <ac:cxnSpMk id="47" creationId="{7E4F18AE-6AA5-43DB-88DF-834F12969F53}"/>
          </ac:cxnSpMkLst>
        </pc:cxnChg>
      </pc:sldChg>
      <pc:sldChg chg="addSp delSp modSp add mod modTransition">
        <pc:chgData name="Syphax Ait oubelli" userId="ecf726b1934da71b" providerId="LiveId" clId="{64157098-4FC5-4C56-B2BF-606E0011ACA9}" dt="2021-09-22T06:46:24.258" v="3257"/>
        <pc:sldMkLst>
          <pc:docMk/>
          <pc:sldMk cId="2284195116" sldId="445"/>
        </pc:sldMkLst>
        <pc:spChg chg="mod">
          <ac:chgData name="Syphax Ait oubelli" userId="ecf726b1934da71b" providerId="LiveId" clId="{64157098-4FC5-4C56-B2BF-606E0011ACA9}" dt="2021-09-22T06:46:12.692" v="3254" actId="207"/>
          <ac:spMkLst>
            <pc:docMk/>
            <pc:sldMk cId="2284195116" sldId="445"/>
            <ac:spMk id="44" creationId="{3B8DAD5C-969A-4DB7-8648-E0DCA2FAD801}"/>
          </ac:spMkLst>
        </pc:spChg>
        <pc:spChg chg="mod">
          <ac:chgData name="Syphax Ait oubelli" userId="ecf726b1934da71b" providerId="LiveId" clId="{64157098-4FC5-4C56-B2BF-606E0011ACA9}" dt="2021-09-22T06:40:36.151" v="3128" actId="207"/>
          <ac:spMkLst>
            <pc:docMk/>
            <pc:sldMk cId="2284195116" sldId="445"/>
            <ac:spMk id="45" creationId="{393FAB69-9803-4676-B809-790F24973448}"/>
          </ac:spMkLst>
        </pc:spChg>
        <pc:spChg chg="add mod">
          <ac:chgData name="Syphax Ait oubelli" userId="ecf726b1934da71b" providerId="LiveId" clId="{64157098-4FC5-4C56-B2BF-606E0011ACA9}" dt="2021-09-22T06:42:43.862" v="3168"/>
          <ac:spMkLst>
            <pc:docMk/>
            <pc:sldMk cId="2284195116" sldId="445"/>
            <ac:spMk id="52" creationId="{698F2E9F-C2A7-4279-9191-76414BC61193}"/>
          </ac:spMkLst>
        </pc:spChg>
        <pc:spChg chg="add mod">
          <ac:chgData name="Syphax Ait oubelli" userId="ecf726b1934da71b" providerId="LiveId" clId="{64157098-4FC5-4C56-B2BF-606E0011ACA9}" dt="2021-09-22T06:42:43.862" v="3168"/>
          <ac:spMkLst>
            <pc:docMk/>
            <pc:sldMk cId="2284195116" sldId="445"/>
            <ac:spMk id="53" creationId="{F2EF1909-E8D1-4151-9AFF-A7BA700382DD}"/>
          </ac:spMkLst>
        </pc:spChg>
        <pc:cxnChg chg="del">
          <ac:chgData name="Syphax Ait oubelli" userId="ecf726b1934da71b" providerId="LiveId" clId="{64157098-4FC5-4C56-B2BF-606E0011ACA9}" dt="2021-09-22T06:46:14.355" v="3255" actId="478"/>
          <ac:cxnSpMkLst>
            <pc:docMk/>
            <pc:sldMk cId="2284195116" sldId="445"/>
            <ac:cxnSpMk id="47" creationId="{7E4F18AE-6AA5-43DB-88DF-834F12969F53}"/>
          </ac:cxnSpMkLst>
        </pc:cxnChg>
      </pc:sldChg>
      <pc:sldChg chg="delSp modSp add mod">
        <pc:chgData name="Syphax Ait oubelli" userId="ecf726b1934da71b" providerId="LiveId" clId="{64157098-4FC5-4C56-B2BF-606E0011ACA9}" dt="2021-09-22T06:39:32.891" v="3097" actId="478"/>
        <pc:sldMkLst>
          <pc:docMk/>
          <pc:sldMk cId="234629000" sldId="446"/>
        </pc:sldMkLst>
        <pc:spChg chg="mod">
          <ac:chgData name="Syphax Ait oubelli" userId="ecf726b1934da71b" providerId="LiveId" clId="{64157098-4FC5-4C56-B2BF-606E0011ACA9}" dt="2021-09-22T06:39:28.287" v="3095" actId="207"/>
          <ac:spMkLst>
            <pc:docMk/>
            <pc:sldMk cId="234629000" sldId="446"/>
            <ac:spMk id="45" creationId="{393FAB69-9803-4676-B809-790F24973448}"/>
          </ac:spMkLst>
        </pc:spChg>
        <pc:spChg chg="del">
          <ac:chgData name="Syphax Ait oubelli" userId="ecf726b1934da71b" providerId="LiveId" clId="{64157098-4FC5-4C56-B2BF-606E0011ACA9}" dt="2021-09-22T06:39:32.891" v="3097" actId="478"/>
          <ac:spMkLst>
            <pc:docMk/>
            <pc:sldMk cId="234629000" sldId="446"/>
            <ac:spMk id="48" creationId="{642D951B-724D-495B-A0AE-94DE066442C5}"/>
          </ac:spMkLst>
        </pc:spChg>
        <pc:spChg chg="del">
          <ac:chgData name="Syphax Ait oubelli" userId="ecf726b1934da71b" providerId="LiveId" clId="{64157098-4FC5-4C56-B2BF-606E0011ACA9}" dt="2021-09-22T06:39:32.891" v="3097" actId="478"/>
          <ac:spMkLst>
            <pc:docMk/>
            <pc:sldMk cId="234629000" sldId="446"/>
            <ac:spMk id="49" creationId="{6734796D-013C-4AB4-B75D-4501BC69F507}"/>
          </ac:spMkLst>
        </pc:spChg>
        <pc:picChg chg="del">
          <ac:chgData name="Syphax Ait oubelli" userId="ecf726b1934da71b" providerId="LiveId" clId="{64157098-4FC5-4C56-B2BF-606E0011ACA9}" dt="2021-09-22T06:39:32.891" v="3097" actId="478"/>
          <ac:picMkLst>
            <pc:docMk/>
            <pc:sldMk cId="234629000" sldId="446"/>
            <ac:picMk id="50" creationId="{0B23EE86-A716-4679-A29A-3044009E7598}"/>
          </ac:picMkLst>
        </pc:picChg>
        <pc:picChg chg="del">
          <ac:chgData name="Syphax Ait oubelli" userId="ecf726b1934da71b" providerId="LiveId" clId="{64157098-4FC5-4C56-B2BF-606E0011ACA9}" dt="2021-09-22T06:39:32.891" v="3097" actId="478"/>
          <ac:picMkLst>
            <pc:docMk/>
            <pc:sldMk cId="234629000" sldId="446"/>
            <ac:picMk id="51" creationId="{559FA1D2-EB09-4266-B427-FBAA13A73F18}"/>
          </ac:picMkLst>
        </pc:picChg>
        <pc:cxnChg chg="del">
          <ac:chgData name="Syphax Ait oubelli" userId="ecf726b1934da71b" providerId="LiveId" clId="{64157098-4FC5-4C56-B2BF-606E0011ACA9}" dt="2021-09-22T06:39:30.315" v="3096" actId="478"/>
          <ac:cxnSpMkLst>
            <pc:docMk/>
            <pc:sldMk cId="234629000" sldId="446"/>
            <ac:cxnSpMk id="46" creationId="{71AA9C90-FC63-4815-8426-DA761A52FA28}"/>
          </ac:cxnSpMkLst>
        </pc:cxnChg>
        <pc:cxnChg chg="del">
          <ac:chgData name="Syphax Ait oubelli" userId="ecf726b1934da71b" providerId="LiveId" clId="{64157098-4FC5-4C56-B2BF-606E0011ACA9}" dt="2021-09-22T06:39:30.315" v="3096" actId="478"/>
          <ac:cxnSpMkLst>
            <pc:docMk/>
            <pc:sldMk cId="234629000" sldId="446"/>
            <ac:cxnSpMk id="47" creationId="{7E4F18AE-6AA5-43DB-88DF-834F12969F53}"/>
          </ac:cxnSpMkLst>
        </pc:cxnChg>
      </pc:sldChg>
      <pc:sldChg chg="addSp delSp modSp add mod">
        <pc:chgData name="Syphax Ait oubelli" userId="ecf726b1934da71b" providerId="LiveId" clId="{64157098-4FC5-4C56-B2BF-606E0011ACA9}" dt="2021-09-22T06:49:07.873" v="3319" actId="207"/>
        <pc:sldMkLst>
          <pc:docMk/>
          <pc:sldMk cId="718543818" sldId="447"/>
        </pc:sldMkLst>
        <pc:spChg chg="mod">
          <ac:chgData name="Syphax Ait oubelli" userId="ecf726b1934da71b" providerId="LiveId" clId="{64157098-4FC5-4C56-B2BF-606E0011ACA9}" dt="2021-09-22T06:48:02.821" v="3265" actId="1076"/>
          <ac:spMkLst>
            <pc:docMk/>
            <pc:sldMk cId="718543818" sldId="447"/>
            <ac:spMk id="2" creationId="{5D1098D9-430C-40D2-949A-F6359E3BDF15}"/>
          </ac:spMkLst>
        </pc:spChg>
        <pc:spChg chg="add mod">
          <ac:chgData name="Syphax Ait oubelli" userId="ecf726b1934da71b" providerId="LiveId" clId="{64157098-4FC5-4C56-B2BF-606E0011ACA9}" dt="2021-09-22T06:49:07.873" v="3319" actId="207"/>
          <ac:spMkLst>
            <pc:docMk/>
            <pc:sldMk cId="718543818" sldId="447"/>
            <ac:spMk id="3" creationId="{14A86BB1-8910-449B-851E-B75132B22101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1" creationId="{AB4F9979-D696-468B-96DB-14150FCAA3D5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2" creationId="{92D15ACD-6ED1-4F45-99B2-E38022A297F9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3" creationId="{CCC8E1F8-0AEC-48F0-B678-C475A809266B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4" creationId="{1DA72CAF-46D4-4F4C-876D-15EC48B6DD73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5" creationId="{977DF57D-912C-4ADB-820A-820D9904B878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6" creationId="{1AFB1022-CCCF-48D3-AA97-26FC8390FF40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7" creationId="{B7211801-F0A2-4C0B-8E05-B424CCB38047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8" creationId="{DD5D86BD-6F47-4E85-8C35-1150AD17CF57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29" creationId="{0FF30F2A-FBBB-4D04-A783-82B627727538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0" creationId="{D8574A73-A39D-4944-8DD4-18B275F013B8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1" creationId="{48CC6277-9515-4F26-891D-7FF51BF15E0A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2" creationId="{447763DD-567D-4F0B-A5C9-92F804819E03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3" creationId="{74CD6549-CA43-41AF-8A32-8F9CC4B38A50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4" creationId="{8C0C963C-3E85-4A4C-8134-6D28AB446A47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5" creationId="{0C6B3C56-B603-4D7A-BABC-E52CDAB5376C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6" creationId="{9AB280FA-0F85-4647-A953-01E80A1B5743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7" creationId="{8C9D466A-40A7-40B4-932E-206814393A5A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8" creationId="{47146C87-2030-4CEE-9FB9-7F37C21CD738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39" creationId="{C47646BE-E242-4739-9A38-34531C2E4A44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40" creationId="{C327A641-AF97-4F6B-8590-7BFB9372D5F7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41" creationId="{1049FD75-61BB-4634-8A28-4C93DC63FBAE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42" creationId="{688EB99C-7DDE-4438-99FC-16DCBCCB8E98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43" creationId="{449EFC1D-8E9C-4BC8-A380-72AE7D464D18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44" creationId="{3B8DAD5C-969A-4DB7-8648-E0DCA2FAD801}"/>
          </ac:spMkLst>
        </pc:spChg>
        <pc:spChg chg="del">
          <ac:chgData name="Syphax Ait oubelli" userId="ecf726b1934da71b" providerId="LiveId" clId="{64157098-4FC5-4C56-B2BF-606E0011ACA9}" dt="2021-09-22T06:47:56.156" v="3259" actId="478"/>
          <ac:spMkLst>
            <pc:docMk/>
            <pc:sldMk cId="718543818" sldId="447"/>
            <ac:spMk id="45" creationId="{393FAB69-9803-4676-B809-790F24973448}"/>
          </ac:spMkLst>
        </pc:spChg>
        <pc:spChg chg="add mod">
          <ac:chgData name="Syphax Ait oubelli" userId="ecf726b1934da71b" providerId="LiveId" clId="{64157098-4FC5-4C56-B2BF-606E0011ACA9}" dt="2021-09-22T06:48:18.496" v="3274" actId="404"/>
          <ac:spMkLst>
            <pc:docMk/>
            <pc:sldMk cId="718543818" sldId="447"/>
            <ac:spMk id="46" creationId="{25DA3F10-4399-4110-802A-E11BFA908BE6}"/>
          </ac:spMkLst>
        </pc:spChg>
        <pc:spChg chg="add del mod">
          <ac:chgData name="Syphax Ait oubelli" userId="ecf726b1934da71b" providerId="LiveId" clId="{64157098-4FC5-4C56-B2BF-606E0011ACA9}" dt="2021-09-22T06:48:22.747" v="3276" actId="478"/>
          <ac:spMkLst>
            <pc:docMk/>
            <pc:sldMk cId="718543818" sldId="447"/>
            <ac:spMk id="47" creationId="{87B79695-DB1B-46C9-ABF3-6B22F8110020}"/>
          </ac:spMkLst>
        </pc:spChg>
        <pc:spChg chg="add mod">
          <ac:chgData name="Syphax Ait oubelli" userId="ecf726b1934da71b" providerId="LiveId" clId="{64157098-4FC5-4C56-B2BF-606E0011ACA9}" dt="2021-09-22T06:48:39.851" v="3290" actId="14100"/>
          <ac:spMkLst>
            <pc:docMk/>
            <pc:sldMk cId="718543818" sldId="447"/>
            <ac:spMk id="48" creationId="{914FDC94-48B4-4CE4-AEC4-CDB1BCDBFF66}"/>
          </ac:spMkLst>
        </pc:spChg>
        <pc:spChg chg="add mod">
          <ac:chgData name="Syphax Ait oubelli" userId="ecf726b1934da71b" providerId="LiveId" clId="{64157098-4FC5-4C56-B2BF-606E0011ACA9}" dt="2021-09-22T06:48:49.733" v="3297" actId="403"/>
          <ac:spMkLst>
            <pc:docMk/>
            <pc:sldMk cId="718543818" sldId="447"/>
            <ac:spMk id="49" creationId="{8D902925-2C5F-4B93-AD12-407088751DC1}"/>
          </ac:spMkLst>
        </pc:spChg>
      </pc:sldChg>
      <pc:sldChg chg="delSp modSp add mod">
        <pc:chgData name="Syphax Ait oubelli" userId="ecf726b1934da71b" providerId="LiveId" clId="{64157098-4FC5-4C56-B2BF-606E0011ACA9}" dt="2021-09-22T06:49:15.209" v="3324" actId="20577"/>
        <pc:sldMkLst>
          <pc:docMk/>
          <pc:sldMk cId="2196133236" sldId="448"/>
        </pc:sldMkLst>
        <pc:spChg chg="mod">
          <ac:chgData name="Syphax Ait oubelli" userId="ecf726b1934da71b" providerId="LiveId" clId="{64157098-4FC5-4C56-B2BF-606E0011ACA9}" dt="2021-09-22T06:49:15.209" v="3324" actId="20577"/>
          <ac:spMkLst>
            <pc:docMk/>
            <pc:sldMk cId="2196133236" sldId="448"/>
            <ac:spMk id="3" creationId="{14A86BB1-8910-449B-851E-B75132B22101}"/>
          </ac:spMkLst>
        </pc:spChg>
        <pc:spChg chg="del">
          <ac:chgData name="Syphax Ait oubelli" userId="ecf726b1934da71b" providerId="LiveId" clId="{64157098-4FC5-4C56-B2BF-606E0011ACA9}" dt="2021-09-22T06:49:11.114" v="3321" actId="478"/>
          <ac:spMkLst>
            <pc:docMk/>
            <pc:sldMk cId="2196133236" sldId="448"/>
            <ac:spMk id="48" creationId="{914FDC94-48B4-4CE4-AEC4-CDB1BCDBFF66}"/>
          </ac:spMkLst>
        </pc:spChg>
        <pc:spChg chg="del">
          <ac:chgData name="Syphax Ait oubelli" userId="ecf726b1934da71b" providerId="LiveId" clId="{64157098-4FC5-4C56-B2BF-606E0011ACA9}" dt="2021-09-22T06:49:11.114" v="3321" actId="478"/>
          <ac:spMkLst>
            <pc:docMk/>
            <pc:sldMk cId="2196133236" sldId="448"/>
            <ac:spMk id="49" creationId="{8D902925-2C5F-4B93-AD12-407088751DC1}"/>
          </ac:spMkLst>
        </pc:spChg>
      </pc:sldChg>
      <pc:sldChg chg="addSp delSp modSp add mod">
        <pc:chgData name="Syphax Ait oubelli" userId="ecf726b1934da71b" providerId="LiveId" clId="{64157098-4FC5-4C56-B2BF-606E0011ACA9}" dt="2021-10-01T15:41:33.932" v="3354" actId="1076"/>
        <pc:sldMkLst>
          <pc:docMk/>
          <pc:sldMk cId="600627900" sldId="449"/>
        </pc:sldMkLst>
        <pc:spChg chg="del">
          <ac:chgData name="Syphax Ait oubelli" userId="ecf726b1934da71b" providerId="LiveId" clId="{64157098-4FC5-4C56-B2BF-606E0011ACA9}" dt="2021-09-22T06:51:07.956" v="3326" actId="478"/>
          <ac:spMkLst>
            <pc:docMk/>
            <pc:sldMk cId="600627900" sldId="449"/>
            <ac:spMk id="2" creationId="{5D1098D9-430C-40D2-949A-F6359E3BDF15}"/>
          </ac:spMkLst>
        </pc:spChg>
        <pc:spChg chg="mod">
          <ac:chgData name="Syphax Ait oubelli" userId="ecf726b1934da71b" providerId="LiveId" clId="{64157098-4FC5-4C56-B2BF-606E0011ACA9}" dt="2021-09-22T06:51:17.840" v="3336" actId="20577"/>
          <ac:spMkLst>
            <pc:docMk/>
            <pc:sldMk cId="600627900" sldId="449"/>
            <ac:spMk id="3" creationId="{14A86BB1-8910-449B-851E-B75132B22101}"/>
          </ac:spMkLst>
        </pc:spChg>
        <pc:spChg chg="add mod">
          <ac:chgData name="Syphax Ait oubelli" userId="ecf726b1934da71b" providerId="LiveId" clId="{64157098-4FC5-4C56-B2BF-606E0011ACA9}" dt="2021-10-01T15:41:33.932" v="3354" actId="1076"/>
          <ac:spMkLst>
            <pc:docMk/>
            <pc:sldMk cId="600627900" sldId="449"/>
            <ac:spMk id="4" creationId="{9BCCD62D-5241-4A5F-92A3-AF2AF9D428FA}"/>
          </ac:spMkLst>
        </pc:spChg>
        <pc:spChg chg="add mod">
          <ac:chgData name="Syphax Ait oubelli" userId="ecf726b1934da71b" providerId="LiveId" clId="{64157098-4FC5-4C56-B2BF-606E0011ACA9}" dt="2021-09-22T06:51:34.929" v="3346" actId="14100"/>
          <ac:spMkLst>
            <pc:docMk/>
            <pc:sldMk cId="600627900" sldId="449"/>
            <ac:spMk id="6" creationId="{0DD67DE1-5F12-4B45-A266-D029814CAF43}"/>
          </ac:spMkLst>
        </pc:spChg>
        <pc:spChg chg="add mod">
          <ac:chgData name="Syphax Ait oubelli" userId="ecf726b1934da71b" providerId="LiveId" clId="{64157098-4FC5-4C56-B2BF-606E0011ACA9}" dt="2021-09-22T06:51:38.651" v="3349" actId="1036"/>
          <ac:spMkLst>
            <pc:docMk/>
            <pc:sldMk cId="600627900" sldId="449"/>
            <ac:spMk id="7" creationId="{8ED4D46D-AB2F-4AAD-958E-327BB1D5AB45}"/>
          </ac:spMkLst>
        </pc:spChg>
        <pc:spChg chg="mod">
          <ac:chgData name="Syphax Ait oubelli" userId="ecf726b1934da71b" providerId="LiveId" clId="{64157098-4FC5-4C56-B2BF-606E0011ACA9}" dt="2021-09-22T06:51:30.697" v="3344" actId="14100"/>
          <ac:spMkLst>
            <pc:docMk/>
            <pc:sldMk cId="600627900" sldId="449"/>
            <ac:spMk id="46" creationId="{25DA3F10-4399-4110-802A-E11BFA908BE6}"/>
          </ac:spMkLst>
        </pc:spChg>
      </pc:sldChg>
      <pc:sldChg chg="add">
        <pc:chgData name="Syphax Ait oubelli" userId="ecf726b1934da71b" providerId="LiveId" clId="{64157098-4FC5-4C56-B2BF-606E0011ACA9}" dt="2021-09-22T06:51:49.446" v="3350"/>
        <pc:sldMkLst>
          <pc:docMk/>
          <pc:sldMk cId="1501540108" sldId="450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5F8E2-5322-48AB-8EF9-E6CD1DC9FA4D}"/>
              </a:ext>
            </a:extLst>
          </p:cNvPr>
          <p:cNvSpPr/>
          <p:nvPr/>
        </p:nvSpPr>
        <p:spPr bwMode="auto">
          <a:xfrm>
            <a:off x="2418395" y="1282485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65706AF-096C-4755-9F6B-33E228BE5A95}"/>
              </a:ext>
            </a:extLst>
          </p:cNvPr>
          <p:cNvSpPr/>
          <p:nvPr/>
        </p:nvSpPr>
        <p:spPr bwMode="auto">
          <a:xfrm>
            <a:off x="3509010" y="1282485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01456A-48B9-4CEC-B164-96BC0F2FD405}"/>
              </a:ext>
            </a:extLst>
          </p:cNvPr>
          <p:cNvSpPr/>
          <p:nvPr/>
        </p:nvSpPr>
        <p:spPr bwMode="auto">
          <a:xfrm>
            <a:off x="4575810" y="1282485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0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7ED3D6-0B1F-4162-8A22-C284FA51FE93}"/>
              </a:ext>
            </a:extLst>
          </p:cNvPr>
          <p:cNvSpPr/>
          <p:nvPr/>
        </p:nvSpPr>
        <p:spPr bwMode="auto">
          <a:xfrm>
            <a:off x="4575810" y="1282485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56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79F659-11E8-4098-89C4-5FCD3EF3E5F7}"/>
              </a:ext>
            </a:extLst>
          </p:cNvPr>
          <p:cNvSpPr/>
          <p:nvPr/>
        </p:nvSpPr>
        <p:spPr bwMode="auto">
          <a:xfrm>
            <a:off x="5642610" y="446932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2960BE-3D27-4FA9-9C61-46D599D351B3}"/>
              </a:ext>
            </a:extLst>
          </p:cNvPr>
          <p:cNvSpPr/>
          <p:nvPr/>
        </p:nvSpPr>
        <p:spPr bwMode="auto">
          <a:xfrm>
            <a:off x="4571524" y="1253367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36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7B8848-3702-43F1-A8C4-46BC0A9A5E9D}"/>
              </a:ext>
            </a:extLst>
          </p:cNvPr>
          <p:cNvSpPr/>
          <p:nvPr/>
        </p:nvSpPr>
        <p:spPr bwMode="auto">
          <a:xfrm>
            <a:off x="5597842" y="2139634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8E54238-6083-416C-AB4E-DBCBDBF3D377}"/>
              </a:ext>
            </a:extLst>
          </p:cNvPr>
          <p:cNvSpPr/>
          <p:nvPr/>
        </p:nvSpPr>
        <p:spPr bwMode="auto">
          <a:xfrm>
            <a:off x="5597842" y="2139634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1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E0BC0-8CFE-429A-AF7B-B9F5892BD344}"/>
              </a:ext>
            </a:extLst>
          </p:cNvPr>
          <p:cNvSpPr/>
          <p:nvPr/>
        </p:nvSpPr>
        <p:spPr bwMode="auto">
          <a:xfrm>
            <a:off x="6686549" y="1623428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6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576723-0ED9-4E93-B318-B26E6B9486AB}"/>
              </a:ext>
            </a:extLst>
          </p:cNvPr>
          <p:cNvSpPr/>
          <p:nvPr/>
        </p:nvSpPr>
        <p:spPr bwMode="auto">
          <a:xfrm>
            <a:off x="6686549" y="1623428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7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Ways to decode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57D1B8-ECCC-4994-8EA8-1A2DBBA25BC6}"/>
              </a:ext>
            </a:extLst>
          </p:cNvPr>
          <p:cNvSpPr/>
          <p:nvPr/>
        </p:nvSpPr>
        <p:spPr bwMode="auto">
          <a:xfrm>
            <a:off x="6571690" y="4970929"/>
            <a:ext cx="5074023" cy="1326777"/>
          </a:xfrm>
          <a:prstGeom prst="roundRect">
            <a:avLst>
              <a:gd name="adj" fmla="val 30181"/>
            </a:avLst>
          </a:pr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5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512810120129</a:t>
            </a:r>
            <a:endParaRPr kumimoji="0" lang="fr-FR" altLang="fr-F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214F9-E395-4ED8-95C9-50808ECB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5202750"/>
            <a:ext cx="1221581" cy="1221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2E891C-86C8-40FF-8E5A-0F6A3F3597FE}"/>
              </a:ext>
            </a:extLst>
          </p:cNvPr>
          <p:cNvSpPr txBox="1"/>
          <p:nvPr/>
        </p:nvSpPr>
        <p:spPr>
          <a:xfrm>
            <a:off x="9029700" y="5111493"/>
            <a:ext cx="88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endParaRPr lang="fr-FR" sz="54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892DCD-1A89-4219-A5FE-B9E47C1A5735}"/>
              </a:ext>
            </a:extLst>
          </p:cNvPr>
          <p:cNvSpPr/>
          <p:nvPr/>
        </p:nvSpPr>
        <p:spPr bwMode="auto">
          <a:xfrm>
            <a:off x="7776210" y="990753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7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C17648-888A-417B-81D0-4F7FB36CC3E5}"/>
              </a:ext>
            </a:extLst>
          </p:cNvPr>
          <p:cNvSpPr/>
          <p:nvPr/>
        </p:nvSpPr>
        <p:spPr bwMode="auto">
          <a:xfrm>
            <a:off x="6686549" y="1623428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0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FDE81F-F33C-4108-A2F0-8836FE72291F}"/>
              </a:ext>
            </a:extLst>
          </p:cNvPr>
          <p:cNvSpPr/>
          <p:nvPr/>
        </p:nvSpPr>
        <p:spPr bwMode="auto">
          <a:xfrm>
            <a:off x="7734301" y="2071472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6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C58651-9A3C-4837-A787-F92AF459C05E}"/>
              </a:ext>
            </a:extLst>
          </p:cNvPr>
          <p:cNvSpPr/>
          <p:nvPr/>
        </p:nvSpPr>
        <p:spPr bwMode="auto">
          <a:xfrm>
            <a:off x="7734301" y="2071472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0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56CC34-31A2-4395-A6C4-5DCB9EB60C27}"/>
              </a:ext>
            </a:extLst>
          </p:cNvPr>
          <p:cNvSpPr/>
          <p:nvPr/>
        </p:nvSpPr>
        <p:spPr bwMode="auto">
          <a:xfrm>
            <a:off x="8843010" y="1646521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9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B7D45CF-AF7E-44B9-8367-668840456776}"/>
              </a:ext>
            </a:extLst>
          </p:cNvPr>
          <p:cNvSpPr/>
          <p:nvPr/>
        </p:nvSpPr>
        <p:spPr bwMode="auto">
          <a:xfrm>
            <a:off x="9909810" y="1646521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2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DAED5A-3E0F-4A50-A72A-05E1EEE249CE}"/>
              </a:ext>
            </a:extLst>
          </p:cNvPr>
          <p:cNvSpPr/>
          <p:nvPr/>
        </p:nvSpPr>
        <p:spPr bwMode="auto">
          <a:xfrm>
            <a:off x="10976610" y="1646521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8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2AD3F4DA-1DE4-45B4-91C5-347466A49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32F6655E-B9B5-4FC3-A3E0-75BCAF1F1930}"/>
              </a:ext>
            </a:extLst>
          </p:cNvPr>
          <p:cNvSpPr/>
          <p:nvPr/>
        </p:nvSpPr>
        <p:spPr bwMode="auto">
          <a:xfrm>
            <a:off x="10976610" y="1646521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2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8854 -7.40741E-7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-7.40741E-7 L -0.175 -7.40741E-7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7.40741E-7 L -0.26328 0.06759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2AD3F4DA-1DE4-45B4-91C5-347466A49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1CA070B0-E0D4-4BC7-81C9-43599DEB2234}"/>
              </a:ext>
            </a:extLst>
          </p:cNvPr>
          <p:cNvSpPr/>
          <p:nvPr/>
        </p:nvSpPr>
        <p:spPr bwMode="auto">
          <a:xfrm>
            <a:off x="8843010" y="3088183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2E45A9-D25D-4E41-B913-B4F7C1C81103}"/>
              </a:ext>
            </a:extLst>
          </p:cNvPr>
          <p:cNvSpPr/>
          <p:nvPr/>
        </p:nvSpPr>
        <p:spPr bwMode="auto">
          <a:xfrm>
            <a:off x="9909810" y="3088183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6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27749A-01F6-425A-AB95-466D6A77F7BE}"/>
                  </a:ext>
                </a:extLst>
              </p:cNvPr>
              <p:cNvSpPr txBox="1"/>
              <p:nvPr/>
            </p:nvSpPr>
            <p:spPr>
              <a:xfrm>
                <a:off x="2492829" y="1733000"/>
                <a:ext cx="720634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8800" b="0" i="0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fr-FR" sz="8800" b="0" i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fr-FR" sz="8800" b="0" i="0" smtClean="0">
                          <a:solidFill>
                            <a:srgbClr val="8690FA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8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88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8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fr-FR" sz="8800" b="0" i="1" smtClean="0">
                          <a:solidFill>
                            <a:srgbClr val="8690FA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27749A-01F6-425A-AB95-466D6A77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29" y="1733000"/>
                <a:ext cx="7206342" cy="1446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70A0188-A356-4208-9F4B-14FF15525E38}"/>
              </a:ext>
            </a:extLst>
          </p:cNvPr>
          <p:cNvSpPr txBox="1"/>
          <p:nvPr/>
        </p:nvSpPr>
        <p:spPr>
          <a:xfrm>
            <a:off x="2732316" y="3370675"/>
            <a:ext cx="6727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because </a:t>
            </a:r>
            <a:r>
              <a:rPr lang="fr-FR" sz="36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E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 is the </a:t>
            </a:r>
            <a:r>
              <a:rPr lang="fr-FR" sz="36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5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th letter in the alphabet, </a:t>
            </a:r>
            <a:r>
              <a:rPr lang="fr-FR" sz="3600" b="1">
                <a:solidFill>
                  <a:srgbClr val="F97B57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L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 is the </a:t>
            </a:r>
            <a:r>
              <a:rPr lang="fr-FR" sz="3600" b="1">
                <a:solidFill>
                  <a:srgbClr val="F97B57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12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th letter, and </a:t>
            </a:r>
            <a:r>
              <a:rPr lang="fr-FR" sz="3600" b="1">
                <a:solidFill>
                  <a:srgbClr val="8690FA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D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 is the </a:t>
            </a:r>
            <a:r>
              <a:rPr lang="fr-FR" sz="3600" b="1">
                <a:solidFill>
                  <a:srgbClr val="8690FA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4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th letter</a:t>
            </a:r>
            <a:endParaRPr lang="fr-FR" sz="3600" b="1" dirty="0"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891F89-37E0-4BF7-BBFC-385C789BB4A6}"/>
              </a:ext>
            </a:extLst>
          </p:cNvPr>
          <p:cNvSpPr/>
          <p:nvPr/>
        </p:nvSpPr>
        <p:spPr bwMode="auto">
          <a:xfrm>
            <a:off x="9909810" y="3088183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0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0875 2.5925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2.59259E-6 L -0.17578 -0.03935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78 -0.03935 L -0.26328 -0.20718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28 -0.20718 L -0.35078 -0.12801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0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AA848C-0CCD-4777-8A98-D76F1741A2DF}"/>
              </a:ext>
            </a:extLst>
          </p:cNvPr>
          <p:cNvSpPr/>
          <p:nvPr/>
        </p:nvSpPr>
        <p:spPr bwMode="auto">
          <a:xfrm>
            <a:off x="6678454" y="2657412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01F5039-C4AF-4800-8E97-6369BA77BA3B}"/>
              </a:ext>
            </a:extLst>
          </p:cNvPr>
          <p:cNvSpPr/>
          <p:nvPr/>
        </p:nvSpPr>
        <p:spPr bwMode="auto">
          <a:xfrm>
            <a:off x="6678454" y="2657412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7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09024 -0.0650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24 -0.06504 L -0.17318 -0.19282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18 -0.19282 L -0.26081 -0.19282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81 -0.19282 L -0.3474 -0.19282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4 -0.19282 L -0.4349 0.05209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2" grpId="3" animBg="1"/>
      <p:bldP spid="52" grpId="4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720298-4A49-4961-BA4B-362F158B8E03}"/>
              </a:ext>
            </a:extLst>
          </p:cNvPr>
          <p:cNvSpPr/>
          <p:nvPr/>
        </p:nvSpPr>
        <p:spPr bwMode="auto">
          <a:xfrm>
            <a:off x="2409347" y="4446539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6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3EEBDA-F9CD-4414-AD71-FB853145476C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237A1-74ED-4808-9055-FA7F351A6DC9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A66B0-7B32-462D-A449-050A0CBDB0CC}"/>
              </a:ext>
            </a:extLst>
          </p:cNvPr>
          <p:cNvSpPr txBox="1"/>
          <p:nvPr/>
        </p:nvSpPr>
        <p:spPr>
          <a:xfrm>
            <a:off x="3409950" y="4626948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A80681-5E37-4B46-94B1-57B5F003C508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>
            <a:off x="2857500" y="4919336"/>
            <a:ext cx="552450" cy="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725F9049-276E-4273-B77A-8A59BC8AE3C5}"/>
              </a:ext>
            </a:extLst>
          </p:cNvPr>
          <p:cNvSpPr/>
          <p:nvPr/>
        </p:nvSpPr>
        <p:spPr bwMode="auto">
          <a:xfrm>
            <a:off x="3509008" y="4446539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9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3EEBDA-F9CD-4414-AD71-FB853145476C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237A1-74ED-4808-9055-FA7F351A6DC9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A66B0-7B32-462D-A449-050A0CBDB0CC}"/>
              </a:ext>
            </a:extLst>
          </p:cNvPr>
          <p:cNvSpPr txBox="1"/>
          <p:nvPr/>
        </p:nvSpPr>
        <p:spPr>
          <a:xfrm>
            <a:off x="3409950" y="4626948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A80681-5E37-4B46-94B1-57B5F003C508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>
            <a:off x="2857500" y="4919336"/>
            <a:ext cx="552450" cy="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FD391B-146E-4F2C-B34D-B1E8432FEA22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7158038" y="5680890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A84514-BE26-401D-AC1C-16017BF1B5FD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7158038" y="5238036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12F16-0F9E-4345-A6FF-1502FC95BD2C}"/>
              </a:ext>
            </a:extLst>
          </p:cNvPr>
          <p:cNvCxnSpPr>
            <a:cxnSpLocks/>
          </p:cNvCxnSpPr>
          <p:nvPr/>
        </p:nvCxnSpPr>
        <p:spPr>
          <a:xfrm flipH="1" flipV="1">
            <a:off x="5910263" y="5252219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CE5209-A616-4C9F-A0D9-DCB48CC26DD8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910262" y="4598343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9659E5-4C32-48B8-99F3-2FE80E626143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024437" y="5760394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0E4A41-8DAF-4126-9C52-57F6F3981D15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5024437" y="5176481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D0D408-7031-45E9-96F2-3CE8026DB7EB}"/>
              </a:ext>
            </a:extLst>
          </p:cNvPr>
          <p:cNvCxnSpPr>
            <a:cxnSpLocks/>
          </p:cNvCxnSpPr>
          <p:nvPr/>
        </p:nvCxnSpPr>
        <p:spPr>
          <a:xfrm flipV="1">
            <a:off x="3824287" y="4093518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EFB616-328D-40D1-9F24-072A6A754CFE}"/>
              </a:ext>
            </a:extLst>
          </p:cNvPr>
          <p:cNvCxnSpPr>
            <a:cxnSpLocks/>
          </p:cNvCxnSpPr>
          <p:nvPr/>
        </p:nvCxnSpPr>
        <p:spPr>
          <a:xfrm>
            <a:off x="3824287" y="4884094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EC18CB8-A5CB-4865-B7EB-FA0B35B58EBE}"/>
              </a:ext>
            </a:extLst>
          </p:cNvPr>
          <p:cNvSpPr txBox="1"/>
          <p:nvPr/>
        </p:nvSpPr>
        <p:spPr>
          <a:xfrm>
            <a:off x="4510087" y="3801131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C9C4D7-40E8-48AE-B1E3-9447CFF05F49}"/>
              </a:ext>
            </a:extLst>
          </p:cNvPr>
          <p:cNvSpPr txBox="1"/>
          <p:nvPr/>
        </p:nvSpPr>
        <p:spPr>
          <a:xfrm>
            <a:off x="4376737" y="5468006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E12ED-3BBF-4715-A2DF-0F92AEAF3C76}"/>
              </a:ext>
            </a:extLst>
          </p:cNvPr>
          <p:cNvSpPr txBox="1"/>
          <p:nvPr/>
        </p:nvSpPr>
        <p:spPr>
          <a:xfrm>
            <a:off x="5519737" y="5972831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EA1471-CA57-4F24-ABCD-D08E5B9EBCEE}"/>
              </a:ext>
            </a:extLst>
          </p:cNvPr>
          <p:cNvSpPr txBox="1"/>
          <p:nvPr/>
        </p:nvSpPr>
        <p:spPr>
          <a:xfrm>
            <a:off x="56245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965CEB-1E99-4347-9F8A-20570E6514B3}"/>
              </a:ext>
            </a:extLst>
          </p:cNvPr>
          <p:cNvSpPr txBox="1"/>
          <p:nvPr/>
        </p:nvSpPr>
        <p:spPr>
          <a:xfrm>
            <a:off x="6659562" y="4305956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EA7AA8-8759-466A-816C-45B00CCBD4C9}"/>
              </a:ext>
            </a:extLst>
          </p:cNvPr>
          <p:cNvSpPr txBox="1"/>
          <p:nvPr/>
        </p:nvSpPr>
        <p:spPr>
          <a:xfrm>
            <a:off x="6510336" y="5434668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114ED9-1D22-4857-B0EF-344A25E486BF}"/>
              </a:ext>
            </a:extLst>
          </p:cNvPr>
          <p:cNvSpPr txBox="1"/>
          <p:nvPr/>
        </p:nvSpPr>
        <p:spPr>
          <a:xfrm>
            <a:off x="77581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1CD10F-820C-48C4-BC3E-90AF2C50679D}"/>
              </a:ext>
            </a:extLst>
          </p:cNvPr>
          <p:cNvSpPr txBox="1"/>
          <p:nvPr/>
        </p:nvSpPr>
        <p:spPr>
          <a:xfrm>
            <a:off x="7643812" y="5680889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491D22-588D-44DC-AE98-0E4E1D516345}"/>
              </a:ext>
            </a:extLst>
          </p:cNvPr>
          <p:cNvSpPr txBox="1"/>
          <p:nvPr/>
        </p:nvSpPr>
        <p:spPr>
          <a:xfrm>
            <a:off x="88249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A4F370-FE6E-4D0B-8941-D7957E936AA4}"/>
              </a:ext>
            </a:extLst>
          </p:cNvPr>
          <p:cNvSpPr txBox="1"/>
          <p:nvPr/>
        </p:nvSpPr>
        <p:spPr>
          <a:xfrm>
            <a:off x="98917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3A5ED-D245-4D9E-BE79-4966E6DD1B4B}"/>
              </a:ext>
            </a:extLst>
          </p:cNvPr>
          <p:cNvSpPr txBox="1"/>
          <p:nvPr/>
        </p:nvSpPr>
        <p:spPr>
          <a:xfrm>
            <a:off x="8824912" y="5653535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D035AD-039A-4F2F-8E41-489EEA2BB52D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>
            <a:off x="80438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791A0E4-5DDA-4B05-B595-8DE363745B7F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flipH="1">
            <a:off x="91106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1257C99-E241-43A7-A7C2-5E7FBCE8DE4A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 flipV="1">
            <a:off x="8158162" y="5927111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52454B21-E8BE-48AC-AA88-95AC2BCB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5010806"/>
            <a:ext cx="457200" cy="457200"/>
          </a:xfrm>
          <a:prstGeom prst="rect">
            <a:avLst/>
          </a:prstGeom>
        </p:spPr>
      </p:pic>
      <p:pic>
        <p:nvPicPr>
          <p:cNvPr id="122" name="Picture 121" descr="Icon&#10;&#10;Description automatically generated">
            <a:extLst>
              <a:ext uri="{FF2B5EF4-FFF2-40B4-BE49-F238E27FC236}">
                <a16:creationId xmlns:a16="http://schemas.microsoft.com/office/drawing/2014/main" id="{B781492F-179F-45A8-B909-E8D0FD60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5724675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800E75E6-8259-42BA-A00B-CE75607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6" y="3929211"/>
            <a:ext cx="328614" cy="328614"/>
          </a:xfrm>
          <a:prstGeom prst="rect">
            <a:avLst/>
          </a:prstGeom>
        </p:spPr>
      </p:pic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7C8B5BDF-9F21-44E6-B82E-E1D07EB1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4" y="4450199"/>
            <a:ext cx="328614" cy="328614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410DF951-36DE-477C-BF99-7BEC303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3" y="6105619"/>
            <a:ext cx="328614" cy="3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6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3EEBDA-F9CD-4414-AD71-FB853145476C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237A1-74ED-4808-9055-FA7F351A6DC9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A66B0-7B32-462D-A449-050A0CBDB0CC}"/>
              </a:ext>
            </a:extLst>
          </p:cNvPr>
          <p:cNvSpPr txBox="1"/>
          <p:nvPr/>
        </p:nvSpPr>
        <p:spPr>
          <a:xfrm>
            <a:off x="3409950" y="4626948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A80681-5E37-4B46-94B1-57B5F003C508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>
            <a:off x="2857500" y="4919336"/>
            <a:ext cx="552450" cy="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FD391B-146E-4F2C-B34D-B1E8432FEA22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7158038" y="5680890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A84514-BE26-401D-AC1C-16017BF1B5FD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7158038" y="5238036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12F16-0F9E-4345-A6FF-1502FC95BD2C}"/>
              </a:ext>
            </a:extLst>
          </p:cNvPr>
          <p:cNvCxnSpPr>
            <a:cxnSpLocks/>
          </p:cNvCxnSpPr>
          <p:nvPr/>
        </p:nvCxnSpPr>
        <p:spPr>
          <a:xfrm flipH="1" flipV="1">
            <a:off x="5910263" y="5252219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CE5209-A616-4C9F-A0D9-DCB48CC26DD8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910262" y="4598343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9659E5-4C32-48B8-99F3-2FE80E626143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024437" y="5760394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0E4A41-8DAF-4126-9C52-57F6F3981D15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5024437" y="5176481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D0D408-7031-45E9-96F2-3CE8026DB7EB}"/>
              </a:ext>
            </a:extLst>
          </p:cNvPr>
          <p:cNvCxnSpPr>
            <a:cxnSpLocks/>
          </p:cNvCxnSpPr>
          <p:nvPr/>
        </p:nvCxnSpPr>
        <p:spPr>
          <a:xfrm flipV="1">
            <a:off x="3824287" y="4093518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EFB616-328D-40D1-9F24-072A6A754CFE}"/>
              </a:ext>
            </a:extLst>
          </p:cNvPr>
          <p:cNvCxnSpPr>
            <a:cxnSpLocks/>
          </p:cNvCxnSpPr>
          <p:nvPr/>
        </p:nvCxnSpPr>
        <p:spPr>
          <a:xfrm>
            <a:off x="3824287" y="4884094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EC18CB8-A5CB-4865-B7EB-FA0B35B58EBE}"/>
              </a:ext>
            </a:extLst>
          </p:cNvPr>
          <p:cNvSpPr txBox="1"/>
          <p:nvPr/>
        </p:nvSpPr>
        <p:spPr>
          <a:xfrm>
            <a:off x="4510087" y="3801131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C9C4D7-40E8-48AE-B1E3-9447CFF05F49}"/>
              </a:ext>
            </a:extLst>
          </p:cNvPr>
          <p:cNvSpPr txBox="1"/>
          <p:nvPr/>
        </p:nvSpPr>
        <p:spPr>
          <a:xfrm>
            <a:off x="4376737" y="5468006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E12ED-3BBF-4715-A2DF-0F92AEAF3C76}"/>
              </a:ext>
            </a:extLst>
          </p:cNvPr>
          <p:cNvSpPr txBox="1"/>
          <p:nvPr/>
        </p:nvSpPr>
        <p:spPr>
          <a:xfrm>
            <a:off x="5519737" y="5972831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EA1471-CA57-4F24-ABCD-D08E5B9EBCEE}"/>
              </a:ext>
            </a:extLst>
          </p:cNvPr>
          <p:cNvSpPr txBox="1"/>
          <p:nvPr/>
        </p:nvSpPr>
        <p:spPr>
          <a:xfrm>
            <a:off x="56245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965CEB-1E99-4347-9F8A-20570E6514B3}"/>
              </a:ext>
            </a:extLst>
          </p:cNvPr>
          <p:cNvSpPr txBox="1"/>
          <p:nvPr/>
        </p:nvSpPr>
        <p:spPr>
          <a:xfrm>
            <a:off x="6659562" y="4305956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EA7AA8-8759-466A-816C-45B00CCBD4C9}"/>
              </a:ext>
            </a:extLst>
          </p:cNvPr>
          <p:cNvSpPr txBox="1"/>
          <p:nvPr/>
        </p:nvSpPr>
        <p:spPr>
          <a:xfrm>
            <a:off x="6510336" y="5434668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114ED9-1D22-4857-B0EF-344A25E486BF}"/>
              </a:ext>
            </a:extLst>
          </p:cNvPr>
          <p:cNvSpPr txBox="1"/>
          <p:nvPr/>
        </p:nvSpPr>
        <p:spPr>
          <a:xfrm>
            <a:off x="77581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1CD10F-820C-48C4-BC3E-90AF2C50679D}"/>
              </a:ext>
            </a:extLst>
          </p:cNvPr>
          <p:cNvSpPr txBox="1"/>
          <p:nvPr/>
        </p:nvSpPr>
        <p:spPr>
          <a:xfrm>
            <a:off x="7643812" y="5680889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491D22-588D-44DC-AE98-0E4E1D516345}"/>
              </a:ext>
            </a:extLst>
          </p:cNvPr>
          <p:cNvSpPr txBox="1"/>
          <p:nvPr/>
        </p:nvSpPr>
        <p:spPr>
          <a:xfrm>
            <a:off x="88249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A4F370-FE6E-4D0B-8941-D7957E936AA4}"/>
              </a:ext>
            </a:extLst>
          </p:cNvPr>
          <p:cNvSpPr txBox="1"/>
          <p:nvPr/>
        </p:nvSpPr>
        <p:spPr>
          <a:xfrm>
            <a:off x="98917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3A5ED-D245-4D9E-BE79-4966E6DD1B4B}"/>
              </a:ext>
            </a:extLst>
          </p:cNvPr>
          <p:cNvSpPr txBox="1"/>
          <p:nvPr/>
        </p:nvSpPr>
        <p:spPr>
          <a:xfrm>
            <a:off x="8824912" y="5653535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D035AD-039A-4F2F-8E41-489EEA2BB52D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>
            <a:off x="80438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791A0E4-5DDA-4B05-B595-8DE363745B7F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flipH="1">
            <a:off x="91106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1257C99-E241-43A7-A7C2-5E7FBCE8DE4A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 flipV="1">
            <a:off x="8158162" y="5927111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52454B21-E8BE-48AC-AA88-95AC2BCB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5010806"/>
            <a:ext cx="457200" cy="457200"/>
          </a:xfrm>
          <a:prstGeom prst="rect">
            <a:avLst/>
          </a:prstGeom>
        </p:spPr>
      </p:pic>
      <p:pic>
        <p:nvPicPr>
          <p:cNvPr id="122" name="Picture 121" descr="Icon&#10;&#10;Description automatically generated">
            <a:extLst>
              <a:ext uri="{FF2B5EF4-FFF2-40B4-BE49-F238E27FC236}">
                <a16:creationId xmlns:a16="http://schemas.microsoft.com/office/drawing/2014/main" id="{B781492F-179F-45A8-B909-E8D0FD60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5724675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800E75E6-8259-42BA-A00B-CE75607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6" y="3929211"/>
            <a:ext cx="328614" cy="328614"/>
          </a:xfrm>
          <a:prstGeom prst="rect">
            <a:avLst/>
          </a:prstGeom>
        </p:spPr>
      </p:pic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7C8B5BDF-9F21-44E6-B82E-E1D07EB1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4" y="4450199"/>
            <a:ext cx="328614" cy="328614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410DF951-36DE-477C-BF99-7BEC303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3" y="6105619"/>
            <a:ext cx="328614" cy="3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5765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3EEBDA-F9CD-4414-AD71-FB853145476C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237A1-74ED-4808-9055-FA7F351A6DC9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A66B0-7B32-462D-A449-050A0CBDB0CC}"/>
              </a:ext>
            </a:extLst>
          </p:cNvPr>
          <p:cNvSpPr txBox="1"/>
          <p:nvPr/>
        </p:nvSpPr>
        <p:spPr>
          <a:xfrm>
            <a:off x="3409950" y="4626948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A80681-5E37-4B46-94B1-57B5F003C508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>
            <a:off x="2857500" y="4919336"/>
            <a:ext cx="552450" cy="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FD391B-146E-4F2C-B34D-B1E8432FEA22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7158038" y="5680890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A84514-BE26-401D-AC1C-16017BF1B5FD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7158038" y="5238036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12F16-0F9E-4345-A6FF-1502FC95BD2C}"/>
              </a:ext>
            </a:extLst>
          </p:cNvPr>
          <p:cNvCxnSpPr>
            <a:cxnSpLocks/>
          </p:cNvCxnSpPr>
          <p:nvPr/>
        </p:nvCxnSpPr>
        <p:spPr>
          <a:xfrm flipH="1" flipV="1">
            <a:off x="5910263" y="5252219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CE5209-A616-4C9F-A0D9-DCB48CC26DD8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910262" y="4598343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9659E5-4C32-48B8-99F3-2FE80E626143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024437" y="5760394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0E4A41-8DAF-4126-9C52-57F6F3981D15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5024437" y="5176481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D0D408-7031-45E9-96F2-3CE8026DB7EB}"/>
              </a:ext>
            </a:extLst>
          </p:cNvPr>
          <p:cNvCxnSpPr>
            <a:cxnSpLocks/>
          </p:cNvCxnSpPr>
          <p:nvPr/>
        </p:nvCxnSpPr>
        <p:spPr>
          <a:xfrm flipV="1">
            <a:off x="3824287" y="4093518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EFB616-328D-40D1-9F24-072A6A754CFE}"/>
              </a:ext>
            </a:extLst>
          </p:cNvPr>
          <p:cNvCxnSpPr>
            <a:cxnSpLocks/>
          </p:cNvCxnSpPr>
          <p:nvPr/>
        </p:nvCxnSpPr>
        <p:spPr>
          <a:xfrm>
            <a:off x="3824287" y="4884094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EC18CB8-A5CB-4865-B7EB-FA0B35B58EBE}"/>
              </a:ext>
            </a:extLst>
          </p:cNvPr>
          <p:cNvSpPr txBox="1"/>
          <p:nvPr/>
        </p:nvSpPr>
        <p:spPr>
          <a:xfrm>
            <a:off x="4510087" y="3801131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C9C4D7-40E8-48AE-B1E3-9447CFF05F49}"/>
              </a:ext>
            </a:extLst>
          </p:cNvPr>
          <p:cNvSpPr txBox="1"/>
          <p:nvPr/>
        </p:nvSpPr>
        <p:spPr>
          <a:xfrm>
            <a:off x="4376737" y="5468006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E12ED-3BBF-4715-A2DF-0F92AEAF3C76}"/>
              </a:ext>
            </a:extLst>
          </p:cNvPr>
          <p:cNvSpPr txBox="1"/>
          <p:nvPr/>
        </p:nvSpPr>
        <p:spPr>
          <a:xfrm>
            <a:off x="5519737" y="5972831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EA1471-CA57-4F24-ABCD-D08E5B9EBCEE}"/>
              </a:ext>
            </a:extLst>
          </p:cNvPr>
          <p:cNvSpPr txBox="1"/>
          <p:nvPr/>
        </p:nvSpPr>
        <p:spPr>
          <a:xfrm>
            <a:off x="56245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965CEB-1E99-4347-9F8A-20570E6514B3}"/>
              </a:ext>
            </a:extLst>
          </p:cNvPr>
          <p:cNvSpPr txBox="1"/>
          <p:nvPr/>
        </p:nvSpPr>
        <p:spPr>
          <a:xfrm>
            <a:off x="6659562" y="4305956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EA7AA8-8759-466A-816C-45B00CCBD4C9}"/>
              </a:ext>
            </a:extLst>
          </p:cNvPr>
          <p:cNvSpPr txBox="1"/>
          <p:nvPr/>
        </p:nvSpPr>
        <p:spPr>
          <a:xfrm>
            <a:off x="6510336" y="5434668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114ED9-1D22-4857-B0EF-344A25E486BF}"/>
              </a:ext>
            </a:extLst>
          </p:cNvPr>
          <p:cNvSpPr txBox="1"/>
          <p:nvPr/>
        </p:nvSpPr>
        <p:spPr>
          <a:xfrm>
            <a:off x="77581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1CD10F-820C-48C4-BC3E-90AF2C50679D}"/>
              </a:ext>
            </a:extLst>
          </p:cNvPr>
          <p:cNvSpPr txBox="1"/>
          <p:nvPr/>
        </p:nvSpPr>
        <p:spPr>
          <a:xfrm>
            <a:off x="7643812" y="5680889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491D22-588D-44DC-AE98-0E4E1D516345}"/>
              </a:ext>
            </a:extLst>
          </p:cNvPr>
          <p:cNvSpPr txBox="1"/>
          <p:nvPr/>
        </p:nvSpPr>
        <p:spPr>
          <a:xfrm>
            <a:off x="88249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A4F370-FE6E-4D0B-8941-D7957E936AA4}"/>
              </a:ext>
            </a:extLst>
          </p:cNvPr>
          <p:cNvSpPr txBox="1"/>
          <p:nvPr/>
        </p:nvSpPr>
        <p:spPr>
          <a:xfrm>
            <a:off x="98917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3A5ED-D245-4D9E-BE79-4966E6DD1B4B}"/>
              </a:ext>
            </a:extLst>
          </p:cNvPr>
          <p:cNvSpPr txBox="1"/>
          <p:nvPr/>
        </p:nvSpPr>
        <p:spPr>
          <a:xfrm>
            <a:off x="8824912" y="5653535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D035AD-039A-4F2F-8E41-489EEA2BB52D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>
            <a:off x="80438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791A0E4-5DDA-4B05-B595-8DE363745B7F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flipH="1">
            <a:off x="91106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1257C99-E241-43A7-A7C2-5E7FBCE8DE4A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 flipV="1">
            <a:off x="8158162" y="5927111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52454B21-E8BE-48AC-AA88-95AC2BCB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5010806"/>
            <a:ext cx="457200" cy="457200"/>
          </a:xfrm>
          <a:prstGeom prst="rect">
            <a:avLst/>
          </a:prstGeom>
        </p:spPr>
      </p:pic>
      <p:pic>
        <p:nvPicPr>
          <p:cNvPr id="122" name="Picture 121" descr="Icon&#10;&#10;Description automatically generated">
            <a:extLst>
              <a:ext uri="{FF2B5EF4-FFF2-40B4-BE49-F238E27FC236}">
                <a16:creationId xmlns:a16="http://schemas.microsoft.com/office/drawing/2014/main" id="{B781492F-179F-45A8-B909-E8D0FD60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5724675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800E75E6-8259-42BA-A00B-CE75607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6" y="3929211"/>
            <a:ext cx="328614" cy="328614"/>
          </a:xfrm>
          <a:prstGeom prst="rect">
            <a:avLst/>
          </a:prstGeom>
        </p:spPr>
      </p:pic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7C8B5BDF-9F21-44E6-B82E-E1D07EB1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4" y="4450199"/>
            <a:ext cx="328614" cy="328614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410DF951-36DE-477C-BF99-7BEC303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3" y="6105619"/>
            <a:ext cx="328614" cy="3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6410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3EEBDA-F9CD-4414-AD71-FB853145476C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237A1-74ED-4808-9055-FA7F351A6DC9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A66B0-7B32-462D-A449-050A0CBDB0CC}"/>
              </a:ext>
            </a:extLst>
          </p:cNvPr>
          <p:cNvSpPr txBox="1"/>
          <p:nvPr/>
        </p:nvSpPr>
        <p:spPr>
          <a:xfrm>
            <a:off x="3409950" y="4626948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A80681-5E37-4B46-94B1-57B5F003C508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>
            <a:off x="2857500" y="4919336"/>
            <a:ext cx="552450" cy="1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FD391B-146E-4F2C-B34D-B1E8432FEA22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7158038" y="5680890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A84514-BE26-401D-AC1C-16017BF1B5FD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7158038" y="5238036"/>
            <a:ext cx="776286" cy="442854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12F16-0F9E-4345-A6FF-1502FC95BD2C}"/>
              </a:ext>
            </a:extLst>
          </p:cNvPr>
          <p:cNvCxnSpPr>
            <a:cxnSpLocks/>
          </p:cNvCxnSpPr>
          <p:nvPr/>
        </p:nvCxnSpPr>
        <p:spPr>
          <a:xfrm flipH="1" flipV="1">
            <a:off x="5910263" y="5252219"/>
            <a:ext cx="914398" cy="474836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CE5209-A616-4C9F-A0D9-DCB48CC26DD8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910262" y="4598343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9659E5-4C32-48B8-99F3-2FE80E626143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024437" y="5760394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0E4A41-8DAF-4126-9C52-57F6F3981D15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5024437" y="5176481"/>
            <a:ext cx="742950" cy="583913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D0D408-7031-45E9-96F2-3CE8026DB7EB}"/>
              </a:ext>
            </a:extLst>
          </p:cNvPr>
          <p:cNvCxnSpPr>
            <a:cxnSpLocks/>
          </p:cNvCxnSpPr>
          <p:nvPr/>
        </p:nvCxnSpPr>
        <p:spPr>
          <a:xfrm flipV="1">
            <a:off x="3824287" y="4093518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EFB616-328D-40D1-9F24-072A6A754CFE}"/>
              </a:ext>
            </a:extLst>
          </p:cNvPr>
          <p:cNvCxnSpPr>
            <a:cxnSpLocks/>
          </p:cNvCxnSpPr>
          <p:nvPr/>
        </p:nvCxnSpPr>
        <p:spPr>
          <a:xfrm>
            <a:off x="3824287" y="4884094"/>
            <a:ext cx="866774" cy="842961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EC18CB8-A5CB-4865-B7EB-FA0B35B58EBE}"/>
              </a:ext>
            </a:extLst>
          </p:cNvPr>
          <p:cNvSpPr txBox="1"/>
          <p:nvPr/>
        </p:nvSpPr>
        <p:spPr>
          <a:xfrm>
            <a:off x="4510087" y="3801131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C9C4D7-40E8-48AE-B1E3-9447CFF05F49}"/>
              </a:ext>
            </a:extLst>
          </p:cNvPr>
          <p:cNvSpPr txBox="1"/>
          <p:nvPr/>
        </p:nvSpPr>
        <p:spPr>
          <a:xfrm>
            <a:off x="4376737" y="5468006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E12ED-3BBF-4715-A2DF-0F92AEAF3C76}"/>
              </a:ext>
            </a:extLst>
          </p:cNvPr>
          <p:cNvSpPr txBox="1"/>
          <p:nvPr/>
        </p:nvSpPr>
        <p:spPr>
          <a:xfrm>
            <a:off x="5519737" y="5972831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EA1471-CA57-4F24-ABCD-D08E5B9EBCEE}"/>
              </a:ext>
            </a:extLst>
          </p:cNvPr>
          <p:cNvSpPr txBox="1"/>
          <p:nvPr/>
        </p:nvSpPr>
        <p:spPr>
          <a:xfrm>
            <a:off x="56245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965CEB-1E99-4347-9F8A-20570E6514B3}"/>
              </a:ext>
            </a:extLst>
          </p:cNvPr>
          <p:cNvSpPr txBox="1"/>
          <p:nvPr/>
        </p:nvSpPr>
        <p:spPr>
          <a:xfrm>
            <a:off x="6659562" y="4305956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EA7AA8-8759-466A-816C-45B00CCBD4C9}"/>
              </a:ext>
            </a:extLst>
          </p:cNvPr>
          <p:cNvSpPr txBox="1"/>
          <p:nvPr/>
        </p:nvSpPr>
        <p:spPr>
          <a:xfrm>
            <a:off x="6510336" y="5434668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114ED9-1D22-4857-B0EF-344A25E486BF}"/>
              </a:ext>
            </a:extLst>
          </p:cNvPr>
          <p:cNvSpPr txBox="1"/>
          <p:nvPr/>
        </p:nvSpPr>
        <p:spPr>
          <a:xfrm>
            <a:off x="77581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1CD10F-820C-48C4-BC3E-90AF2C50679D}"/>
              </a:ext>
            </a:extLst>
          </p:cNvPr>
          <p:cNvSpPr txBox="1"/>
          <p:nvPr/>
        </p:nvSpPr>
        <p:spPr>
          <a:xfrm>
            <a:off x="7643812" y="5680889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491D22-588D-44DC-AE98-0E4E1D516345}"/>
              </a:ext>
            </a:extLst>
          </p:cNvPr>
          <p:cNvSpPr txBox="1"/>
          <p:nvPr/>
        </p:nvSpPr>
        <p:spPr>
          <a:xfrm>
            <a:off x="88249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A4F370-FE6E-4D0B-8941-D7957E936AA4}"/>
              </a:ext>
            </a:extLst>
          </p:cNvPr>
          <p:cNvSpPr txBox="1"/>
          <p:nvPr/>
        </p:nvSpPr>
        <p:spPr>
          <a:xfrm>
            <a:off x="98917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3A5ED-D245-4D9E-BE79-4966E6DD1B4B}"/>
              </a:ext>
            </a:extLst>
          </p:cNvPr>
          <p:cNvSpPr txBox="1"/>
          <p:nvPr/>
        </p:nvSpPr>
        <p:spPr>
          <a:xfrm>
            <a:off x="8824912" y="5653535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D035AD-039A-4F2F-8E41-489EEA2BB52D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>
            <a:off x="8043862" y="5238037"/>
            <a:ext cx="78105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791A0E4-5DDA-4B05-B595-8DE363745B7F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flipH="1">
            <a:off x="9110662" y="5238037"/>
            <a:ext cx="781050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1257C99-E241-43A7-A7C2-5E7FBCE8DE4A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 flipV="1">
            <a:off x="8158162" y="5927111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52454B21-E8BE-48AC-AA88-95AC2BCB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5010806"/>
            <a:ext cx="457200" cy="457200"/>
          </a:xfrm>
          <a:prstGeom prst="rect">
            <a:avLst/>
          </a:prstGeom>
        </p:spPr>
      </p:pic>
      <p:pic>
        <p:nvPicPr>
          <p:cNvPr id="122" name="Picture 121" descr="Icon&#10;&#10;Description automatically generated">
            <a:extLst>
              <a:ext uri="{FF2B5EF4-FFF2-40B4-BE49-F238E27FC236}">
                <a16:creationId xmlns:a16="http://schemas.microsoft.com/office/drawing/2014/main" id="{B781492F-179F-45A8-B909-E8D0FD60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5724675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800E75E6-8259-42BA-A00B-CE75607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6" y="3929211"/>
            <a:ext cx="328614" cy="328614"/>
          </a:xfrm>
          <a:prstGeom prst="rect">
            <a:avLst/>
          </a:prstGeom>
        </p:spPr>
      </p:pic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7C8B5BDF-9F21-44E6-B82E-E1D07EB1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4" y="4450199"/>
            <a:ext cx="328614" cy="328614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410DF951-36DE-477C-BF99-7BEC303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3" y="6105619"/>
            <a:ext cx="328614" cy="3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149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3EEBDA-F9CD-4414-AD71-FB853145476C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237A1-74ED-4808-9055-FA7F351A6DC9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A66B0-7B32-462D-A449-050A0CBDB0CC}"/>
              </a:ext>
            </a:extLst>
          </p:cNvPr>
          <p:cNvSpPr txBox="1"/>
          <p:nvPr/>
        </p:nvSpPr>
        <p:spPr>
          <a:xfrm>
            <a:off x="3409950" y="4626948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A80681-5E37-4B46-94B1-57B5F003C508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>
            <a:off x="2857500" y="4919336"/>
            <a:ext cx="552450" cy="1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FD391B-146E-4F2C-B34D-B1E8432FEA22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7158038" y="5680890"/>
            <a:ext cx="742949" cy="32830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A84514-BE26-401D-AC1C-16017BF1B5FD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7158038" y="5238036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12F16-0F9E-4345-A6FF-1502FC95BD2C}"/>
              </a:ext>
            </a:extLst>
          </p:cNvPr>
          <p:cNvCxnSpPr>
            <a:cxnSpLocks/>
          </p:cNvCxnSpPr>
          <p:nvPr/>
        </p:nvCxnSpPr>
        <p:spPr>
          <a:xfrm flipH="1" flipV="1">
            <a:off x="5910263" y="5252219"/>
            <a:ext cx="914398" cy="474836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CE5209-A616-4C9F-A0D9-DCB48CC26DD8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910262" y="4598343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9659E5-4C32-48B8-99F3-2FE80E626143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024437" y="5760394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0E4A41-8DAF-4126-9C52-57F6F3981D15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5024437" y="5176481"/>
            <a:ext cx="742950" cy="583913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D0D408-7031-45E9-96F2-3CE8026DB7EB}"/>
              </a:ext>
            </a:extLst>
          </p:cNvPr>
          <p:cNvCxnSpPr>
            <a:cxnSpLocks/>
          </p:cNvCxnSpPr>
          <p:nvPr/>
        </p:nvCxnSpPr>
        <p:spPr>
          <a:xfrm flipV="1">
            <a:off x="3824287" y="4093518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EFB616-328D-40D1-9F24-072A6A754CFE}"/>
              </a:ext>
            </a:extLst>
          </p:cNvPr>
          <p:cNvCxnSpPr>
            <a:cxnSpLocks/>
          </p:cNvCxnSpPr>
          <p:nvPr/>
        </p:nvCxnSpPr>
        <p:spPr>
          <a:xfrm>
            <a:off x="3824287" y="4884094"/>
            <a:ext cx="866774" cy="842961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EC18CB8-A5CB-4865-B7EB-FA0B35B58EBE}"/>
              </a:ext>
            </a:extLst>
          </p:cNvPr>
          <p:cNvSpPr txBox="1"/>
          <p:nvPr/>
        </p:nvSpPr>
        <p:spPr>
          <a:xfrm>
            <a:off x="4510087" y="3801131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C9C4D7-40E8-48AE-B1E3-9447CFF05F49}"/>
              </a:ext>
            </a:extLst>
          </p:cNvPr>
          <p:cNvSpPr txBox="1"/>
          <p:nvPr/>
        </p:nvSpPr>
        <p:spPr>
          <a:xfrm>
            <a:off x="4376737" y="5468006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E12ED-3BBF-4715-A2DF-0F92AEAF3C76}"/>
              </a:ext>
            </a:extLst>
          </p:cNvPr>
          <p:cNvSpPr txBox="1"/>
          <p:nvPr/>
        </p:nvSpPr>
        <p:spPr>
          <a:xfrm>
            <a:off x="5519737" y="5972831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EA1471-CA57-4F24-ABCD-D08E5B9EBCEE}"/>
              </a:ext>
            </a:extLst>
          </p:cNvPr>
          <p:cNvSpPr txBox="1"/>
          <p:nvPr/>
        </p:nvSpPr>
        <p:spPr>
          <a:xfrm>
            <a:off x="56245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965CEB-1E99-4347-9F8A-20570E6514B3}"/>
              </a:ext>
            </a:extLst>
          </p:cNvPr>
          <p:cNvSpPr txBox="1"/>
          <p:nvPr/>
        </p:nvSpPr>
        <p:spPr>
          <a:xfrm>
            <a:off x="6659562" y="4305956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EA7AA8-8759-466A-816C-45B00CCBD4C9}"/>
              </a:ext>
            </a:extLst>
          </p:cNvPr>
          <p:cNvSpPr txBox="1"/>
          <p:nvPr/>
        </p:nvSpPr>
        <p:spPr>
          <a:xfrm>
            <a:off x="6510336" y="5434668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114ED9-1D22-4857-B0EF-344A25E486BF}"/>
              </a:ext>
            </a:extLst>
          </p:cNvPr>
          <p:cNvSpPr txBox="1"/>
          <p:nvPr/>
        </p:nvSpPr>
        <p:spPr>
          <a:xfrm>
            <a:off x="77581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1CD10F-820C-48C4-BC3E-90AF2C50679D}"/>
              </a:ext>
            </a:extLst>
          </p:cNvPr>
          <p:cNvSpPr txBox="1"/>
          <p:nvPr/>
        </p:nvSpPr>
        <p:spPr>
          <a:xfrm>
            <a:off x="7643812" y="5680889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491D22-588D-44DC-AE98-0E4E1D516345}"/>
              </a:ext>
            </a:extLst>
          </p:cNvPr>
          <p:cNvSpPr txBox="1"/>
          <p:nvPr/>
        </p:nvSpPr>
        <p:spPr>
          <a:xfrm>
            <a:off x="88249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A4F370-FE6E-4D0B-8941-D7957E936AA4}"/>
              </a:ext>
            </a:extLst>
          </p:cNvPr>
          <p:cNvSpPr txBox="1"/>
          <p:nvPr/>
        </p:nvSpPr>
        <p:spPr>
          <a:xfrm>
            <a:off x="98917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3A5ED-D245-4D9E-BE79-4966E6DD1B4B}"/>
              </a:ext>
            </a:extLst>
          </p:cNvPr>
          <p:cNvSpPr txBox="1"/>
          <p:nvPr/>
        </p:nvSpPr>
        <p:spPr>
          <a:xfrm>
            <a:off x="8824912" y="5653535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D035AD-039A-4F2F-8E41-489EEA2BB52D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>
            <a:off x="80438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791A0E4-5DDA-4B05-B595-8DE363745B7F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flipH="1">
            <a:off x="91106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1257C99-E241-43A7-A7C2-5E7FBCE8DE4A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 flipV="1">
            <a:off x="8158162" y="5927111"/>
            <a:ext cx="666750" cy="18812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571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52454B21-E8BE-48AC-AA88-95AC2BCB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5010806"/>
            <a:ext cx="457200" cy="457200"/>
          </a:xfrm>
          <a:prstGeom prst="rect">
            <a:avLst/>
          </a:prstGeom>
        </p:spPr>
      </p:pic>
      <p:pic>
        <p:nvPicPr>
          <p:cNvPr id="122" name="Picture 121" descr="Icon&#10;&#10;Description automatically generated">
            <a:extLst>
              <a:ext uri="{FF2B5EF4-FFF2-40B4-BE49-F238E27FC236}">
                <a16:creationId xmlns:a16="http://schemas.microsoft.com/office/drawing/2014/main" id="{B781492F-179F-45A8-B909-E8D0FD60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5724675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800E75E6-8259-42BA-A00B-CE75607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6" y="3929211"/>
            <a:ext cx="328614" cy="328614"/>
          </a:xfrm>
          <a:prstGeom prst="rect">
            <a:avLst/>
          </a:prstGeom>
        </p:spPr>
      </p:pic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7C8B5BDF-9F21-44E6-B82E-E1D07EB1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4" y="4450199"/>
            <a:ext cx="328614" cy="328614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410DF951-36DE-477C-BF99-7BEC303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3" y="6105619"/>
            <a:ext cx="328614" cy="3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80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FABFF-8B89-4201-A72E-96BF05A3B4FB}"/>
              </a:ext>
            </a:extLst>
          </p:cNvPr>
          <p:cNvSpPr txBox="1"/>
          <p:nvPr/>
        </p:nvSpPr>
        <p:spPr>
          <a:xfrm>
            <a:off x="304799" y="582067"/>
            <a:ext cx="137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 → A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 → B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3 → C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4 → D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5 → E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6 → F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7 → G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8 → H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9 → I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10 → J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11 → K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12 → L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13 → M</a:t>
            </a:r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88D20-7C65-4DA9-A6D7-A99F1F04068F}"/>
              </a:ext>
            </a:extLst>
          </p:cNvPr>
          <p:cNvSpPr txBox="1"/>
          <p:nvPr/>
        </p:nvSpPr>
        <p:spPr>
          <a:xfrm>
            <a:off x="2079170" y="582067"/>
            <a:ext cx="137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14 → N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15 → O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16 → P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17 → Q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18 → R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19 → S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20 → T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21 → U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22 → V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23 → W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24 → X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25 → Y</a:t>
            </a:r>
            <a:b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800">
                <a:latin typeface="Cambria Math" panose="02040503050406030204" pitchFamily="18" charset="0"/>
                <a:ea typeface="Cambria Math" panose="02040503050406030204" pitchFamily="18" charset="0"/>
              </a:rPr>
              <a:t>26 → Z</a:t>
            </a:r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F74794-1C7C-464A-8717-9F6B76482738}"/>
                  </a:ext>
                </a:extLst>
              </p:cNvPr>
              <p:cNvSpPr txBox="1"/>
              <p:nvPr/>
            </p:nvSpPr>
            <p:spPr>
              <a:xfrm>
                <a:off x="6838449" y="1075530"/>
                <a:ext cx="300402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"5124"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F74794-1C7C-464A-8717-9F6B7648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449" y="1075530"/>
                <a:ext cx="3004027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8F6E5C-3D6A-46C6-B6F6-98CE0861D370}"/>
                  </a:ext>
                </a:extLst>
              </p:cNvPr>
              <p:cNvSpPr txBox="1"/>
              <p:nvPr/>
            </p:nvSpPr>
            <p:spPr>
              <a:xfrm>
                <a:off x="4595109" y="4350488"/>
                <a:ext cx="20451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5  1  2  4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8F6E5C-3D6A-46C6-B6F6-98CE0861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09" y="4350488"/>
                <a:ext cx="20451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D924C7-5BF2-4911-92C5-22595B63F7C7}"/>
                  </a:ext>
                </a:extLst>
              </p:cNvPr>
              <p:cNvSpPr txBox="1"/>
              <p:nvPr/>
            </p:nvSpPr>
            <p:spPr>
              <a:xfrm>
                <a:off x="7317875" y="4350488"/>
                <a:ext cx="20451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5  12  4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D924C7-5BF2-4911-92C5-22595B63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75" y="4350488"/>
                <a:ext cx="20451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F407B6-1FBD-495E-B3FA-B003F2AEA451}"/>
                  </a:ext>
                </a:extLst>
              </p:cNvPr>
              <p:cNvSpPr txBox="1"/>
              <p:nvPr/>
            </p:nvSpPr>
            <p:spPr>
              <a:xfrm>
                <a:off x="10005309" y="4350488"/>
                <a:ext cx="20451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5  1  24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F407B6-1FBD-495E-B3FA-B003F2AE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09" y="4350488"/>
                <a:ext cx="2045176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966D3-3C3E-4B55-824C-6AFF760BD415}"/>
                  </a:ext>
                </a:extLst>
              </p:cNvPr>
              <p:cNvSpPr txBox="1"/>
              <p:nvPr/>
            </p:nvSpPr>
            <p:spPr>
              <a:xfrm>
                <a:off x="4595109" y="5166917"/>
                <a:ext cx="20451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EABD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966D3-3C3E-4B55-824C-6AFF760BD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09" y="5166917"/>
                <a:ext cx="2045176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10826D-886D-407C-AAAE-9FA8CED3BFA4}"/>
                  </a:ext>
                </a:extLst>
              </p:cNvPr>
              <p:cNvSpPr txBox="1"/>
              <p:nvPr/>
            </p:nvSpPr>
            <p:spPr>
              <a:xfrm>
                <a:off x="7317875" y="5166916"/>
                <a:ext cx="20451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ELD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10826D-886D-407C-AAAE-9FA8CED3B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75" y="5166916"/>
                <a:ext cx="204517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B2600B-2DF5-4CB1-AC40-E7CE67C91BD9}"/>
                  </a:ext>
                </a:extLst>
              </p:cNvPr>
              <p:cNvSpPr txBox="1"/>
              <p:nvPr/>
            </p:nvSpPr>
            <p:spPr>
              <a:xfrm>
                <a:off x="10005309" y="5166917"/>
                <a:ext cx="20451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EAX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B2600B-2DF5-4CB1-AC40-E7CE67C91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09" y="5166917"/>
                <a:ext cx="2045176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4A1170-22A0-4860-B36F-9D9AC121CB5E}"/>
              </a:ext>
            </a:extLst>
          </p:cNvPr>
          <p:cNvCxnSpPr/>
          <p:nvPr/>
        </p:nvCxnSpPr>
        <p:spPr>
          <a:xfrm>
            <a:off x="8088086" y="2178278"/>
            <a:ext cx="0" cy="208512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7CDB1C-28F8-4B42-A417-9F6EA61EBF85}"/>
              </a:ext>
            </a:extLst>
          </p:cNvPr>
          <p:cNvCxnSpPr>
            <a:cxnSpLocks/>
          </p:cNvCxnSpPr>
          <p:nvPr/>
        </p:nvCxnSpPr>
        <p:spPr>
          <a:xfrm flipH="1">
            <a:off x="5464629" y="2178278"/>
            <a:ext cx="2623457" cy="208512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BC001-DD39-423F-AF54-47EB0D59D806}"/>
              </a:ext>
            </a:extLst>
          </p:cNvPr>
          <p:cNvCxnSpPr>
            <a:cxnSpLocks/>
          </p:cNvCxnSpPr>
          <p:nvPr/>
        </p:nvCxnSpPr>
        <p:spPr>
          <a:xfrm>
            <a:off x="8088086" y="2178278"/>
            <a:ext cx="2623457" cy="208512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0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4EC7D7-D3FB-4EBF-AB94-A5A5E25D5BD8}"/>
                  </a:ext>
                </a:extLst>
              </p:cNvPr>
              <p:cNvSpPr txBox="1"/>
              <p:nvPr/>
            </p:nvSpPr>
            <p:spPr>
              <a:xfrm>
                <a:off x="1831403" y="2921169"/>
                <a:ext cx="852919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4EC7D7-D3FB-4EBF-AB94-A5A5E25D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03" y="2921169"/>
                <a:ext cx="852919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46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4EC7D7-D3FB-4EBF-AB94-A5A5E25D5BD8}"/>
                  </a:ext>
                </a:extLst>
              </p:cNvPr>
              <p:cNvSpPr txBox="1"/>
              <p:nvPr/>
            </p:nvSpPr>
            <p:spPr>
              <a:xfrm>
                <a:off x="1235471" y="2921169"/>
                <a:ext cx="972105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="0"→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4EC7D7-D3FB-4EBF-AB94-A5A5E25D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71" y="2921169"/>
                <a:ext cx="9721059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035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3EEBDA-F9CD-4414-AD71-FB853145476C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1650B5-52EF-47F6-8A86-156D80017BE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191501" y="2548351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32AAA-0A82-4256-B41F-37EFEA0523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8191501" y="2105497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1AF077-4A1B-4CED-B5CB-BDC8EBD73053}"/>
              </a:ext>
            </a:extLst>
          </p:cNvPr>
          <p:cNvCxnSpPr>
            <a:cxnSpLocks/>
          </p:cNvCxnSpPr>
          <p:nvPr/>
        </p:nvCxnSpPr>
        <p:spPr>
          <a:xfrm flipH="1" flipV="1">
            <a:off x="6943726" y="2119680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AF3BA0-AE0F-4B36-9A65-7917C833921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43725" y="1465804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002239-2097-4A5A-8C84-86B72F265B8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057900" y="2627855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D7D610-41E8-4B39-9B84-8E2F7BD60EE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57900" y="2043942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237A1-74ED-4808-9055-FA7F351A6DC9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DB1C-6768-4EE9-8DC9-689E98F400BF}"/>
              </a:ext>
            </a:extLst>
          </p:cNvPr>
          <p:cNvSpPr txBox="1"/>
          <p:nvPr/>
        </p:nvSpPr>
        <p:spPr>
          <a:xfrm>
            <a:off x="6553200" y="2840292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6102B-7362-477C-89AD-17CB7B103AD2}"/>
              </a:ext>
            </a:extLst>
          </p:cNvPr>
          <p:cNvSpPr txBox="1"/>
          <p:nvPr/>
        </p:nvSpPr>
        <p:spPr>
          <a:xfrm>
            <a:off x="66579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CC6B5-F8F0-4FF6-AF44-8A3A0D8E4055}"/>
              </a:ext>
            </a:extLst>
          </p:cNvPr>
          <p:cNvSpPr txBox="1"/>
          <p:nvPr/>
        </p:nvSpPr>
        <p:spPr>
          <a:xfrm>
            <a:off x="7693025" y="1173417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AB46F0-59CD-4CCB-A96C-F9B5EB39B51D}"/>
              </a:ext>
            </a:extLst>
          </p:cNvPr>
          <p:cNvSpPr txBox="1"/>
          <p:nvPr/>
        </p:nvSpPr>
        <p:spPr>
          <a:xfrm>
            <a:off x="7543799" y="2302129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BB489-37BF-4F07-B23C-88F1CE5F8789}"/>
              </a:ext>
            </a:extLst>
          </p:cNvPr>
          <p:cNvSpPr txBox="1"/>
          <p:nvPr/>
        </p:nvSpPr>
        <p:spPr>
          <a:xfrm>
            <a:off x="87915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4855-5053-4138-800E-208036AB0178}"/>
              </a:ext>
            </a:extLst>
          </p:cNvPr>
          <p:cNvSpPr txBox="1"/>
          <p:nvPr/>
        </p:nvSpPr>
        <p:spPr>
          <a:xfrm>
            <a:off x="8677275" y="2548350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87C83-2A33-485B-9B61-534C731FCFBB}"/>
              </a:ext>
            </a:extLst>
          </p:cNvPr>
          <p:cNvSpPr txBox="1"/>
          <p:nvPr/>
        </p:nvSpPr>
        <p:spPr>
          <a:xfrm>
            <a:off x="98583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E63F1-C423-4D30-8365-CF81E77E959A}"/>
              </a:ext>
            </a:extLst>
          </p:cNvPr>
          <p:cNvSpPr txBox="1"/>
          <p:nvPr/>
        </p:nvSpPr>
        <p:spPr>
          <a:xfrm>
            <a:off x="10925175" y="1813110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DAA9EF-EC7B-4282-81BA-6574059182E4}"/>
              </a:ext>
            </a:extLst>
          </p:cNvPr>
          <p:cNvSpPr txBox="1"/>
          <p:nvPr/>
        </p:nvSpPr>
        <p:spPr>
          <a:xfrm>
            <a:off x="9858375" y="2520996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A66B0-7B32-462D-A449-050A0CBDB0CC}"/>
              </a:ext>
            </a:extLst>
          </p:cNvPr>
          <p:cNvSpPr txBox="1"/>
          <p:nvPr/>
        </p:nvSpPr>
        <p:spPr>
          <a:xfrm>
            <a:off x="3409950" y="4626948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48DD16-BF9A-4143-A33B-B009602D89EF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90773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B5029-E467-4020-A1D4-EDBCB0CE887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10144125" y="2105498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AE25C3-F2A5-4B6F-8670-320458DDAEA7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 flipV="1">
            <a:off x="9191625" y="2794572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A80681-5E37-4B46-94B1-57B5F003C508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>
            <a:off x="2857500" y="4919336"/>
            <a:ext cx="552450" cy="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FD391B-146E-4F2C-B34D-B1E8432FEA22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7158038" y="5680890"/>
            <a:ext cx="742949" cy="32830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A84514-BE26-401D-AC1C-16017BF1B5FD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7158038" y="5238036"/>
            <a:ext cx="776286" cy="44285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12F16-0F9E-4345-A6FF-1502FC95BD2C}"/>
              </a:ext>
            </a:extLst>
          </p:cNvPr>
          <p:cNvCxnSpPr>
            <a:cxnSpLocks/>
          </p:cNvCxnSpPr>
          <p:nvPr/>
        </p:nvCxnSpPr>
        <p:spPr>
          <a:xfrm flipH="1" flipV="1">
            <a:off x="5910263" y="5252219"/>
            <a:ext cx="914398" cy="47483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CE5209-A616-4C9F-A0D9-DCB48CC26DD8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910262" y="4598343"/>
            <a:ext cx="914398" cy="639694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9659E5-4C32-48B8-99F3-2FE80E626143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024437" y="5760394"/>
            <a:ext cx="709613" cy="51146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0E4A41-8DAF-4126-9C52-57F6F3981D15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5024437" y="5176481"/>
            <a:ext cx="742950" cy="58391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D0D408-7031-45E9-96F2-3CE8026DB7EB}"/>
              </a:ext>
            </a:extLst>
          </p:cNvPr>
          <p:cNvCxnSpPr>
            <a:cxnSpLocks/>
          </p:cNvCxnSpPr>
          <p:nvPr/>
        </p:nvCxnSpPr>
        <p:spPr>
          <a:xfrm flipV="1">
            <a:off x="3824287" y="4093518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EFB616-328D-40D1-9F24-072A6A754CFE}"/>
              </a:ext>
            </a:extLst>
          </p:cNvPr>
          <p:cNvCxnSpPr>
            <a:cxnSpLocks/>
          </p:cNvCxnSpPr>
          <p:nvPr/>
        </p:nvCxnSpPr>
        <p:spPr>
          <a:xfrm>
            <a:off x="3824287" y="4884094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EC18CB8-A5CB-4865-B7EB-FA0B35B58EBE}"/>
              </a:ext>
            </a:extLst>
          </p:cNvPr>
          <p:cNvSpPr txBox="1"/>
          <p:nvPr/>
        </p:nvSpPr>
        <p:spPr>
          <a:xfrm>
            <a:off x="4510087" y="3801131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C9C4D7-40E8-48AE-B1E3-9447CFF05F49}"/>
              </a:ext>
            </a:extLst>
          </p:cNvPr>
          <p:cNvSpPr txBox="1"/>
          <p:nvPr/>
        </p:nvSpPr>
        <p:spPr>
          <a:xfrm>
            <a:off x="4376737" y="5468006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E12ED-3BBF-4715-A2DF-0F92AEAF3C76}"/>
              </a:ext>
            </a:extLst>
          </p:cNvPr>
          <p:cNvSpPr txBox="1"/>
          <p:nvPr/>
        </p:nvSpPr>
        <p:spPr>
          <a:xfrm>
            <a:off x="5519737" y="5972831"/>
            <a:ext cx="49530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EA1471-CA57-4F24-ABCD-D08E5B9EBCEE}"/>
              </a:ext>
            </a:extLst>
          </p:cNvPr>
          <p:cNvSpPr txBox="1"/>
          <p:nvPr/>
        </p:nvSpPr>
        <p:spPr>
          <a:xfrm>
            <a:off x="56245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965CEB-1E99-4347-9F8A-20570E6514B3}"/>
              </a:ext>
            </a:extLst>
          </p:cNvPr>
          <p:cNvSpPr txBox="1"/>
          <p:nvPr/>
        </p:nvSpPr>
        <p:spPr>
          <a:xfrm>
            <a:off x="6659562" y="4305956"/>
            <a:ext cx="349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EA7AA8-8759-466A-816C-45B00CCBD4C9}"/>
              </a:ext>
            </a:extLst>
          </p:cNvPr>
          <p:cNvSpPr txBox="1"/>
          <p:nvPr/>
        </p:nvSpPr>
        <p:spPr>
          <a:xfrm>
            <a:off x="6510336" y="5434668"/>
            <a:ext cx="64770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114ED9-1D22-4857-B0EF-344A25E486BF}"/>
              </a:ext>
            </a:extLst>
          </p:cNvPr>
          <p:cNvSpPr txBox="1"/>
          <p:nvPr/>
        </p:nvSpPr>
        <p:spPr>
          <a:xfrm>
            <a:off x="77581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1CD10F-820C-48C4-BC3E-90AF2C50679D}"/>
              </a:ext>
            </a:extLst>
          </p:cNvPr>
          <p:cNvSpPr txBox="1"/>
          <p:nvPr/>
        </p:nvSpPr>
        <p:spPr>
          <a:xfrm>
            <a:off x="7643812" y="5680889"/>
            <a:ext cx="51435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491D22-588D-44DC-AE98-0E4E1D516345}"/>
              </a:ext>
            </a:extLst>
          </p:cNvPr>
          <p:cNvSpPr txBox="1"/>
          <p:nvPr/>
        </p:nvSpPr>
        <p:spPr>
          <a:xfrm>
            <a:off x="88249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A4F370-FE6E-4D0B-8941-D7957E936AA4}"/>
              </a:ext>
            </a:extLst>
          </p:cNvPr>
          <p:cNvSpPr txBox="1"/>
          <p:nvPr/>
        </p:nvSpPr>
        <p:spPr>
          <a:xfrm>
            <a:off x="9891712" y="4945649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3A5ED-D245-4D9E-BE79-4966E6DD1B4B}"/>
              </a:ext>
            </a:extLst>
          </p:cNvPr>
          <p:cNvSpPr txBox="1"/>
          <p:nvPr/>
        </p:nvSpPr>
        <p:spPr>
          <a:xfrm>
            <a:off x="8824912" y="5653535"/>
            <a:ext cx="2857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D035AD-039A-4F2F-8E41-489EEA2BB52D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>
            <a:off x="80438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791A0E4-5DDA-4B05-B595-8DE363745B7F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flipH="1">
            <a:off x="9110662" y="5238037"/>
            <a:ext cx="78105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1257C99-E241-43A7-A7C2-5E7FBCE8DE4A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 flipV="1">
            <a:off x="8158162" y="5927111"/>
            <a:ext cx="666750" cy="18812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DF54E9B8-7D85-48CB-A7B6-B88E1319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869724"/>
            <a:ext cx="457200" cy="45720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F6D523E3-1423-49D8-8199-85A6A09A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2583593"/>
            <a:ext cx="457200" cy="457200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52454B21-E8BE-48AC-AA88-95AC2BCB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38" y="5010806"/>
            <a:ext cx="457200" cy="457200"/>
          </a:xfrm>
          <a:prstGeom prst="rect">
            <a:avLst/>
          </a:prstGeom>
        </p:spPr>
      </p:pic>
      <p:pic>
        <p:nvPicPr>
          <p:cNvPr id="122" name="Picture 121" descr="Icon&#10;&#10;Description automatically generated">
            <a:extLst>
              <a:ext uri="{FF2B5EF4-FFF2-40B4-BE49-F238E27FC236}">
                <a16:creationId xmlns:a16="http://schemas.microsoft.com/office/drawing/2014/main" id="{B781492F-179F-45A8-B909-E8D0FD60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5724675"/>
            <a:ext cx="457200" cy="457200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C854E8D8-A6C7-4EB4-97D2-A5FD13C1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3" y="789564"/>
            <a:ext cx="328614" cy="328614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E05EB5ED-C543-4773-93A3-647D34B3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40" y="1305096"/>
            <a:ext cx="328614" cy="328614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A10BDB0E-0C7C-47E8-ACE8-E56D90A9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3" y="2942786"/>
            <a:ext cx="328614" cy="328614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800E75E6-8259-42BA-A00B-CE75607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6" y="3929211"/>
            <a:ext cx="328614" cy="328614"/>
          </a:xfrm>
          <a:prstGeom prst="rect">
            <a:avLst/>
          </a:prstGeom>
        </p:spPr>
      </p:pic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7C8B5BDF-9F21-44E6-B82E-E1D07EB1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4" y="4450199"/>
            <a:ext cx="328614" cy="328614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410DF951-36DE-477C-BF99-7BEC303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3" y="6105619"/>
            <a:ext cx="328614" cy="3286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F84E37-A0DC-49AA-9FD6-3B7092A6942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6E5BAA-0F97-4A6E-A69A-A7FA75D6F30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57750" y="960979"/>
            <a:ext cx="876300" cy="790576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0CE46-E3DA-42CD-B3E2-0E0F59144FF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857750" y="1751555"/>
            <a:ext cx="866774" cy="842961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F0084-7D06-42C2-A7C4-4887C2FDA4AE}"/>
              </a:ext>
            </a:extLst>
          </p:cNvPr>
          <p:cNvSpPr txBox="1"/>
          <p:nvPr/>
        </p:nvSpPr>
        <p:spPr>
          <a:xfrm>
            <a:off x="34099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B6A6B-4551-4F84-B778-815CE4602877}"/>
              </a:ext>
            </a:extLst>
          </p:cNvPr>
          <p:cNvSpPr txBox="1"/>
          <p:nvPr/>
        </p:nvSpPr>
        <p:spPr>
          <a:xfrm>
            <a:off x="44767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EEDA5-742D-495C-B7F3-D3EF1A266BE3}"/>
              </a:ext>
            </a:extLst>
          </p:cNvPr>
          <p:cNvSpPr txBox="1"/>
          <p:nvPr/>
        </p:nvSpPr>
        <p:spPr>
          <a:xfrm>
            <a:off x="5543550" y="668592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3F07A-89C1-4A21-AFCC-3447BD7CA20C}"/>
              </a:ext>
            </a:extLst>
          </p:cNvPr>
          <p:cNvSpPr txBox="1"/>
          <p:nvPr/>
        </p:nvSpPr>
        <p:spPr>
          <a:xfrm>
            <a:off x="5410200" y="2335467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41078-5AC6-41B0-AB7A-EA49933D735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241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A5B21-8C13-40F5-B7F0-70871FCA6FA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90950" y="1751555"/>
            <a:ext cx="685800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9DF24-ABCB-4F19-86D6-F7ABF2BEBB5A}"/>
              </a:ext>
            </a:extLst>
          </p:cNvPr>
          <p:cNvSpPr/>
          <p:nvPr/>
        </p:nvSpPr>
        <p:spPr bwMode="auto">
          <a:xfrm>
            <a:off x="2343150" y="1402878"/>
            <a:ext cx="1481137" cy="716801"/>
          </a:xfrm>
          <a:prstGeom prst="roundRect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0641359-B472-4B56-9D26-B09B917A5478}"/>
              </a:ext>
            </a:extLst>
          </p:cNvPr>
          <p:cNvSpPr/>
          <p:nvPr/>
        </p:nvSpPr>
        <p:spPr bwMode="auto">
          <a:xfrm>
            <a:off x="4459287" y="668592"/>
            <a:ext cx="1593850" cy="2259118"/>
          </a:xfrm>
          <a:custGeom>
            <a:avLst/>
            <a:gdLst>
              <a:gd name="connsiteX0" fmla="*/ 1185704 w 1593850"/>
              <a:gd name="connsiteY0" fmla="*/ 0 h 2259118"/>
              <a:gd name="connsiteX1" fmla="*/ 1328203 w 1593850"/>
              <a:gd name="connsiteY1" fmla="*/ 0 h 2259118"/>
              <a:gd name="connsiteX2" fmla="*/ 1593850 w 1593850"/>
              <a:gd name="connsiteY2" fmla="*/ 265647 h 2259118"/>
              <a:gd name="connsiteX3" fmla="*/ 1593850 w 1593850"/>
              <a:gd name="connsiteY3" fmla="*/ 1993471 h 2259118"/>
              <a:gd name="connsiteX4" fmla="*/ 1328203 w 1593850"/>
              <a:gd name="connsiteY4" fmla="*/ 2259118 h 2259118"/>
              <a:gd name="connsiteX5" fmla="*/ 1177960 w 1593850"/>
              <a:gd name="connsiteY5" fmla="*/ 2259118 h 2259118"/>
              <a:gd name="connsiteX6" fmla="*/ 0 w 1593850"/>
              <a:gd name="connsiteY6" fmla="*/ 1362294 h 2259118"/>
              <a:gd name="connsiteX7" fmla="*/ 0 w 1593850"/>
              <a:gd name="connsiteY7" fmla="*/ 902720 h 225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3850" h="2259118">
                <a:moveTo>
                  <a:pt x="1185704" y="0"/>
                </a:moveTo>
                <a:lnTo>
                  <a:pt x="1328203" y="0"/>
                </a:lnTo>
                <a:cubicBezTo>
                  <a:pt x="1474916" y="0"/>
                  <a:pt x="1593850" y="118934"/>
                  <a:pt x="1593850" y="265647"/>
                </a:cubicBezTo>
                <a:lnTo>
                  <a:pt x="1593850" y="1993471"/>
                </a:lnTo>
                <a:cubicBezTo>
                  <a:pt x="1593850" y="2140184"/>
                  <a:pt x="1474916" y="2259118"/>
                  <a:pt x="1328203" y="2259118"/>
                </a:cubicBezTo>
                <a:lnTo>
                  <a:pt x="1177960" y="2259118"/>
                </a:lnTo>
                <a:lnTo>
                  <a:pt x="0" y="1362294"/>
                </a:lnTo>
                <a:lnTo>
                  <a:pt x="0" y="90272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220DFC-4621-4DB7-906C-DBDE59B03F82}"/>
                  </a:ext>
                </a:extLst>
              </p:cNvPr>
              <p:cNvSpPr txBox="1"/>
              <p:nvPr/>
            </p:nvSpPr>
            <p:spPr>
              <a:xfrm>
                <a:off x="1828672" y="2175976"/>
                <a:ext cx="24701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1 recursive </a:t>
                </a:r>
              </a:p>
              <a:p>
                <a:pPr algn="ctr"/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call because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∉[10;26]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220DFC-4621-4DB7-906C-DBDE59B03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672" y="2175976"/>
                <a:ext cx="2470148" cy="1200329"/>
              </a:xfrm>
              <a:prstGeom prst="rect">
                <a:avLst/>
              </a:prstGeom>
              <a:blipFill>
                <a:blip r:embed="rId4"/>
                <a:stretch>
                  <a:fillRect t="-4569" b="-6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887F24-CB6F-4421-A400-97310F6EFCC0}"/>
                  </a:ext>
                </a:extLst>
              </p:cNvPr>
              <p:cNvSpPr txBox="1"/>
              <p:nvPr/>
            </p:nvSpPr>
            <p:spPr>
              <a:xfrm>
                <a:off x="4487817" y="3022628"/>
                <a:ext cx="24701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2 recursive </a:t>
                </a:r>
              </a:p>
              <a:p>
                <a:pPr algn="ctr"/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calls because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∈[10;26]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887F24-CB6F-4421-A400-97310F6E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17" y="3022628"/>
                <a:ext cx="2470148" cy="1200329"/>
              </a:xfrm>
              <a:prstGeom prst="rect">
                <a:avLst/>
              </a:prstGeom>
              <a:blipFill>
                <a:blip r:embed="rId5"/>
                <a:stretch>
                  <a:fillRect t="-4569" b="-6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60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4EC7D7-D3FB-4EBF-AB94-A5A5E25D5BD8}"/>
                  </a:ext>
                </a:extLst>
              </p:cNvPr>
              <p:cNvSpPr txBox="1"/>
              <p:nvPr/>
            </p:nvSpPr>
            <p:spPr>
              <a:xfrm>
                <a:off x="1598102" y="2790756"/>
                <a:ext cx="89957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+1&lt;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"10"≤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4EC7D7-D3FB-4EBF-AB94-A5A5E25D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02" y="2790756"/>
                <a:ext cx="899579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56554A-C022-4013-AE3E-ED2B2E19ED4D}"/>
                  </a:ext>
                </a:extLst>
              </p:cNvPr>
              <p:cNvSpPr txBox="1"/>
              <p:nvPr/>
            </p:nvSpPr>
            <p:spPr>
              <a:xfrm>
                <a:off x="1897487" y="3513246"/>
                <a:ext cx="83970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56554A-C022-4013-AE3E-ED2B2E19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87" y="3513246"/>
                <a:ext cx="839704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10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D1065-309C-49F0-A1CB-7627591FEFDD}"/>
                  </a:ext>
                </a:extLst>
              </p:cNvPr>
              <p:cNvSpPr txBox="1"/>
              <p:nvPr/>
            </p:nvSpPr>
            <p:spPr>
              <a:xfrm>
                <a:off x="354169" y="3182779"/>
                <a:ext cx="20886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D1065-309C-49F0-A1CB-7627591F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9" y="3182779"/>
                <a:ext cx="208864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D54CFA-716C-4CA3-8E22-A5BAD88404BA}"/>
                  </a:ext>
                </a:extLst>
              </p:cNvPr>
              <p:cNvSpPr txBox="1"/>
              <p:nvPr/>
            </p:nvSpPr>
            <p:spPr>
              <a:xfrm>
                <a:off x="2949391" y="4802593"/>
                <a:ext cx="2384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D54CFA-716C-4CA3-8E22-A5BAD884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91" y="4802593"/>
                <a:ext cx="238462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0F9527-5940-46D0-9794-83391FA7D04C}"/>
                  </a:ext>
                </a:extLst>
              </p:cNvPr>
              <p:cNvSpPr txBox="1"/>
              <p:nvPr/>
            </p:nvSpPr>
            <p:spPr>
              <a:xfrm>
                <a:off x="2949391" y="3720781"/>
                <a:ext cx="5030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0F9527-5940-46D0-9794-83391FA7D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91" y="3720781"/>
                <a:ext cx="50309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BF2CF2-1E9C-4E82-AE29-210A909894C6}"/>
                  </a:ext>
                </a:extLst>
              </p:cNvPr>
              <p:cNvSpPr txBox="1"/>
              <p:nvPr/>
            </p:nvSpPr>
            <p:spPr>
              <a:xfrm>
                <a:off x="2949391" y="2527816"/>
                <a:ext cx="6235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BF2CF2-1E9C-4E82-AE29-210A9098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91" y="2527816"/>
                <a:ext cx="623568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D0DCFB-5B33-4AC6-B690-6637F5BA73F4}"/>
                  </a:ext>
                </a:extLst>
              </p:cNvPr>
              <p:cNvSpPr txBox="1"/>
              <p:nvPr/>
            </p:nvSpPr>
            <p:spPr>
              <a:xfrm>
                <a:off x="2949391" y="1334851"/>
                <a:ext cx="6235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D0DCFB-5B33-4AC6-B690-6637F5BA7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91" y="1334851"/>
                <a:ext cx="623568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35C9E6-0B41-4719-AEE6-1C41185E87BD}"/>
                  </a:ext>
                </a:extLst>
              </p:cNvPr>
              <p:cNvSpPr txBox="1"/>
              <p:nvPr/>
            </p:nvSpPr>
            <p:spPr>
              <a:xfrm>
                <a:off x="8259397" y="1519516"/>
                <a:ext cx="11396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35C9E6-0B41-4719-AEE6-1C41185E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97" y="1519516"/>
                <a:ext cx="1139607" cy="307777"/>
              </a:xfrm>
              <a:prstGeom prst="rect">
                <a:avLst/>
              </a:prstGeom>
              <a:blipFill>
                <a:blip r:embed="rId7"/>
                <a:stretch>
                  <a:fillRect l="-10160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3580E3-B48B-4843-8645-5A16A6229A40}"/>
                  </a:ext>
                </a:extLst>
              </p:cNvPr>
              <p:cNvSpPr txBox="1"/>
              <p:nvPr/>
            </p:nvSpPr>
            <p:spPr>
              <a:xfrm>
                <a:off x="8259397" y="2712481"/>
                <a:ext cx="15002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="0"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3580E3-B48B-4843-8645-5A16A622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97" y="2712481"/>
                <a:ext cx="1500283" cy="307777"/>
              </a:xfrm>
              <a:prstGeom prst="rect">
                <a:avLst/>
              </a:prstGeom>
              <a:blipFill>
                <a:blip r:embed="rId8"/>
                <a:stretch>
                  <a:fillRect l="-7317" b="-3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35C774-849A-4890-8EF2-71D1E1F17CBA}"/>
                  </a:ext>
                </a:extLst>
              </p:cNvPr>
              <p:cNvSpPr txBox="1"/>
              <p:nvPr/>
            </p:nvSpPr>
            <p:spPr>
              <a:xfrm>
                <a:off x="8259397" y="3659225"/>
                <a:ext cx="37938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+1&lt;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"10"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35C774-849A-4890-8EF2-71D1E1F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97" y="3659225"/>
                <a:ext cx="3793859" cy="615553"/>
              </a:xfrm>
              <a:prstGeom prst="rect">
                <a:avLst/>
              </a:prstGeom>
              <a:blipFill>
                <a:blip r:embed="rId9"/>
                <a:stretch>
                  <a:fillRect l="-2733" b="-5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9593ABE9-3F26-4933-959A-2D30A3936D5A}"/>
              </a:ext>
            </a:extLst>
          </p:cNvPr>
          <p:cNvSpPr/>
          <p:nvPr/>
        </p:nvSpPr>
        <p:spPr>
          <a:xfrm>
            <a:off x="2442818" y="1344706"/>
            <a:ext cx="340659" cy="4168589"/>
          </a:xfrm>
          <a:prstGeom prst="leftBrace">
            <a:avLst>
              <a:gd name="adj1" fmla="val 743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86908E-E3A9-4D3F-A5A2-374937036234}"/>
                  </a:ext>
                </a:extLst>
              </p:cNvPr>
              <p:cNvSpPr txBox="1"/>
              <p:nvPr/>
            </p:nvSpPr>
            <p:spPr>
              <a:xfrm>
                <a:off x="8259397" y="4894925"/>
                <a:ext cx="1291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86908E-E3A9-4D3F-A5A2-374937036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97" y="4894925"/>
                <a:ext cx="1291251" cy="307777"/>
              </a:xfrm>
              <a:prstGeom prst="rect">
                <a:avLst/>
              </a:prstGeom>
              <a:blipFill>
                <a:blip r:embed="rId10"/>
                <a:stretch>
                  <a:fillRect l="-7075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67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D1065-309C-49F0-A1CB-7627591FEFDD}"/>
                  </a:ext>
                </a:extLst>
              </p:cNvPr>
              <p:cNvSpPr txBox="1"/>
              <p:nvPr/>
            </p:nvSpPr>
            <p:spPr>
              <a:xfrm>
                <a:off x="4984377" y="5272602"/>
                <a:ext cx="798876" cy="188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D1065-309C-49F0-A1CB-7627591F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77" y="5272602"/>
                <a:ext cx="798876" cy="188063"/>
              </a:xfrm>
              <a:prstGeom prst="rect">
                <a:avLst/>
              </a:prstGeom>
              <a:blipFill>
                <a:blip r:embed="rId2"/>
                <a:stretch>
                  <a:fillRect l="-42748" r="-19847" b="-10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D54CFA-716C-4CA3-8E22-A5BAD88404BA}"/>
                  </a:ext>
                </a:extLst>
              </p:cNvPr>
              <p:cNvSpPr txBox="1"/>
              <p:nvPr/>
            </p:nvSpPr>
            <p:spPr>
              <a:xfrm>
                <a:off x="6603928" y="6262369"/>
                <a:ext cx="912185" cy="188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CD54CFA-716C-4CA3-8E22-A5BAD884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28" y="6262369"/>
                <a:ext cx="912185" cy="188063"/>
              </a:xfrm>
              <a:prstGeom prst="rect">
                <a:avLst/>
              </a:prstGeom>
              <a:blipFill>
                <a:blip r:embed="rId3"/>
                <a:stretch>
                  <a:fillRect l="-40667" r="-13333" b="-10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0F9527-5940-46D0-9794-83391FA7D04C}"/>
                  </a:ext>
                </a:extLst>
              </p:cNvPr>
              <p:cNvSpPr txBox="1"/>
              <p:nvPr/>
            </p:nvSpPr>
            <p:spPr>
              <a:xfrm>
                <a:off x="6906240" y="5601341"/>
                <a:ext cx="1924590" cy="188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0F9527-5940-46D0-9794-83391FA7D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40" y="5601341"/>
                <a:ext cx="1924590" cy="188063"/>
              </a:xfrm>
              <a:prstGeom prst="rect">
                <a:avLst/>
              </a:prstGeom>
              <a:blipFill>
                <a:blip r:embed="rId4"/>
                <a:stretch>
                  <a:fillRect l="-35759" t="-3226" r="-30063" b="-1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BF2CF2-1E9C-4E82-AE29-210A909894C6}"/>
                  </a:ext>
                </a:extLst>
              </p:cNvPr>
              <p:cNvSpPr txBox="1"/>
              <p:nvPr/>
            </p:nvSpPr>
            <p:spPr>
              <a:xfrm>
                <a:off x="6383386" y="4872395"/>
                <a:ext cx="277197" cy="30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BF2CF2-1E9C-4E82-AE29-210A9098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86" y="4872395"/>
                <a:ext cx="277197" cy="300901"/>
              </a:xfrm>
              <a:prstGeom prst="rect">
                <a:avLst/>
              </a:prstGeom>
              <a:blipFill>
                <a:blip r:embed="rId5"/>
                <a:stretch>
                  <a:fillRect l="-21739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D0DCFB-5B33-4AC6-B690-6637F5BA73F4}"/>
                  </a:ext>
                </a:extLst>
              </p:cNvPr>
              <p:cNvSpPr txBox="1"/>
              <p:nvPr/>
            </p:nvSpPr>
            <p:spPr>
              <a:xfrm>
                <a:off x="6383386" y="4143448"/>
                <a:ext cx="277197" cy="30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D0DCFB-5B33-4AC6-B690-6637F5BA7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86" y="4143448"/>
                <a:ext cx="277197" cy="300901"/>
              </a:xfrm>
              <a:prstGeom prst="rect">
                <a:avLst/>
              </a:prstGeom>
              <a:blipFill>
                <a:blip r:embed="rId6"/>
                <a:stretch>
                  <a:fillRect l="-19565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35C9E6-0B41-4719-AEE6-1C41185E87BD}"/>
                  </a:ext>
                </a:extLst>
              </p:cNvPr>
              <p:cNvSpPr txBox="1"/>
              <p:nvPr/>
            </p:nvSpPr>
            <p:spPr>
              <a:xfrm>
                <a:off x="9681166" y="4256285"/>
                <a:ext cx="486182" cy="131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35C9E6-0B41-4719-AEE6-1C41185E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166" y="4256285"/>
                <a:ext cx="486182" cy="131644"/>
              </a:xfrm>
              <a:prstGeom prst="rect">
                <a:avLst/>
              </a:prstGeom>
              <a:blipFill>
                <a:blip r:embed="rId7"/>
                <a:stretch>
                  <a:fillRect l="-47500" r="-27500" b="-118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3580E3-B48B-4843-8645-5A16A6229A40}"/>
                  </a:ext>
                </a:extLst>
              </p:cNvPr>
              <p:cNvSpPr txBox="1"/>
              <p:nvPr/>
            </p:nvSpPr>
            <p:spPr>
              <a:xfrm>
                <a:off x="9713783" y="4985232"/>
                <a:ext cx="641334" cy="131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="0"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3580E3-B48B-4843-8645-5A16A622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83" y="4985232"/>
                <a:ext cx="641334" cy="131644"/>
              </a:xfrm>
              <a:prstGeom prst="rect">
                <a:avLst/>
              </a:prstGeom>
              <a:blipFill>
                <a:blip r:embed="rId8"/>
                <a:stretch>
                  <a:fillRect l="-43396" r="-23585" b="-1238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35C774-849A-4890-8EF2-71D1E1F17CBA}"/>
                  </a:ext>
                </a:extLst>
              </p:cNvPr>
              <p:cNvSpPr txBox="1"/>
              <p:nvPr/>
            </p:nvSpPr>
            <p:spPr>
              <a:xfrm>
                <a:off x="9924413" y="5563728"/>
                <a:ext cx="1621535" cy="26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+1&lt;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"10"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35C774-849A-4890-8EF2-71D1E1F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413" y="5563728"/>
                <a:ext cx="1621535" cy="263288"/>
              </a:xfrm>
              <a:prstGeom prst="rect">
                <a:avLst/>
              </a:prstGeom>
              <a:blipFill>
                <a:blip r:embed="rId9"/>
                <a:stretch>
                  <a:fillRect l="-36090" r="-28571" b="-720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9593ABE9-3F26-4933-959A-2D30A3936D5A}"/>
              </a:ext>
            </a:extLst>
          </p:cNvPr>
          <p:cNvSpPr/>
          <p:nvPr/>
        </p:nvSpPr>
        <p:spPr>
          <a:xfrm>
            <a:off x="6021937" y="4149470"/>
            <a:ext cx="208155" cy="2547165"/>
          </a:xfrm>
          <a:prstGeom prst="leftBrace">
            <a:avLst>
              <a:gd name="adj1" fmla="val 743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86908E-E3A9-4D3F-A5A2-374937036234}"/>
                  </a:ext>
                </a:extLst>
              </p:cNvPr>
              <p:cNvSpPr txBox="1"/>
              <p:nvPr/>
            </p:nvSpPr>
            <p:spPr>
              <a:xfrm>
                <a:off x="9693645" y="6318788"/>
                <a:ext cx="553885" cy="131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86908E-E3A9-4D3F-A5A2-374937036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645" y="6318788"/>
                <a:ext cx="553885" cy="131644"/>
              </a:xfrm>
              <a:prstGeom prst="rect">
                <a:avLst/>
              </a:prstGeom>
              <a:blipFill>
                <a:blip r:embed="rId10"/>
                <a:stretch>
                  <a:fillRect l="-42857" r="-21978" b="-809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A004434F-FE0E-4870-9188-7EBD3596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57" y="182592"/>
            <a:ext cx="9360255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6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004434F-FE0E-4870-9188-7EBD3596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57" y="182592"/>
            <a:ext cx="9360255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0DADB1-D6BC-49D9-AE7C-A6ADCB3CEBB9}"/>
                  </a:ext>
                </a:extLst>
              </p:cNvPr>
              <p:cNvSpPr txBox="1"/>
              <p:nvPr/>
            </p:nvSpPr>
            <p:spPr>
              <a:xfrm>
                <a:off x="968539" y="4881282"/>
                <a:ext cx="102549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4000" i="1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0DADB1-D6BC-49D9-AE7C-A6ADCB3C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9" y="4881282"/>
                <a:ext cx="1025492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1C983-C79B-4278-9AFD-87ED7239434B}"/>
                  </a:ext>
                </a:extLst>
              </p:cNvPr>
              <p:cNvSpPr txBox="1"/>
              <p:nvPr/>
            </p:nvSpPr>
            <p:spPr>
              <a:xfrm>
                <a:off x="172657" y="6286762"/>
                <a:ext cx="14600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1C983-C79B-4278-9AFD-87ED7239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7" y="6286762"/>
                <a:ext cx="146007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75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/>
              <p:nvPr/>
            </p:nvSpPr>
            <p:spPr>
              <a:xfrm>
                <a:off x="468617" y="1261915"/>
                <a:ext cx="737336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17" y="1261915"/>
                <a:ext cx="737336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Disque magnétique 31">
            <a:extLst>
              <a:ext uri="{FF2B5EF4-FFF2-40B4-BE49-F238E27FC236}">
                <a16:creationId xmlns:a16="http://schemas.microsoft.com/office/drawing/2014/main" id="{AE67C629-AD8E-47FE-B5A1-E700A9B5BE03}"/>
              </a:ext>
            </a:extLst>
          </p:cNvPr>
          <p:cNvSpPr/>
          <p:nvPr/>
        </p:nvSpPr>
        <p:spPr>
          <a:xfrm>
            <a:off x="9515476" y="5133976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ways(0)</a:t>
            </a:r>
            <a:endParaRPr lang="en-GB" sz="2000" dirty="0"/>
          </a:p>
        </p:txBody>
      </p:sp>
      <p:sp>
        <p:nvSpPr>
          <p:cNvPr id="16" name="Organigramme : Disque magnétique 31">
            <a:extLst>
              <a:ext uri="{FF2B5EF4-FFF2-40B4-BE49-F238E27FC236}">
                <a16:creationId xmlns:a16="http://schemas.microsoft.com/office/drawing/2014/main" id="{6C83E9F9-496B-4C2E-AE41-36BA049C8E24}"/>
              </a:ext>
            </a:extLst>
          </p:cNvPr>
          <p:cNvSpPr/>
          <p:nvPr/>
        </p:nvSpPr>
        <p:spPr>
          <a:xfrm>
            <a:off x="9515476" y="4314826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ways(1)</a:t>
            </a:r>
            <a:endParaRPr lang="en-GB" sz="2000" dirty="0"/>
          </a:p>
        </p:txBody>
      </p:sp>
      <p:sp>
        <p:nvSpPr>
          <p:cNvPr id="19" name="Organigramme : Disque magnétique 31">
            <a:extLst>
              <a:ext uri="{FF2B5EF4-FFF2-40B4-BE49-F238E27FC236}">
                <a16:creationId xmlns:a16="http://schemas.microsoft.com/office/drawing/2014/main" id="{03182753-E980-43A9-925B-A0C7E69D5843}"/>
              </a:ext>
            </a:extLst>
          </p:cNvPr>
          <p:cNvSpPr/>
          <p:nvPr/>
        </p:nvSpPr>
        <p:spPr>
          <a:xfrm>
            <a:off x="9515476" y="485774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ways(n)</a:t>
            </a:r>
            <a:endParaRPr lang="en-GB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0F490-83A9-4F03-AF83-BC4C1811CC13}"/>
              </a:ext>
            </a:extLst>
          </p:cNvPr>
          <p:cNvSpPr txBox="1"/>
          <p:nvPr/>
        </p:nvSpPr>
        <p:spPr>
          <a:xfrm>
            <a:off x="10191398" y="2092912"/>
            <a:ext cx="857956" cy="1754326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E4B667A-B0AC-48A1-BEF8-BEA9E3A23ECB}"/>
              </a:ext>
            </a:extLst>
          </p:cNvPr>
          <p:cNvSpPr/>
          <p:nvPr/>
        </p:nvSpPr>
        <p:spPr>
          <a:xfrm>
            <a:off x="8699500" y="534987"/>
            <a:ext cx="596900" cy="5788026"/>
          </a:xfrm>
          <a:prstGeom prst="leftBrace">
            <a:avLst>
              <a:gd name="adj1" fmla="val 5301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D9A4E-5520-4C15-AD1C-FC75A97417D4}"/>
                  </a:ext>
                </a:extLst>
              </p:cNvPr>
              <p:cNvSpPr txBox="1"/>
              <p:nvPr/>
            </p:nvSpPr>
            <p:spPr>
              <a:xfrm>
                <a:off x="7500904" y="315200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D9A4E-5520-4C15-AD1C-FC75A974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04" y="315200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38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0A952-9F1C-4C62-A4F9-819C962C90EC}"/>
              </a:ext>
            </a:extLst>
          </p:cNvPr>
          <p:cNvSpPr/>
          <p:nvPr/>
        </p:nvSpPr>
        <p:spPr bwMode="auto">
          <a:xfrm>
            <a:off x="571051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388F2-B663-4F97-A693-BDC8660C4E25}"/>
              </a:ext>
            </a:extLst>
          </p:cNvPr>
          <p:cNvSpPr/>
          <p:nvPr/>
        </p:nvSpPr>
        <p:spPr bwMode="auto">
          <a:xfrm>
            <a:off x="480508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A0FBE-30B9-4E37-A889-1FB58E416BC1}"/>
              </a:ext>
            </a:extLst>
          </p:cNvPr>
          <p:cNvSpPr/>
          <p:nvPr/>
        </p:nvSpPr>
        <p:spPr bwMode="auto">
          <a:xfrm>
            <a:off x="389964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0DFC9-7627-4DC0-8E80-5DEBD3F190A1}"/>
              </a:ext>
            </a:extLst>
          </p:cNvPr>
          <p:cNvSpPr/>
          <p:nvPr/>
        </p:nvSpPr>
        <p:spPr bwMode="auto">
          <a:xfrm>
            <a:off x="299421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00828-F8B4-47CA-AAC9-3E74421DDECF}"/>
              </a:ext>
            </a:extLst>
          </p:cNvPr>
          <p:cNvSpPr/>
          <p:nvPr/>
        </p:nvSpPr>
        <p:spPr bwMode="auto">
          <a:xfrm>
            <a:off x="208877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C42EF-22DC-4DB8-9F26-8D30491CCB69}"/>
              </a:ext>
            </a:extLst>
          </p:cNvPr>
          <p:cNvSpPr/>
          <p:nvPr/>
        </p:nvSpPr>
        <p:spPr bwMode="auto">
          <a:xfrm>
            <a:off x="118334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705D5-2F3A-4EBB-A377-D5D29491648C}"/>
              </a:ext>
            </a:extLst>
          </p:cNvPr>
          <p:cNvSpPr/>
          <p:nvPr/>
        </p:nvSpPr>
        <p:spPr bwMode="auto">
          <a:xfrm>
            <a:off x="27790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9C54B-2810-4AB6-BAFC-80E67F74EFAB}"/>
              </a:ext>
            </a:extLst>
          </p:cNvPr>
          <p:cNvSpPr/>
          <p:nvPr/>
        </p:nvSpPr>
        <p:spPr bwMode="auto">
          <a:xfrm>
            <a:off x="1114312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12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E5A3A9-B432-413A-A55C-26CBA765C282}"/>
              </a:ext>
            </a:extLst>
          </p:cNvPr>
          <p:cNvSpPr/>
          <p:nvPr/>
        </p:nvSpPr>
        <p:spPr bwMode="auto">
          <a:xfrm>
            <a:off x="1023769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11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43377-6744-4CFC-9E4E-9C521817B61A}"/>
              </a:ext>
            </a:extLst>
          </p:cNvPr>
          <p:cNvSpPr/>
          <p:nvPr/>
        </p:nvSpPr>
        <p:spPr bwMode="auto">
          <a:xfrm>
            <a:off x="933225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10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86D1C-1B94-4E0C-AED5-76BAAF28562D}"/>
              </a:ext>
            </a:extLst>
          </p:cNvPr>
          <p:cNvSpPr/>
          <p:nvPr/>
        </p:nvSpPr>
        <p:spPr bwMode="auto">
          <a:xfrm>
            <a:off x="842682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9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A67DF7-8F06-4AE6-9EDC-5B73905C19FF}"/>
              </a:ext>
            </a:extLst>
          </p:cNvPr>
          <p:cNvSpPr/>
          <p:nvPr/>
        </p:nvSpPr>
        <p:spPr bwMode="auto">
          <a:xfrm>
            <a:off x="752138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8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0993C-CAE1-4A78-80AE-C3517BC48295}"/>
              </a:ext>
            </a:extLst>
          </p:cNvPr>
          <p:cNvSpPr/>
          <p:nvPr/>
        </p:nvSpPr>
        <p:spPr bwMode="auto">
          <a:xfrm>
            <a:off x="661595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7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9F7CF5A-E114-4147-8798-A27E26883D19}"/>
              </a:ext>
            </a:extLst>
          </p:cNvPr>
          <p:cNvCxnSpPr>
            <a:stCxn id="21" idx="0"/>
            <a:endCxn id="18" idx="0"/>
          </p:cNvCxnSpPr>
          <p:nvPr/>
        </p:nvCxnSpPr>
        <p:spPr>
          <a:xfrm rot="5400000" flipH="1" flipV="1">
            <a:off x="1116107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2E60C1F-4EC3-4B3D-A192-FC4BC014654B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5400000" flipH="1" flipV="1">
            <a:off x="2021542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886CF77-5D21-4C25-A415-6B3E907E6399}"/>
              </a:ext>
            </a:extLst>
          </p:cNvPr>
          <p:cNvCxnSpPr>
            <a:cxnSpLocks/>
            <a:stCxn id="18" idx="0"/>
            <a:endCxn id="15" idx="0"/>
          </p:cNvCxnSpPr>
          <p:nvPr/>
        </p:nvCxnSpPr>
        <p:spPr>
          <a:xfrm rot="5400000" flipH="1" flipV="1">
            <a:off x="2474260" y="2106706"/>
            <a:ext cx="12700" cy="1810870"/>
          </a:xfrm>
          <a:prstGeom prst="curvedConnector3">
            <a:avLst>
              <a:gd name="adj1" fmla="val 3685717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DAFAE0B-84CB-4B32-9ECE-4A6DBD39035A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5400000" flipH="1" flipV="1">
            <a:off x="2926977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73D291D-8D4A-4B59-B292-6FF438D2CCC0}"/>
              </a:ext>
            </a:extLst>
          </p:cNvPr>
          <p:cNvCxnSpPr>
            <a:cxnSpLocks/>
            <a:stCxn id="15" idx="0"/>
            <a:endCxn id="14" idx="0"/>
          </p:cNvCxnSpPr>
          <p:nvPr/>
        </p:nvCxnSpPr>
        <p:spPr>
          <a:xfrm rot="5400000" flipH="1" flipV="1">
            <a:off x="3832412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E37BC02-3861-4244-B617-FEE1C1B489FA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>
          <a:xfrm rot="5400000" flipH="1" flipV="1">
            <a:off x="4737847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969E17D-051E-4E69-A927-7EAA51BC23C8}"/>
              </a:ext>
            </a:extLst>
          </p:cNvPr>
          <p:cNvCxnSpPr>
            <a:cxnSpLocks/>
            <a:stCxn id="14" idx="0"/>
            <a:endCxn id="4" idx="0"/>
          </p:cNvCxnSpPr>
          <p:nvPr/>
        </p:nvCxnSpPr>
        <p:spPr>
          <a:xfrm rot="5400000" flipH="1" flipV="1">
            <a:off x="5190565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879A05B-583F-43D1-8461-CE3CD2D5E97E}"/>
              </a:ext>
            </a:extLst>
          </p:cNvPr>
          <p:cNvCxnSpPr>
            <a:cxnSpLocks/>
            <a:stCxn id="4" idx="0"/>
            <a:endCxn id="27" idx="0"/>
          </p:cNvCxnSpPr>
          <p:nvPr/>
        </p:nvCxnSpPr>
        <p:spPr>
          <a:xfrm rot="5400000" flipH="1" flipV="1">
            <a:off x="6548717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B1F2B32-40EA-4EED-8EAC-906B849818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88737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B021077-34A8-4DA3-A78F-6179A24A8B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1455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0B7A23C-A9AE-403E-87BA-C33D46B6E9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4172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42B5EB9-B7B7-4EC4-BC6A-7963B914C2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05040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18C3FF8-DBCA-4DAC-BDC7-C57596783C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673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15B47F4-10BD-41CD-85AD-BA8CCF2E5E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1966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06A6029-1759-4222-B1CB-16E2DD43EA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57122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453197B-5D68-4AEA-8B53-8C425E624C13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6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0A952-9F1C-4C62-A4F9-819C962C90EC}"/>
              </a:ext>
            </a:extLst>
          </p:cNvPr>
          <p:cNvSpPr/>
          <p:nvPr/>
        </p:nvSpPr>
        <p:spPr bwMode="auto">
          <a:xfrm>
            <a:off x="571051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388F2-B663-4F97-A693-BDC8660C4E25}"/>
              </a:ext>
            </a:extLst>
          </p:cNvPr>
          <p:cNvSpPr/>
          <p:nvPr/>
        </p:nvSpPr>
        <p:spPr bwMode="auto">
          <a:xfrm>
            <a:off x="480508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A0FBE-30B9-4E37-A889-1FB58E416BC1}"/>
              </a:ext>
            </a:extLst>
          </p:cNvPr>
          <p:cNvSpPr/>
          <p:nvPr/>
        </p:nvSpPr>
        <p:spPr bwMode="auto">
          <a:xfrm>
            <a:off x="389964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0DFC9-7627-4DC0-8E80-5DEBD3F190A1}"/>
              </a:ext>
            </a:extLst>
          </p:cNvPr>
          <p:cNvSpPr/>
          <p:nvPr/>
        </p:nvSpPr>
        <p:spPr bwMode="auto">
          <a:xfrm>
            <a:off x="2994213" y="3012141"/>
            <a:ext cx="770964" cy="860612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(3)</a:t>
            </a:r>
            <a:endParaRPr lang="fr-FR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00828-F8B4-47CA-AAC9-3E74421DDECF}"/>
              </a:ext>
            </a:extLst>
          </p:cNvPr>
          <p:cNvSpPr/>
          <p:nvPr/>
        </p:nvSpPr>
        <p:spPr bwMode="auto">
          <a:xfrm>
            <a:off x="2088778" y="3012141"/>
            <a:ext cx="770964" cy="860612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(2)</a:t>
            </a:r>
            <a:endParaRPr lang="fr-FR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C42EF-22DC-4DB8-9F26-8D30491CCB69}"/>
              </a:ext>
            </a:extLst>
          </p:cNvPr>
          <p:cNvSpPr/>
          <p:nvPr/>
        </p:nvSpPr>
        <p:spPr bwMode="auto">
          <a:xfrm>
            <a:off x="1183343" y="3012141"/>
            <a:ext cx="770964" cy="860612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(1)</a:t>
            </a:r>
            <a:endParaRPr lang="fr-FR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705D5-2F3A-4EBB-A377-D5D29491648C}"/>
              </a:ext>
            </a:extLst>
          </p:cNvPr>
          <p:cNvSpPr/>
          <p:nvPr/>
        </p:nvSpPr>
        <p:spPr bwMode="auto">
          <a:xfrm>
            <a:off x="27790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9C54B-2810-4AB6-BAFC-80E67F74EFAB}"/>
              </a:ext>
            </a:extLst>
          </p:cNvPr>
          <p:cNvSpPr/>
          <p:nvPr/>
        </p:nvSpPr>
        <p:spPr bwMode="auto">
          <a:xfrm>
            <a:off x="1114312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12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E5A3A9-B432-413A-A55C-26CBA765C282}"/>
              </a:ext>
            </a:extLst>
          </p:cNvPr>
          <p:cNvSpPr/>
          <p:nvPr/>
        </p:nvSpPr>
        <p:spPr bwMode="auto">
          <a:xfrm>
            <a:off x="1023769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11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43377-6744-4CFC-9E4E-9C521817B61A}"/>
              </a:ext>
            </a:extLst>
          </p:cNvPr>
          <p:cNvSpPr/>
          <p:nvPr/>
        </p:nvSpPr>
        <p:spPr bwMode="auto">
          <a:xfrm>
            <a:off x="933225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10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86D1C-1B94-4E0C-AED5-76BAAF28562D}"/>
              </a:ext>
            </a:extLst>
          </p:cNvPr>
          <p:cNvSpPr/>
          <p:nvPr/>
        </p:nvSpPr>
        <p:spPr bwMode="auto">
          <a:xfrm>
            <a:off x="842682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9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A67DF7-8F06-4AE6-9EDC-5B73905C19FF}"/>
              </a:ext>
            </a:extLst>
          </p:cNvPr>
          <p:cNvSpPr/>
          <p:nvPr/>
        </p:nvSpPr>
        <p:spPr bwMode="auto">
          <a:xfrm>
            <a:off x="7521388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8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0993C-CAE1-4A78-80AE-C3517BC48295}"/>
              </a:ext>
            </a:extLst>
          </p:cNvPr>
          <p:cNvSpPr/>
          <p:nvPr/>
        </p:nvSpPr>
        <p:spPr bwMode="auto">
          <a:xfrm>
            <a:off x="6615953" y="3012141"/>
            <a:ext cx="770964" cy="860612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ways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D57"/>
                </a:solidFill>
                <a:latin typeface="Consolas" panose="020B0609020204030204" pitchFamily="49" charset="0"/>
              </a:rPr>
              <a:t>7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9F7CF5A-E114-4147-8798-A27E26883D19}"/>
              </a:ext>
            </a:extLst>
          </p:cNvPr>
          <p:cNvCxnSpPr>
            <a:stCxn id="21" idx="0"/>
            <a:endCxn id="18" idx="0"/>
          </p:cNvCxnSpPr>
          <p:nvPr/>
        </p:nvCxnSpPr>
        <p:spPr>
          <a:xfrm rot="5400000" flipH="1" flipV="1">
            <a:off x="1116107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2E60C1F-4EC3-4B3D-A192-FC4BC014654B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5400000" flipH="1" flipV="1">
            <a:off x="2021542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73D291D-8D4A-4B59-B292-6FF438D2CCC0}"/>
              </a:ext>
            </a:extLst>
          </p:cNvPr>
          <p:cNvCxnSpPr>
            <a:cxnSpLocks/>
            <a:stCxn id="15" idx="0"/>
            <a:endCxn id="14" idx="0"/>
          </p:cNvCxnSpPr>
          <p:nvPr/>
        </p:nvCxnSpPr>
        <p:spPr>
          <a:xfrm rot="5400000" flipH="1" flipV="1">
            <a:off x="3832412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E37BC02-3861-4244-B617-FEE1C1B489FA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>
          <a:xfrm rot="5400000" flipH="1" flipV="1">
            <a:off x="4737847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969E17D-051E-4E69-A927-7EAA51BC23C8}"/>
              </a:ext>
            </a:extLst>
          </p:cNvPr>
          <p:cNvCxnSpPr>
            <a:cxnSpLocks/>
            <a:stCxn id="14" idx="0"/>
            <a:endCxn id="4" idx="0"/>
          </p:cNvCxnSpPr>
          <p:nvPr/>
        </p:nvCxnSpPr>
        <p:spPr>
          <a:xfrm rot="5400000" flipH="1" flipV="1">
            <a:off x="5190565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879A05B-583F-43D1-8461-CE3CD2D5E97E}"/>
              </a:ext>
            </a:extLst>
          </p:cNvPr>
          <p:cNvCxnSpPr>
            <a:cxnSpLocks/>
            <a:stCxn id="4" idx="0"/>
            <a:endCxn id="27" idx="0"/>
          </p:cNvCxnSpPr>
          <p:nvPr/>
        </p:nvCxnSpPr>
        <p:spPr>
          <a:xfrm rot="5400000" flipH="1" flipV="1">
            <a:off x="6548717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B1F2B32-40EA-4EED-8EAC-906B849818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88737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B021077-34A8-4DA3-A78F-6179A24A8B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1455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0B7A23C-A9AE-403E-87BA-C33D46B6E9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4172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42B5EB9-B7B7-4EC4-BC6A-7963B914C2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05040" y="2106706"/>
            <a:ext cx="12700" cy="1810870"/>
          </a:xfrm>
          <a:prstGeom prst="curvedConnector3">
            <a:avLst>
              <a:gd name="adj1" fmla="val 3514283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18C3FF8-DBCA-4DAC-BDC7-C57596783C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673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15B47F4-10BD-41CD-85AD-BA8CCF2E5E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1966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06A6029-1759-4222-B1CB-16E2DD43EA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57122" y="2559424"/>
            <a:ext cx="12700" cy="905435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453197B-5D68-4AEA-8B53-8C425E624C13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886CF77-5D21-4C25-A415-6B3E907E6399}"/>
              </a:ext>
            </a:extLst>
          </p:cNvPr>
          <p:cNvCxnSpPr>
            <a:cxnSpLocks/>
            <a:stCxn id="18" idx="0"/>
            <a:endCxn id="15" idx="0"/>
          </p:cNvCxnSpPr>
          <p:nvPr/>
        </p:nvCxnSpPr>
        <p:spPr>
          <a:xfrm rot="5400000" flipH="1" flipV="1">
            <a:off x="2474260" y="2106706"/>
            <a:ext cx="12700" cy="1810870"/>
          </a:xfrm>
          <a:prstGeom prst="curvedConnector3">
            <a:avLst>
              <a:gd name="adj1" fmla="val 3685717"/>
            </a:avLst>
          </a:prstGeom>
          <a:ln w="571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DAFAE0B-84CB-4B32-9ECE-4A6DBD39035A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5400000" flipH="1" flipV="1">
            <a:off x="2926977" y="2559424"/>
            <a:ext cx="12700" cy="905435"/>
          </a:xfrm>
          <a:prstGeom prst="curvedConnector3">
            <a:avLst>
              <a:gd name="adj1" fmla="val 1800000"/>
            </a:avLst>
          </a:prstGeom>
          <a:ln w="571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FABFF-8B89-4201-A72E-96BF05A3B4FB}"/>
              </a:ext>
            </a:extLst>
          </p:cNvPr>
          <p:cNvSpPr txBox="1"/>
          <p:nvPr/>
        </p:nvSpPr>
        <p:spPr>
          <a:xfrm>
            <a:off x="1811927" y="1681312"/>
            <a:ext cx="137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 → A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 → B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3 → C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4 → D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5 → E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6 → F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7 → G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8 → H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9 → I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10 → J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11 → K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12 → L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13 → M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88D20-7C65-4DA9-A6D7-A99F1F04068F}"/>
              </a:ext>
            </a:extLst>
          </p:cNvPr>
          <p:cNvSpPr txBox="1"/>
          <p:nvPr/>
        </p:nvSpPr>
        <p:spPr>
          <a:xfrm>
            <a:off x="3586298" y="1681312"/>
            <a:ext cx="137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14 → N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15 → O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16 → P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17 → Q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18 → R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19 → S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20 → T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21 → U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22 → V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23 → W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24 → X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25 → Y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26 → Z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FF5B4-1161-461E-AD63-6F9AFC3E454C}"/>
              </a:ext>
            </a:extLst>
          </p:cNvPr>
          <p:cNvSpPr txBox="1"/>
          <p:nvPr/>
        </p:nvSpPr>
        <p:spPr>
          <a:xfrm>
            <a:off x="250372" y="159157"/>
            <a:ext cx="6846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Eudoxus Sans Medium" pitchFamily="2" charset="0"/>
                <a:ea typeface="Cambria Math" panose="02040503050406030204" pitchFamily="18" charset="0"/>
                <a:cs typeface="Eudoxus Sans Medium" pitchFamily="2" charset="0"/>
              </a:rPr>
              <a:t>Given a string s made of numeric characters, find the number of ways to decode it by using the following table:</a:t>
            </a:r>
            <a:endParaRPr lang="fr-FR" sz="2800" dirty="0">
              <a:latin typeface="Eudoxus Sans Medium" pitchFamily="2" charset="0"/>
              <a:ea typeface="Cambria Math" panose="02040503050406030204" pitchFamily="18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ABD5B6-2E28-4CC4-81C4-9210E0C8535B}"/>
                  </a:ext>
                </a:extLst>
              </p:cNvPr>
              <p:cNvSpPr txBox="1"/>
              <p:nvPr/>
            </p:nvSpPr>
            <p:spPr>
              <a:xfrm>
                <a:off x="8476162" y="5591175"/>
                <a:ext cx="371583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fr-FR" sz="32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"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≤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fr-FR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"9"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𝑠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</m:oMathPara>
                </a14:m>
                <a:endParaRPr lang="fr-FR" sz="3200" dirty="0">
                  <a:latin typeface="Eudoxus Sans Medium" pitchFamily="2" charset="0"/>
                  <a:ea typeface="Cambria Math" panose="02040503050406030204" pitchFamily="18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ABD5B6-2E28-4CC4-81C4-9210E0C8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62" y="5591175"/>
                <a:ext cx="3715838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98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FB5EB3D-3783-4A9E-AD5D-C38A6EAB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84" y="582067"/>
            <a:ext cx="11697433" cy="569386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1440C-E11C-4339-A6A1-609A1BD94150}"/>
              </a:ext>
            </a:extLst>
          </p:cNvPr>
          <p:cNvSpPr/>
          <p:nvPr/>
        </p:nvSpPr>
        <p:spPr bwMode="auto">
          <a:xfrm>
            <a:off x="3400076" y="702299"/>
            <a:ext cx="2010124" cy="348626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C8C5B-0216-4361-8F5D-6AEE0B959C2F}"/>
              </a:ext>
            </a:extLst>
          </p:cNvPr>
          <p:cNvSpPr/>
          <p:nvPr/>
        </p:nvSpPr>
        <p:spPr bwMode="auto">
          <a:xfrm>
            <a:off x="1040703" y="1083288"/>
            <a:ext cx="7501317" cy="384525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EBEE73-1912-4CCC-ADE2-22B195F21E7A}"/>
              </a:ext>
            </a:extLst>
          </p:cNvPr>
          <p:cNvSpPr/>
          <p:nvPr/>
        </p:nvSpPr>
        <p:spPr bwMode="auto">
          <a:xfrm>
            <a:off x="1040703" y="1488045"/>
            <a:ext cx="3639247" cy="777780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3ED48-569C-4827-ABC0-B65E463243DE}"/>
              </a:ext>
            </a:extLst>
          </p:cNvPr>
          <p:cNvSpPr/>
          <p:nvPr/>
        </p:nvSpPr>
        <p:spPr bwMode="auto">
          <a:xfrm>
            <a:off x="1658322" y="4254896"/>
            <a:ext cx="3021628" cy="777780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41961 w 3533617"/>
              <a:gd name="connsiteY2" fmla="*/ 440487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40568"/>
              <a:gd name="connsiteY0" fmla="*/ 0 h 712470"/>
              <a:gd name="connsiteX1" fmla="*/ 2794396 w 3540568"/>
              <a:gd name="connsiteY1" fmla="*/ 0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97571 w 3540568"/>
              <a:gd name="connsiteY2" fmla="*/ 448743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49961 w 3540568"/>
              <a:gd name="connsiteY1" fmla="*/ 10215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52952 w 3540568"/>
              <a:gd name="connsiteY1" fmla="*/ 4127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3558"/>
              <a:gd name="connsiteY0" fmla="*/ 0 h 712470"/>
              <a:gd name="connsiteX1" fmla="*/ 2652952 w 3543558"/>
              <a:gd name="connsiteY1" fmla="*/ 4127 h 712470"/>
              <a:gd name="connsiteX2" fmla="*/ 2648044 w 3543558"/>
              <a:gd name="connsiteY2" fmla="*/ 369612 h 712470"/>
              <a:gd name="connsiteX3" fmla="*/ 3543558 w 3543558"/>
              <a:gd name="connsiteY3" fmla="*/ 384830 h 712470"/>
              <a:gd name="connsiteX4" fmla="*/ 3533617 w 3543558"/>
              <a:gd name="connsiteY4" fmla="*/ 712470 h 712470"/>
              <a:gd name="connsiteX5" fmla="*/ 0 w 3543558"/>
              <a:gd name="connsiteY5" fmla="*/ 712470 h 712470"/>
              <a:gd name="connsiteX6" fmla="*/ 0 w 3543558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8044 w 3546549"/>
              <a:gd name="connsiteY2" fmla="*/ 369612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33090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5054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4025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657016 w 3534587"/>
              <a:gd name="connsiteY2" fmla="*/ 354396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38058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4587" h="712470">
                <a:moveTo>
                  <a:pt x="0" y="0"/>
                </a:moveTo>
                <a:lnTo>
                  <a:pt x="2638058" y="4127"/>
                </a:lnTo>
                <a:cubicBezTo>
                  <a:pt x="2639116" y="113802"/>
                  <a:pt x="2632325" y="261258"/>
                  <a:pt x="2633383" y="370933"/>
                </a:cubicBezTo>
                <a:lnTo>
                  <a:pt x="3534587" y="362512"/>
                </a:lnTo>
                <a:cubicBezTo>
                  <a:pt x="3534264" y="479165"/>
                  <a:pt x="3533940" y="595817"/>
                  <a:pt x="3533617" y="712470"/>
                </a:cubicBez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552E9-9B9D-4AD3-BFEF-EEAAC85FBD08}"/>
              </a:ext>
            </a:extLst>
          </p:cNvPr>
          <p:cNvSpPr txBox="1"/>
          <p:nvPr/>
        </p:nvSpPr>
        <p:spPr>
          <a:xfrm>
            <a:off x="5107310" y="22652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30BC3B-E1ED-4AB2-BFA0-1F7E6C82DCC1}"/>
              </a:ext>
            </a:extLst>
          </p:cNvPr>
          <p:cNvSpPr txBox="1"/>
          <p:nvPr/>
        </p:nvSpPr>
        <p:spPr>
          <a:xfrm>
            <a:off x="589710" y="101394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43389B-478E-4FF9-9587-40BF78428B88}"/>
              </a:ext>
            </a:extLst>
          </p:cNvPr>
          <p:cNvSpPr txBox="1"/>
          <p:nvPr/>
        </p:nvSpPr>
        <p:spPr>
          <a:xfrm>
            <a:off x="589709" y="1615325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2BBC9-C0C7-4CA1-9C26-76BFAEEED18F}"/>
              </a:ext>
            </a:extLst>
          </p:cNvPr>
          <p:cNvSpPr txBox="1"/>
          <p:nvPr/>
        </p:nvSpPr>
        <p:spPr>
          <a:xfrm>
            <a:off x="1231282" y="563738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97C4-E059-488C-A4C0-B4F56BA34449}"/>
              </a:ext>
            </a:extLst>
          </p:cNvPr>
          <p:cNvSpPr/>
          <p:nvPr/>
        </p:nvSpPr>
        <p:spPr bwMode="auto">
          <a:xfrm>
            <a:off x="6315439" y="4253163"/>
            <a:ext cx="1079136" cy="38452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9EC42D-730C-4021-8E18-8380F9BDED16}"/>
              </a:ext>
            </a:extLst>
          </p:cNvPr>
          <p:cNvSpPr/>
          <p:nvPr/>
        </p:nvSpPr>
        <p:spPr bwMode="auto">
          <a:xfrm>
            <a:off x="1658322" y="5440759"/>
            <a:ext cx="3021628" cy="777780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41961 w 3533617"/>
              <a:gd name="connsiteY2" fmla="*/ 440487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40568"/>
              <a:gd name="connsiteY0" fmla="*/ 0 h 712470"/>
              <a:gd name="connsiteX1" fmla="*/ 2794396 w 3540568"/>
              <a:gd name="connsiteY1" fmla="*/ 0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97571 w 3540568"/>
              <a:gd name="connsiteY2" fmla="*/ 448743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49961 w 3540568"/>
              <a:gd name="connsiteY1" fmla="*/ 10215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52952 w 3540568"/>
              <a:gd name="connsiteY1" fmla="*/ 4127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3558"/>
              <a:gd name="connsiteY0" fmla="*/ 0 h 712470"/>
              <a:gd name="connsiteX1" fmla="*/ 2652952 w 3543558"/>
              <a:gd name="connsiteY1" fmla="*/ 4127 h 712470"/>
              <a:gd name="connsiteX2" fmla="*/ 2648044 w 3543558"/>
              <a:gd name="connsiteY2" fmla="*/ 369612 h 712470"/>
              <a:gd name="connsiteX3" fmla="*/ 3543558 w 3543558"/>
              <a:gd name="connsiteY3" fmla="*/ 384830 h 712470"/>
              <a:gd name="connsiteX4" fmla="*/ 3533617 w 3543558"/>
              <a:gd name="connsiteY4" fmla="*/ 712470 h 712470"/>
              <a:gd name="connsiteX5" fmla="*/ 0 w 3543558"/>
              <a:gd name="connsiteY5" fmla="*/ 712470 h 712470"/>
              <a:gd name="connsiteX6" fmla="*/ 0 w 3543558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8044 w 3546549"/>
              <a:gd name="connsiteY2" fmla="*/ 369612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33090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5054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4025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657016 w 3534587"/>
              <a:gd name="connsiteY2" fmla="*/ 354396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38058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4587" h="712470">
                <a:moveTo>
                  <a:pt x="0" y="0"/>
                </a:moveTo>
                <a:lnTo>
                  <a:pt x="2638058" y="4127"/>
                </a:lnTo>
                <a:cubicBezTo>
                  <a:pt x="2639116" y="113802"/>
                  <a:pt x="2632325" y="261258"/>
                  <a:pt x="2633383" y="370933"/>
                </a:cubicBezTo>
                <a:lnTo>
                  <a:pt x="3534587" y="362512"/>
                </a:lnTo>
                <a:cubicBezTo>
                  <a:pt x="3534264" y="479165"/>
                  <a:pt x="3533940" y="595817"/>
                  <a:pt x="3533617" y="712470"/>
                </a:cubicBez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9146A9-72FE-4B39-B9F3-DB462F4867BF}"/>
              </a:ext>
            </a:extLst>
          </p:cNvPr>
          <p:cNvSpPr/>
          <p:nvPr/>
        </p:nvSpPr>
        <p:spPr bwMode="auto">
          <a:xfrm>
            <a:off x="6315439" y="5445124"/>
            <a:ext cx="1079136" cy="38452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AB9311-5497-47E6-A80B-5BA95AACEAC5}"/>
              </a:ext>
            </a:extLst>
          </p:cNvPr>
          <p:cNvSpPr/>
          <p:nvPr/>
        </p:nvSpPr>
        <p:spPr bwMode="auto">
          <a:xfrm>
            <a:off x="10484368" y="4253163"/>
            <a:ext cx="1079136" cy="38452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/>
              <p:nvPr/>
            </p:nvSpPr>
            <p:spPr>
              <a:xfrm>
                <a:off x="3269012" y="1469572"/>
                <a:ext cx="56539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12" y="1469572"/>
                <a:ext cx="565398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96189955-9504-41C4-B43F-40AC96BDC69F}"/>
              </a:ext>
            </a:extLst>
          </p:cNvPr>
          <p:cNvSpPr/>
          <p:nvPr/>
        </p:nvSpPr>
        <p:spPr>
          <a:xfrm rot="16200000">
            <a:off x="6301922" y="683079"/>
            <a:ext cx="323850" cy="3676650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/>
              <p:nvPr/>
            </p:nvSpPr>
            <p:spPr>
              <a:xfrm>
                <a:off x="6299443" y="2683329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3" y="2683329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36360-749E-4836-A5D2-D8BC7CFA01A9}"/>
                  </a:ext>
                </a:extLst>
              </p:cNvPr>
              <p:cNvSpPr txBox="1"/>
              <p:nvPr/>
            </p:nvSpPr>
            <p:spPr>
              <a:xfrm>
                <a:off x="1056452" y="4016829"/>
                <a:ext cx="1007910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36360-749E-4836-A5D2-D8BC7CFA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52" y="4016829"/>
                <a:ext cx="1007910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58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/>
              <p:nvPr/>
            </p:nvSpPr>
            <p:spPr>
              <a:xfrm>
                <a:off x="1992901" y="2539496"/>
                <a:ext cx="780284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01" y="2539496"/>
                <a:ext cx="780284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A67FBC-6CD6-41DD-B3E7-D9CA3025395A}"/>
              </a:ext>
            </a:extLst>
          </p:cNvPr>
          <p:cNvSpPr txBox="1"/>
          <p:nvPr/>
        </p:nvSpPr>
        <p:spPr>
          <a:xfrm>
            <a:off x="3599880" y="327816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D654-17A1-4874-8F5C-A5F455EE6982}"/>
              </a:ext>
            </a:extLst>
          </p:cNvPr>
          <p:cNvSpPr txBox="1"/>
          <p:nvPr/>
        </p:nvSpPr>
        <p:spPr>
          <a:xfrm>
            <a:off x="5769429" y="327816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/>
              <p:nvPr/>
            </p:nvSpPr>
            <p:spPr>
              <a:xfrm>
                <a:off x="3269012" y="424543"/>
                <a:ext cx="56539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12" y="424543"/>
                <a:ext cx="565398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96189955-9504-41C4-B43F-40AC96BDC69F}"/>
              </a:ext>
            </a:extLst>
          </p:cNvPr>
          <p:cNvSpPr/>
          <p:nvPr/>
        </p:nvSpPr>
        <p:spPr>
          <a:xfrm rot="16200000">
            <a:off x="6301922" y="-361950"/>
            <a:ext cx="323850" cy="3676650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/>
              <p:nvPr/>
            </p:nvSpPr>
            <p:spPr>
              <a:xfrm>
                <a:off x="6299443" y="1638300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3" y="1638300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115824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98120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80416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362712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445008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527304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609600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91896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74192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856488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938784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10210800" y="3730535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EB9DBBF-4B9E-4A3F-9729-DCEE3FA12903}"/>
              </a:ext>
            </a:extLst>
          </p:cNvPr>
          <p:cNvSpPr/>
          <p:nvPr/>
        </p:nvSpPr>
        <p:spPr>
          <a:xfrm rot="5400000" flipV="1">
            <a:off x="5934075" y="-1586634"/>
            <a:ext cx="323850" cy="9875520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906470-999F-4E51-A69F-CF224C592968}"/>
                  </a:ext>
                </a:extLst>
              </p:cNvPr>
              <p:cNvSpPr txBox="1"/>
              <p:nvPr/>
            </p:nvSpPr>
            <p:spPr>
              <a:xfrm>
                <a:off x="5938190" y="256892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906470-999F-4E51-A69F-CF224C59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0" y="2568926"/>
                <a:ext cx="5256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8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45720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28016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10312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292608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374904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457200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539496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21792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04088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786384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868680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9509760" y="1700349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6B553-1BCC-4B4A-A8A9-DF0C9522F35B}"/>
              </a:ext>
            </a:extLst>
          </p:cNvPr>
          <p:cNvSpPr txBox="1"/>
          <p:nvPr/>
        </p:nvSpPr>
        <p:spPr>
          <a:xfrm>
            <a:off x="7818120" y="4334692"/>
            <a:ext cx="4236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 represents the number of ways to decode characters of s from index 0 to 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 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inclusive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9A9775-6594-463D-8377-BE906CAE79DB}"/>
              </a:ext>
            </a:extLst>
          </p:cNvPr>
          <p:cNvCxnSpPr>
            <a:stCxn id="3" idx="0"/>
            <a:endCxn id="20" idx="2"/>
          </p:cNvCxnSpPr>
          <p:nvPr/>
        </p:nvCxnSpPr>
        <p:spPr>
          <a:xfrm flipH="1" flipV="1">
            <a:off x="9921240" y="2523309"/>
            <a:ext cx="15241" cy="1811383"/>
          </a:xfrm>
          <a:prstGeom prst="straightConnector1">
            <a:avLst/>
          </a:prstGeom>
          <a:ln w="5715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9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45720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28016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10312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292608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374904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457200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539496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217920" y="1700349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04088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786384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868680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9509760" y="1700349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6B553-1BCC-4B4A-A8A9-DF0C9522F35B}"/>
              </a:ext>
            </a:extLst>
          </p:cNvPr>
          <p:cNvSpPr txBox="1"/>
          <p:nvPr/>
        </p:nvSpPr>
        <p:spPr>
          <a:xfrm>
            <a:off x="7818120" y="4334692"/>
            <a:ext cx="4236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 represents the number of ways to decode characters of s from index 0 to 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 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inclusive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19F7DCA-CEBF-48C2-A53E-0B341BC47DA4}"/>
              </a:ext>
            </a:extLst>
          </p:cNvPr>
          <p:cNvCxnSpPr>
            <a:stCxn id="3" idx="0"/>
            <a:endCxn id="14" idx="2"/>
          </p:cNvCxnSpPr>
          <p:nvPr/>
        </p:nvCxnSpPr>
        <p:spPr>
          <a:xfrm rot="16200000" flipV="1">
            <a:off x="7377250" y="1775460"/>
            <a:ext cx="1811383" cy="3307081"/>
          </a:xfrm>
          <a:prstGeom prst="bentConnector3">
            <a:avLst/>
          </a:prstGeom>
          <a:ln w="5715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280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11582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9812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80416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362712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445008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52730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60960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91896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74192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856488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93878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102108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11582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9812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80416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362712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445008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52730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60960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91896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74192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856488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93878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102108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A9CCE2-B6DD-4777-8EDA-E9128C31623E}"/>
              </a:ext>
            </a:extLst>
          </p:cNvPr>
          <p:cNvSpPr/>
          <p:nvPr/>
        </p:nvSpPr>
        <p:spPr bwMode="auto">
          <a:xfrm>
            <a:off x="1051560" y="2171700"/>
            <a:ext cx="1879898" cy="1371600"/>
          </a:xfrm>
          <a:prstGeom prst="roundRect">
            <a:avLst/>
          </a:prstGeom>
          <a:solidFill>
            <a:srgbClr val="F97B57">
              <a:alpha val="20000"/>
            </a:srgbClr>
          </a:solidFill>
          <a:ln w="3810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E78C3-CFA3-458D-A75F-2A08194638AD}"/>
              </a:ext>
            </a:extLst>
          </p:cNvPr>
          <p:cNvSpPr txBox="1"/>
          <p:nvPr/>
        </p:nvSpPr>
        <p:spPr>
          <a:xfrm>
            <a:off x="551329" y="3558540"/>
            <a:ext cx="2859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smallest subproblems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43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3097948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11582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9812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80416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362712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445008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52730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60960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91896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74192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856488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938784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10210800" y="2295671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B7EFAB9-CF9C-47F6-BBBF-45C8E63B05CD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2804160" y="1884191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3376CF8-1216-4AC2-95E9-50F681E349E5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V="1">
            <a:off x="2392680" y="1472711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30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elif len(s) == 1: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return 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dp[0] = 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dp[1] = int(s[1] != "0") + int("10" &lt;= s[0]+s[1] &lt;= "26")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range(2, n):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s[i] != "0":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dp[i-1]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"10" &lt;= s[i-1]+s[i] &lt;= "26":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dp[i-2]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5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FABFF-8B89-4201-A72E-96BF05A3B4FB}"/>
              </a:ext>
            </a:extLst>
          </p:cNvPr>
          <p:cNvSpPr txBox="1"/>
          <p:nvPr/>
        </p:nvSpPr>
        <p:spPr>
          <a:xfrm>
            <a:off x="580027" y="1147912"/>
            <a:ext cx="137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 → A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 → B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3 → C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4 → D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5 → E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6 → F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7 → G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8 → H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9 → I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10 → J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11 → K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12 → L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13 → M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88D20-7C65-4DA9-A6D7-A99F1F04068F}"/>
              </a:ext>
            </a:extLst>
          </p:cNvPr>
          <p:cNvSpPr txBox="1"/>
          <p:nvPr/>
        </p:nvSpPr>
        <p:spPr>
          <a:xfrm>
            <a:off x="2074998" y="1147912"/>
            <a:ext cx="137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14 → N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15 → O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16 → P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17 → Q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18 → R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19 → S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20 → T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21 → U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22 → V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23 → W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24 → X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25 → Y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26 → Z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9826D-1BA9-427C-BF6F-134B87415073}"/>
              </a:ext>
            </a:extLst>
          </p:cNvPr>
          <p:cNvSpPr txBox="1"/>
          <p:nvPr/>
        </p:nvSpPr>
        <p:spPr>
          <a:xfrm>
            <a:off x="4284073" y="1413064"/>
            <a:ext cx="7327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fr-FR" sz="32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32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 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ways to decode s are:</a:t>
            </a:r>
          </a:p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5    1    2    8    10    1    20    1    2    9</a:t>
            </a:r>
          </a:p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5    1    2    8    10    1    20    12    9</a:t>
            </a:r>
          </a:p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5    12    8    10    1    20    1    2    9</a:t>
            </a:r>
          </a:p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5    12    8    10    1    20    12    9</a:t>
            </a:r>
          </a:p>
        </p:txBody>
      </p:sp>
    </p:spTree>
    <p:extLst>
      <p:ext uri="{BB962C8B-B14F-4D97-AF65-F5344CB8AC3E}">
        <p14:creationId xmlns:p14="http://schemas.microsoft.com/office/powerpoint/2010/main" val="355713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dp[1] = int(s[1] != "0") + int("10" &lt;= s[0]+s[1] &lt;= "26")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range(2, n):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s[i] != "0":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dp[i-1]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"10" &lt;= s[i-1]+s[i] &lt;= "26":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dp[i-2]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2327B8-DC2D-489A-8CF2-92470F2F61C1}"/>
              </a:ext>
            </a:extLst>
          </p:cNvPr>
          <p:cNvSpPr txBox="1"/>
          <p:nvPr/>
        </p:nvSpPr>
        <p:spPr>
          <a:xfrm>
            <a:off x="5579680" y="3190374"/>
            <a:ext cx="1032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1 → A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2 → B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3 → C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4 → D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5 → E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6 → F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7 → G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8 → H</a:t>
            </a:r>
            <a:b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2400">
                <a:latin typeface="Cambria Math" panose="02040503050406030204" pitchFamily="18" charset="0"/>
                <a:ea typeface="Cambria Math" panose="02040503050406030204" pitchFamily="18" charset="0"/>
              </a:rPr>
              <a:t>9 → I</a:t>
            </a:r>
            <a:endParaRPr lang="fr-F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4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97E48-36C9-455F-85CE-6AB0D5F14B94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F1CB0-6015-49C8-A9F0-043C18E1C9A7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6669-EBED-49A1-B8A3-56B2E9E53249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F8324-4B3A-450F-97F5-11C54F4325D4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DAFB3-48DC-4EED-9C0A-E12AE7E215AD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8C98-424A-47F0-96FC-17A8A8FDD07A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AC40D-9B6B-4337-A2A5-9B8D7E6E8503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5597D-90BA-4381-8A20-052DDE215D05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BCA9-61A0-4826-B444-521EBD32F997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A7D6-B9E9-44C7-9E31-1775E222B02A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0DC96-310D-4F5E-9F3A-9AD729C93505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E70A4-9AFF-4879-B710-E074212C781A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dp[1] = int(s[1] != "0") + int("10" &lt;= s[0]+s[1] &lt;= "26")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range(2, n):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s[i] != "0":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dp[i-1]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"10" &lt;= s[i-1]+s[i] &lt;= "26":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dp[i-2]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EB4E3A-7DD6-4F4E-BBCA-881BE078D29F}"/>
                  </a:ext>
                </a:extLst>
              </p:cNvPr>
              <p:cNvSpPr txBox="1"/>
              <p:nvPr/>
            </p:nvSpPr>
            <p:spPr>
              <a:xfrm>
                <a:off x="4317151" y="4298731"/>
                <a:ext cx="2025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[1]≠"0"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EB4E3A-7DD6-4F4E-BBCA-881BE078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151" y="4298731"/>
                <a:ext cx="20253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762900-0FC3-40F5-87C3-0537A874C579}"/>
                  </a:ext>
                </a:extLst>
              </p:cNvPr>
              <p:cNvSpPr txBox="1"/>
              <p:nvPr/>
            </p:nvSpPr>
            <p:spPr>
              <a:xfrm>
                <a:off x="7067303" y="4298731"/>
                <a:ext cx="476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762900-0FC3-40F5-87C3-0537A874C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303" y="4298731"/>
                <a:ext cx="4769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6AC6613-27CF-4BF2-B389-FB0E45B02807}"/>
              </a:ext>
            </a:extLst>
          </p:cNvPr>
          <p:cNvSpPr txBox="1"/>
          <p:nvPr/>
        </p:nvSpPr>
        <p:spPr>
          <a:xfrm>
            <a:off x="4646556" y="4842299"/>
            <a:ext cx="125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?</a:t>
            </a:r>
            <a:endParaRPr lang="fr-FR" sz="9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87989C-AEFB-434D-B70D-70279EBCC94F}"/>
              </a:ext>
            </a:extLst>
          </p:cNvPr>
          <p:cNvSpPr txBox="1"/>
          <p:nvPr/>
        </p:nvSpPr>
        <p:spPr>
          <a:xfrm>
            <a:off x="8761356" y="4842299"/>
            <a:ext cx="125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?</a:t>
            </a:r>
            <a:endParaRPr lang="fr-FR" sz="9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09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99087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[1] ≠ "0"</m:t>
                                </m:r>
                              </m:oMath>
                            </m:oMathPara>
                          </a14:m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"10"≤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≤"26"</m:t>
                                </m:r>
                              </m:oMath>
                            </m:oMathPara>
                          </a14:m>
                          <a:endParaRPr lang="fr-FR" sz="1600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99087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93" r="-3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76" t="-1093" r="-2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5F6CDF4-2D0A-4FFD-8C30-D6F06B4E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1929596"/>
            <a:ext cx="772884" cy="77288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53503CC-B92C-49A2-90A9-F20A4FCCE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3064161"/>
            <a:ext cx="772884" cy="77288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960C204-38D4-45E5-9639-BB7BACE8A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3042558"/>
            <a:ext cx="772884" cy="77288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45ED910-21BB-4642-9A72-6ABB10A8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1929596"/>
            <a:ext cx="772884" cy="77288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1011F6D-E8C9-46C0-A783-2500AA73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4155521"/>
            <a:ext cx="772884" cy="77288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6E2D8B0-2CDF-4D00-B6AE-AB1F0C8F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4155352"/>
            <a:ext cx="772884" cy="772884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D3C6DA2-698E-40C9-9893-4F288F85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5280283"/>
            <a:ext cx="772884" cy="77288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EAE726A4-006A-43A2-924F-6C7C513C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5280283"/>
            <a:ext cx="772884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144978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[1] ≠ "0"</m:t>
                                </m:r>
                              </m:oMath>
                            </m:oMathPara>
                          </a14:m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"10"≤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≤"26"</m:t>
                                </m:r>
                              </m:oMath>
                            </m:oMathPara>
                          </a14:m>
                          <a:endParaRPr lang="fr-FR" sz="1600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144978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93" r="-3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76" t="-1093" r="-2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5F6CDF4-2D0A-4FFD-8C30-D6F06B4E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1929596"/>
            <a:ext cx="772884" cy="77288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53503CC-B92C-49A2-90A9-F20A4FCCE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3064161"/>
            <a:ext cx="772884" cy="77288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960C204-38D4-45E5-9639-BB7BACE8A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3042558"/>
            <a:ext cx="772884" cy="77288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45ED910-21BB-4642-9A72-6ABB10A8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1929596"/>
            <a:ext cx="772884" cy="77288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1011F6D-E8C9-46C0-A783-2500AA73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4155521"/>
            <a:ext cx="772884" cy="77288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6E2D8B0-2CDF-4D00-B6AE-AB1F0C8F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4155352"/>
            <a:ext cx="772884" cy="772884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D3C6DA2-698E-40C9-9893-4F288F85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5280283"/>
            <a:ext cx="772884" cy="77288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EAE726A4-006A-43A2-924F-6C7C513C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5280283"/>
            <a:ext cx="772884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6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622012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[1] ≠ "0"</m:t>
                                </m:r>
                              </m:oMath>
                            </m:oMathPara>
                          </a14:m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"10"≤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≤"26"</m:t>
                                </m:r>
                              </m:oMath>
                            </m:oMathPara>
                          </a14:m>
                          <a:endParaRPr lang="fr-FR" sz="1600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622012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93" r="-3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76" t="-1093" r="-2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5F6CDF4-2D0A-4FFD-8C30-D6F06B4E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1929596"/>
            <a:ext cx="772884" cy="77288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53503CC-B92C-49A2-90A9-F20A4FCCE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3064161"/>
            <a:ext cx="772884" cy="77288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960C204-38D4-45E5-9639-BB7BACE8A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3042558"/>
            <a:ext cx="772884" cy="77288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45ED910-21BB-4642-9A72-6ABB10A8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1929596"/>
            <a:ext cx="772884" cy="77288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1011F6D-E8C9-46C0-A783-2500AA73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4155521"/>
            <a:ext cx="772884" cy="77288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6E2D8B0-2CDF-4D00-B6AE-AB1F0C8F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4155352"/>
            <a:ext cx="772884" cy="772884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D3C6DA2-698E-40C9-9893-4F288F85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5280283"/>
            <a:ext cx="772884" cy="77288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EAE726A4-006A-43A2-924F-6C7C513C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5280283"/>
            <a:ext cx="772884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567042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[1] ≠ "0"</m:t>
                                </m:r>
                              </m:oMath>
                            </m:oMathPara>
                          </a14:m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"10"≤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≤"26"</m:t>
                                </m:r>
                              </m:oMath>
                            </m:oMathPara>
                          </a14:m>
                          <a:endParaRPr lang="fr-FR" sz="1600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567042"/>
                  </p:ext>
                </p:extLst>
              </p:nvPr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93" r="-3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76" t="-1093" r="-2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343D46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5F6CDF4-2D0A-4FFD-8C30-D6F06B4E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1929596"/>
            <a:ext cx="772884" cy="77288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53503CC-B92C-49A2-90A9-F20A4FCCE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3064161"/>
            <a:ext cx="772884" cy="77288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960C204-38D4-45E5-9639-BB7BACE8A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3042558"/>
            <a:ext cx="772884" cy="77288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45ED910-21BB-4642-9A72-6ABB10A8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1929596"/>
            <a:ext cx="772884" cy="77288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1011F6D-E8C9-46C0-A783-2500AA73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4155521"/>
            <a:ext cx="772884" cy="77288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6E2D8B0-2CDF-4D00-B6AE-AB1F0C8F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4155352"/>
            <a:ext cx="772884" cy="772884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D3C6DA2-698E-40C9-9893-4F288F85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5280283"/>
            <a:ext cx="772884" cy="77288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EAE726A4-006A-43A2-924F-6C7C513C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5280283"/>
            <a:ext cx="772884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[1] ≠ "0"</m:t>
                                </m:r>
                              </m:oMath>
                            </m:oMathPara>
                          </a14:m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"10"≤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≤"26"</m:t>
                                </m:r>
                              </m:oMath>
                            </m:oMathPara>
                          </a14:m>
                          <a:endParaRPr lang="fr-FR" sz="1600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2B8EDE2-C4E2-45B4-870E-9BFA1B33CF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9712" y="642860"/>
              <a:ext cx="10232576" cy="5572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58144">
                      <a:extLst>
                        <a:ext uri="{9D8B030D-6E8A-4147-A177-3AD203B41FA5}">
                          <a16:colId xmlns:a16="http://schemas.microsoft.com/office/drawing/2014/main" val="780678908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924277097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4143466245"/>
                        </a:ext>
                      </a:extLst>
                    </a:gridCol>
                    <a:gridCol w="2558144">
                      <a:extLst>
                        <a:ext uri="{9D8B030D-6E8A-4147-A177-3AD203B41FA5}">
                          <a16:colId xmlns:a16="http://schemas.microsoft.com/office/drawing/2014/main" val="3228030714"/>
                        </a:ext>
                      </a:extLst>
                    </a:gridCol>
                  </a:tblGrid>
                  <a:tr h="111445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93" r="-3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76" t="-1093" r="-200952" b="-404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example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>
                              <a:latin typeface="Eudoxus Sans Medium" pitchFamily="2" charset="0"/>
                              <a:cs typeface="Eudoxus Sans Medium" pitchFamily="2" charset="0"/>
                            </a:rPr>
                            <a:t>number of ways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8967407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731825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76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375448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3352334"/>
                      </a:ext>
                    </a:extLst>
                  </a:tr>
                  <a:tr h="1114456"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>
                            <a:latin typeface="Eudoxus Sans Medium" pitchFamily="2" charset="0"/>
                            <a:cs typeface="Eudoxus Sans Medium" pitchFamily="2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A5FDB9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70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>
                              <a:solidFill>
                                <a:srgbClr val="00EFD1"/>
                              </a:solidFill>
                              <a:latin typeface="Eudoxus Sans Medium" pitchFamily="2" charset="0"/>
                              <a:cs typeface="Eudoxus Sans Medium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02814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5F6CDF4-2D0A-4FFD-8C30-D6F06B4E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1929596"/>
            <a:ext cx="772884" cy="772884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53503CC-B92C-49A2-90A9-F20A4FCCE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3064161"/>
            <a:ext cx="772884" cy="77288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960C204-38D4-45E5-9639-BB7BACE8A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3042558"/>
            <a:ext cx="772884" cy="77288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45ED910-21BB-4642-9A72-6ABB10A8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1929596"/>
            <a:ext cx="772884" cy="77288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1011F6D-E8C9-46C0-A783-2500AA73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4155521"/>
            <a:ext cx="772884" cy="77288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6E2D8B0-2CDF-4D00-B6AE-AB1F0C8F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4155352"/>
            <a:ext cx="772884" cy="772884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D3C6DA2-698E-40C9-9893-4F288F85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5280283"/>
            <a:ext cx="772884" cy="77288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EAE726A4-006A-43A2-924F-6C7C513C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5280283"/>
            <a:ext cx="772884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0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range(2, n):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s[i] != "0":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dp[i-1]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if "10" &lt;= s[i-1]+s[i] &lt;= "26":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+= dp[i-2]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544D25-A752-4047-A856-E4CCC5E4EA86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924E0B-02DC-4BE3-B115-E0EF33DBB859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7C487C-763D-460C-AEC1-3CC988B978F7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2AD841-5815-4ACD-BCA5-D22C16BCF128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6A47A7-9A7B-489A-A9B7-2BA8872A15CA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DB6D59-B497-4F08-A16D-46502D6663E9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9A37DA-5408-42CB-8E42-78C0D0BBAD7A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3A9191-3844-43A2-B45F-FC73A10E71AD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F332F8-A05E-4AD9-A68F-40B45D96B225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795D44-5A54-4D33-95DF-7391B6DA2F8E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741C87-FB06-4C0F-9D9B-F048A07F003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B5F521-C5AA-4DDA-8564-7EDFCD5E74D3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71BB49-EC5F-4FAC-9AC7-BB036BD0413A}"/>
                  </a:ext>
                </a:extLst>
              </p:cNvPr>
              <p:cNvSpPr txBox="1"/>
              <p:nvPr/>
            </p:nvSpPr>
            <p:spPr>
              <a:xfrm>
                <a:off x="8439312" y="3259308"/>
                <a:ext cx="2025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[1]≠"0"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71BB49-EC5F-4FAC-9AC7-BB036BD0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312" y="3259308"/>
                <a:ext cx="202536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4F1CA-432A-43F4-ABF9-E16901EF6FE3}"/>
                  </a:ext>
                </a:extLst>
              </p:cNvPr>
              <p:cNvSpPr txBox="1"/>
              <p:nvPr/>
            </p:nvSpPr>
            <p:spPr>
              <a:xfrm>
                <a:off x="7067303" y="4971855"/>
                <a:ext cx="476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4F1CA-432A-43F4-ABF9-E16901EF6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303" y="4971855"/>
                <a:ext cx="4769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4E4E7B3E-4615-4E2C-826C-89F9C5D40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732F678-81F8-45C5-A4E5-757A353C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51" y="5669448"/>
            <a:ext cx="772884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94128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D15D4-3B40-4C89-9FC7-29E1B7FD63C3}"/>
              </a:ext>
            </a:extLst>
          </p:cNvPr>
          <p:cNvSpPr txBox="1"/>
          <p:nvPr/>
        </p:nvSpPr>
        <p:spPr>
          <a:xfrm>
            <a:off x="441434" y="1776248"/>
            <a:ext cx="806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>
                <a:latin typeface="Eudoxus Sans Medium" pitchFamily="2" charset="0"/>
                <a:cs typeface="Eudoxus Sans Medium" pitchFamily="2" charset="0"/>
              </a:rPr>
              <a:t>To decode </a:t>
            </a:r>
            <a:r>
              <a:rPr lang="fr-FR" sz="4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51281012</a:t>
            </a:r>
            <a:r>
              <a:rPr lang="fr-FR" sz="40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0129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8E7FAF-E1E6-4E60-A191-29F6C7068BB3}"/>
              </a:ext>
            </a:extLst>
          </p:cNvPr>
          <p:cNvSpPr txBox="1"/>
          <p:nvPr/>
        </p:nvSpPr>
        <p:spPr>
          <a:xfrm>
            <a:off x="1240219" y="3136612"/>
            <a:ext cx="1137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We can either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5128101</a:t>
            </a:r>
            <a:r>
              <a:rPr lang="fr-FR" sz="32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20129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and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7C1281-2B53-4EAD-8D2C-BA858A281233}"/>
              </a:ext>
            </a:extLst>
          </p:cNvPr>
          <p:cNvSpPr txBox="1"/>
          <p:nvPr/>
        </p:nvSpPr>
        <p:spPr>
          <a:xfrm>
            <a:off x="1240219" y="4698906"/>
            <a:ext cx="1137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Or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</a:t>
            </a:r>
            <a:r>
              <a:rPr lang="fr-FR" sz="32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120129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and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7905089-8E8A-439A-B2C4-1E7A55DC225E}"/>
              </a:ext>
            </a:extLst>
          </p:cNvPr>
          <p:cNvSpPr/>
          <p:nvPr/>
        </p:nvSpPr>
        <p:spPr bwMode="auto">
          <a:xfrm>
            <a:off x="5100063" y="2402093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F59A-FF85-480F-91C6-E81AD701A96D}"/>
              </a:ext>
            </a:extLst>
          </p:cNvPr>
          <p:cNvSpPr txBox="1"/>
          <p:nvPr/>
        </p:nvSpPr>
        <p:spPr>
          <a:xfrm>
            <a:off x="5100062" y="2558578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8209BD2-7CC8-4D7F-9D62-304E57DE57CB}"/>
              </a:ext>
            </a:extLst>
          </p:cNvPr>
          <p:cNvSpPr/>
          <p:nvPr/>
        </p:nvSpPr>
        <p:spPr bwMode="auto">
          <a:xfrm>
            <a:off x="6904098" y="3672981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A5D0B8-DA90-4AE5-8BF8-22ABEB1EB5BE}"/>
              </a:ext>
            </a:extLst>
          </p:cNvPr>
          <p:cNvSpPr txBox="1"/>
          <p:nvPr/>
        </p:nvSpPr>
        <p:spPr>
          <a:xfrm>
            <a:off x="6714450" y="3829466"/>
            <a:ext cx="7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F384B66-C498-41BC-BAC3-371072B3894D}"/>
              </a:ext>
            </a:extLst>
          </p:cNvPr>
          <p:cNvSpPr/>
          <p:nvPr/>
        </p:nvSpPr>
        <p:spPr bwMode="auto">
          <a:xfrm>
            <a:off x="10789857" y="3672981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B97D4-0187-4DBD-BB14-F092897DF656}"/>
              </a:ext>
            </a:extLst>
          </p:cNvPr>
          <p:cNvSpPr txBox="1"/>
          <p:nvPr/>
        </p:nvSpPr>
        <p:spPr>
          <a:xfrm>
            <a:off x="10789856" y="3829466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3CF45DC-96C6-48F6-B5CA-AA918B72A3A9}"/>
              </a:ext>
            </a:extLst>
          </p:cNvPr>
          <p:cNvSpPr/>
          <p:nvPr/>
        </p:nvSpPr>
        <p:spPr bwMode="auto">
          <a:xfrm>
            <a:off x="8903297" y="5192017"/>
            <a:ext cx="238322" cy="126274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5821D1-FC68-4200-A9EB-FBB3F2B0D915}"/>
              </a:ext>
            </a:extLst>
          </p:cNvPr>
          <p:cNvSpPr txBox="1"/>
          <p:nvPr/>
        </p:nvSpPr>
        <p:spPr>
          <a:xfrm>
            <a:off x="8624691" y="5318291"/>
            <a:ext cx="26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73E0064-3C89-4EC0-8311-ABB4320D924B}"/>
              </a:ext>
            </a:extLst>
          </p:cNvPr>
          <p:cNvSpPr/>
          <p:nvPr/>
        </p:nvSpPr>
        <p:spPr bwMode="auto">
          <a:xfrm>
            <a:off x="8646122" y="5192017"/>
            <a:ext cx="238322" cy="126274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BE7A41-DDFB-4306-9F6A-7E654E2321C8}"/>
              </a:ext>
            </a:extLst>
          </p:cNvPr>
          <p:cNvSpPr txBox="1"/>
          <p:nvPr/>
        </p:nvSpPr>
        <p:spPr>
          <a:xfrm>
            <a:off x="8893871" y="5318291"/>
            <a:ext cx="26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CB3D40C-7E39-47C3-9CDD-A1DB484FCE4B}"/>
              </a:ext>
            </a:extLst>
          </p:cNvPr>
          <p:cNvSpPr/>
          <p:nvPr/>
        </p:nvSpPr>
        <p:spPr bwMode="auto">
          <a:xfrm>
            <a:off x="4519890" y="5214832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281786-7843-4A87-A87E-C18E33BA3F1F}"/>
              </a:ext>
            </a:extLst>
          </p:cNvPr>
          <p:cNvSpPr txBox="1"/>
          <p:nvPr/>
        </p:nvSpPr>
        <p:spPr>
          <a:xfrm>
            <a:off x="4330242" y="5371317"/>
            <a:ext cx="7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3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D15D4-3B40-4C89-9FC7-29E1B7FD63C3}"/>
              </a:ext>
            </a:extLst>
          </p:cNvPr>
          <p:cNvSpPr txBox="1"/>
          <p:nvPr/>
        </p:nvSpPr>
        <p:spPr>
          <a:xfrm>
            <a:off x="441434" y="1776248"/>
            <a:ext cx="806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>
                <a:latin typeface="Eudoxus Sans Medium" pitchFamily="2" charset="0"/>
                <a:cs typeface="Eudoxus Sans Medium" pitchFamily="2" charset="0"/>
              </a:rPr>
              <a:t>To decode </a:t>
            </a:r>
            <a:r>
              <a:rPr lang="fr-FR" sz="4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51281012</a:t>
            </a:r>
            <a:r>
              <a:rPr lang="fr-FR" sz="40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0129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8E7FAF-E1E6-4E60-A191-29F6C7068BB3}"/>
              </a:ext>
            </a:extLst>
          </p:cNvPr>
          <p:cNvSpPr txBox="1"/>
          <p:nvPr/>
        </p:nvSpPr>
        <p:spPr>
          <a:xfrm>
            <a:off x="1240219" y="3136612"/>
            <a:ext cx="1137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We can either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5128101</a:t>
            </a:r>
            <a:r>
              <a:rPr lang="fr-FR" sz="32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20129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and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7C1281-2B53-4EAD-8D2C-BA858A281233}"/>
              </a:ext>
            </a:extLst>
          </p:cNvPr>
          <p:cNvSpPr txBox="1"/>
          <p:nvPr/>
        </p:nvSpPr>
        <p:spPr>
          <a:xfrm>
            <a:off x="1240219" y="4698906"/>
            <a:ext cx="1137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Or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</a:t>
            </a:r>
            <a:r>
              <a:rPr lang="fr-FR" sz="32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120129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and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7905089-8E8A-439A-B2C4-1E7A55DC225E}"/>
              </a:ext>
            </a:extLst>
          </p:cNvPr>
          <p:cNvSpPr/>
          <p:nvPr/>
        </p:nvSpPr>
        <p:spPr bwMode="auto">
          <a:xfrm>
            <a:off x="5100063" y="2402093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F59A-FF85-480F-91C6-E81AD701A96D}"/>
              </a:ext>
            </a:extLst>
          </p:cNvPr>
          <p:cNvSpPr txBox="1"/>
          <p:nvPr/>
        </p:nvSpPr>
        <p:spPr>
          <a:xfrm>
            <a:off x="5100062" y="2558578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8209BD2-7CC8-4D7F-9D62-304E57DE57CB}"/>
              </a:ext>
            </a:extLst>
          </p:cNvPr>
          <p:cNvSpPr/>
          <p:nvPr/>
        </p:nvSpPr>
        <p:spPr bwMode="auto">
          <a:xfrm>
            <a:off x="6904098" y="3672981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A5D0B8-DA90-4AE5-8BF8-22ABEB1EB5BE}"/>
              </a:ext>
            </a:extLst>
          </p:cNvPr>
          <p:cNvSpPr txBox="1"/>
          <p:nvPr/>
        </p:nvSpPr>
        <p:spPr>
          <a:xfrm>
            <a:off x="6714450" y="3829466"/>
            <a:ext cx="7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F384B66-C498-41BC-BAC3-371072B3894D}"/>
              </a:ext>
            </a:extLst>
          </p:cNvPr>
          <p:cNvSpPr/>
          <p:nvPr/>
        </p:nvSpPr>
        <p:spPr bwMode="auto">
          <a:xfrm>
            <a:off x="10789857" y="3672981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B97D4-0187-4DBD-BB14-F092897DF656}"/>
              </a:ext>
            </a:extLst>
          </p:cNvPr>
          <p:cNvSpPr txBox="1"/>
          <p:nvPr/>
        </p:nvSpPr>
        <p:spPr>
          <a:xfrm>
            <a:off x="10789856" y="3829466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3CF45DC-96C6-48F6-B5CA-AA918B72A3A9}"/>
              </a:ext>
            </a:extLst>
          </p:cNvPr>
          <p:cNvSpPr/>
          <p:nvPr/>
        </p:nvSpPr>
        <p:spPr bwMode="auto">
          <a:xfrm>
            <a:off x="8903297" y="5192017"/>
            <a:ext cx="238322" cy="126274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5821D1-FC68-4200-A9EB-FBB3F2B0D915}"/>
              </a:ext>
            </a:extLst>
          </p:cNvPr>
          <p:cNvSpPr txBox="1"/>
          <p:nvPr/>
        </p:nvSpPr>
        <p:spPr>
          <a:xfrm>
            <a:off x="8624691" y="5318291"/>
            <a:ext cx="26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73E0064-3C89-4EC0-8311-ABB4320D924B}"/>
              </a:ext>
            </a:extLst>
          </p:cNvPr>
          <p:cNvSpPr/>
          <p:nvPr/>
        </p:nvSpPr>
        <p:spPr bwMode="auto">
          <a:xfrm>
            <a:off x="8646122" y="5192017"/>
            <a:ext cx="238322" cy="126274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BE7A41-DDFB-4306-9F6A-7E654E2321C8}"/>
              </a:ext>
            </a:extLst>
          </p:cNvPr>
          <p:cNvSpPr txBox="1"/>
          <p:nvPr/>
        </p:nvSpPr>
        <p:spPr>
          <a:xfrm>
            <a:off x="8893871" y="5318291"/>
            <a:ext cx="26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CB3D40C-7E39-47C3-9CDD-A1DB484FCE4B}"/>
              </a:ext>
            </a:extLst>
          </p:cNvPr>
          <p:cNvSpPr/>
          <p:nvPr/>
        </p:nvSpPr>
        <p:spPr bwMode="auto">
          <a:xfrm>
            <a:off x="4519890" y="5214832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281786-7843-4A87-A87E-C18E33BA3F1F}"/>
              </a:ext>
            </a:extLst>
          </p:cNvPr>
          <p:cNvSpPr txBox="1"/>
          <p:nvPr/>
        </p:nvSpPr>
        <p:spPr>
          <a:xfrm>
            <a:off x="4330242" y="5371317"/>
            <a:ext cx="7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2B60F74-494C-4398-8757-4B5ECF9A4BD6}"/>
              </a:ext>
            </a:extLst>
          </p:cNvPr>
          <p:cNvCxnSpPr/>
          <p:nvPr/>
        </p:nvCxnSpPr>
        <p:spPr>
          <a:xfrm rot="5400000">
            <a:off x="8742904" y="1871916"/>
            <a:ext cx="1663412" cy="865981"/>
          </a:xfrm>
          <a:prstGeom prst="bentConnector3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4D806-EA1B-4DF2-B6A4-4DA739EC2CCD}"/>
                  </a:ext>
                </a:extLst>
              </p:cNvPr>
              <p:cNvSpPr txBox="1"/>
              <p:nvPr/>
            </p:nvSpPr>
            <p:spPr>
              <a:xfrm>
                <a:off x="8165802" y="618816"/>
                <a:ext cx="36835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000" dirty="0">
                    <a:solidFill>
                      <a:srgbClr val="F97B57"/>
                    </a:solidFill>
                  </a:rPr>
                  <a:t> </a:t>
                </a:r>
                <a:r>
                  <a:rPr lang="fr-FR" sz="20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has to be decodable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]≠"0")</m:t>
                    </m:r>
                  </m:oMath>
                </a14:m>
                <a:endParaRPr lang="fr-FR" sz="20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4D806-EA1B-4DF2-B6A4-4DA739EC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02" y="618816"/>
                <a:ext cx="3683597" cy="707886"/>
              </a:xfrm>
              <a:prstGeom prst="rect">
                <a:avLst/>
              </a:prstGeom>
              <a:blipFill>
                <a:blip r:embed="rId2"/>
                <a:stretch>
                  <a:fillRect t="-6897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38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B6847D6-BFC6-4BE8-A7B9-3E21995E6628}"/>
              </a:ext>
            </a:extLst>
          </p:cNvPr>
          <p:cNvSpPr/>
          <p:nvPr/>
        </p:nvSpPr>
        <p:spPr bwMode="auto">
          <a:xfrm>
            <a:off x="415290" y="2997606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9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D15D4-3B40-4C89-9FC7-29E1B7FD63C3}"/>
              </a:ext>
            </a:extLst>
          </p:cNvPr>
          <p:cNvSpPr txBox="1"/>
          <p:nvPr/>
        </p:nvSpPr>
        <p:spPr>
          <a:xfrm>
            <a:off x="441434" y="1776248"/>
            <a:ext cx="806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>
                <a:latin typeface="Eudoxus Sans Medium" pitchFamily="2" charset="0"/>
                <a:cs typeface="Eudoxus Sans Medium" pitchFamily="2" charset="0"/>
              </a:rPr>
              <a:t>To decode </a:t>
            </a:r>
            <a:r>
              <a:rPr lang="fr-FR" sz="4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51281012</a:t>
            </a:r>
            <a:r>
              <a:rPr lang="fr-FR" sz="40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0129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8E7FAF-E1E6-4E60-A191-29F6C7068BB3}"/>
              </a:ext>
            </a:extLst>
          </p:cNvPr>
          <p:cNvSpPr txBox="1"/>
          <p:nvPr/>
        </p:nvSpPr>
        <p:spPr>
          <a:xfrm>
            <a:off x="1240219" y="3136612"/>
            <a:ext cx="1137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We can either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5128101</a:t>
            </a:r>
            <a:r>
              <a:rPr lang="fr-FR" sz="32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20129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and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7C1281-2B53-4EAD-8D2C-BA858A281233}"/>
              </a:ext>
            </a:extLst>
          </p:cNvPr>
          <p:cNvSpPr txBox="1"/>
          <p:nvPr/>
        </p:nvSpPr>
        <p:spPr>
          <a:xfrm>
            <a:off x="1240219" y="4698906"/>
            <a:ext cx="1137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Or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512810</a:t>
            </a:r>
            <a:r>
              <a:rPr lang="fr-FR" sz="3200">
                <a:solidFill>
                  <a:srgbClr val="A5FDB9">
                    <a:alpha val="1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120129</a:t>
            </a:r>
            <a:r>
              <a:rPr lang="fr-FR" sz="3200">
                <a:latin typeface="Eudoxus Sans Medium" pitchFamily="2" charset="0"/>
                <a:cs typeface="Eudoxus Sans Medium" pitchFamily="2" charset="0"/>
              </a:rPr>
              <a:t> and decode </a:t>
            </a:r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7905089-8E8A-439A-B2C4-1E7A55DC225E}"/>
              </a:ext>
            </a:extLst>
          </p:cNvPr>
          <p:cNvSpPr/>
          <p:nvPr/>
        </p:nvSpPr>
        <p:spPr bwMode="auto">
          <a:xfrm>
            <a:off x="5100063" y="2402093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F59A-FF85-480F-91C6-E81AD701A96D}"/>
              </a:ext>
            </a:extLst>
          </p:cNvPr>
          <p:cNvSpPr txBox="1"/>
          <p:nvPr/>
        </p:nvSpPr>
        <p:spPr>
          <a:xfrm>
            <a:off x="5100062" y="2558578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8209BD2-7CC8-4D7F-9D62-304E57DE57CB}"/>
              </a:ext>
            </a:extLst>
          </p:cNvPr>
          <p:cNvSpPr/>
          <p:nvPr/>
        </p:nvSpPr>
        <p:spPr bwMode="auto">
          <a:xfrm>
            <a:off x="6904098" y="3672981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A5D0B8-DA90-4AE5-8BF8-22ABEB1EB5BE}"/>
              </a:ext>
            </a:extLst>
          </p:cNvPr>
          <p:cNvSpPr txBox="1"/>
          <p:nvPr/>
        </p:nvSpPr>
        <p:spPr>
          <a:xfrm>
            <a:off x="6714450" y="3829466"/>
            <a:ext cx="7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F384B66-C498-41BC-BAC3-371072B3894D}"/>
              </a:ext>
            </a:extLst>
          </p:cNvPr>
          <p:cNvSpPr/>
          <p:nvPr/>
        </p:nvSpPr>
        <p:spPr bwMode="auto">
          <a:xfrm>
            <a:off x="10789857" y="3672981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B97D4-0187-4DBD-BB14-F092897DF656}"/>
              </a:ext>
            </a:extLst>
          </p:cNvPr>
          <p:cNvSpPr txBox="1"/>
          <p:nvPr/>
        </p:nvSpPr>
        <p:spPr>
          <a:xfrm>
            <a:off x="10789856" y="3829466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3CF45DC-96C6-48F6-B5CA-AA918B72A3A9}"/>
              </a:ext>
            </a:extLst>
          </p:cNvPr>
          <p:cNvSpPr/>
          <p:nvPr/>
        </p:nvSpPr>
        <p:spPr bwMode="auto">
          <a:xfrm>
            <a:off x="8903297" y="5192017"/>
            <a:ext cx="238322" cy="126274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5821D1-FC68-4200-A9EB-FBB3F2B0D915}"/>
              </a:ext>
            </a:extLst>
          </p:cNvPr>
          <p:cNvSpPr txBox="1"/>
          <p:nvPr/>
        </p:nvSpPr>
        <p:spPr>
          <a:xfrm>
            <a:off x="8624691" y="5318291"/>
            <a:ext cx="26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73E0064-3C89-4EC0-8311-ABB4320D924B}"/>
              </a:ext>
            </a:extLst>
          </p:cNvPr>
          <p:cNvSpPr/>
          <p:nvPr/>
        </p:nvSpPr>
        <p:spPr bwMode="auto">
          <a:xfrm>
            <a:off x="8646122" y="5192017"/>
            <a:ext cx="238322" cy="126274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BE7A41-DDFB-4306-9F6A-7E654E2321C8}"/>
              </a:ext>
            </a:extLst>
          </p:cNvPr>
          <p:cNvSpPr txBox="1"/>
          <p:nvPr/>
        </p:nvSpPr>
        <p:spPr>
          <a:xfrm>
            <a:off x="8893871" y="5318291"/>
            <a:ext cx="26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CB3D40C-7E39-47C3-9CDD-A1DB484FCE4B}"/>
              </a:ext>
            </a:extLst>
          </p:cNvPr>
          <p:cNvSpPr/>
          <p:nvPr/>
        </p:nvSpPr>
        <p:spPr bwMode="auto">
          <a:xfrm>
            <a:off x="4519890" y="5214832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281786-7843-4A87-A87E-C18E33BA3F1F}"/>
              </a:ext>
            </a:extLst>
          </p:cNvPr>
          <p:cNvSpPr txBox="1"/>
          <p:nvPr/>
        </p:nvSpPr>
        <p:spPr>
          <a:xfrm>
            <a:off x="4330242" y="5371317"/>
            <a:ext cx="7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i-2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2B60F74-494C-4398-8757-4B5ECF9A4BD6}"/>
              </a:ext>
            </a:extLst>
          </p:cNvPr>
          <p:cNvCxnSpPr/>
          <p:nvPr/>
        </p:nvCxnSpPr>
        <p:spPr>
          <a:xfrm rot="5400000">
            <a:off x="8742904" y="1871916"/>
            <a:ext cx="1663412" cy="865981"/>
          </a:xfrm>
          <a:prstGeom prst="bentConnector3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4D806-EA1B-4DF2-B6A4-4DA739EC2CCD}"/>
                  </a:ext>
                </a:extLst>
              </p:cNvPr>
              <p:cNvSpPr txBox="1"/>
              <p:nvPr/>
            </p:nvSpPr>
            <p:spPr>
              <a:xfrm>
                <a:off x="8165802" y="618816"/>
                <a:ext cx="36835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000" dirty="0">
                    <a:solidFill>
                      <a:srgbClr val="F97B57"/>
                    </a:solidFill>
                  </a:rPr>
                  <a:t> </a:t>
                </a:r>
                <a:r>
                  <a:rPr lang="fr-FR" sz="20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has to be decodable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]≠"0")</m:t>
                    </m:r>
                  </m:oMath>
                </a14:m>
                <a:endParaRPr lang="fr-FR" sz="20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4D806-EA1B-4DF2-B6A4-4DA739EC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02" y="618816"/>
                <a:ext cx="3683597" cy="707886"/>
              </a:xfrm>
              <a:prstGeom prst="rect">
                <a:avLst/>
              </a:prstGeom>
              <a:blipFill>
                <a:blip r:embed="rId2"/>
                <a:stretch>
                  <a:fillRect t="-6897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C53273-B678-4E76-B53E-7DE4EC0503B8}"/>
              </a:ext>
            </a:extLst>
          </p:cNvPr>
          <p:cNvCxnSpPr>
            <a:cxnSpLocks/>
          </p:cNvCxnSpPr>
          <p:nvPr/>
        </p:nvCxnSpPr>
        <p:spPr>
          <a:xfrm rot="10800000">
            <a:off x="7620002" y="5384802"/>
            <a:ext cx="1264442" cy="874167"/>
          </a:xfrm>
          <a:prstGeom prst="bentConnector3">
            <a:avLst>
              <a:gd name="adj1" fmla="val 99873"/>
            </a:avLst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181B3E-632E-4C09-9843-7AADF9718B82}"/>
                  </a:ext>
                </a:extLst>
              </p:cNvPr>
              <p:cNvSpPr txBox="1"/>
              <p:nvPr/>
            </p:nvSpPr>
            <p:spPr>
              <a:xfrm>
                <a:off x="8382723" y="5743748"/>
                <a:ext cx="398795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solidFill>
                              <a:srgbClr val="F97B5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F97B5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rgbClr val="F97B57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000" dirty="0">
                    <a:solidFill>
                      <a:srgbClr val="F97B57"/>
                    </a:solidFill>
                  </a:rPr>
                  <a:t> </a:t>
                </a:r>
                <a:r>
                  <a:rPr lang="fr-FR" sz="20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has </a:t>
                </a:r>
              </a:p>
              <a:p>
                <a:pPr algn="ctr"/>
                <a:r>
                  <a:rPr lang="fr-FR" sz="2000">
                    <a:solidFill>
                      <a:srgbClr val="F97B57"/>
                    </a:solidFill>
                    <a:latin typeface="Eudoxus Sans Medium" pitchFamily="2" charset="0"/>
                    <a:cs typeface="Eudoxus Sans Medium" pitchFamily="2" charset="0"/>
                  </a:rPr>
                  <a:t>to be decodable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("10"≤</m:t>
                      </m:r>
                      <m:r>
                        <a:rPr lang="fr-FR" sz="2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≤"26"</m:t>
                      </m:r>
                      <m:r>
                        <a:rPr lang="fr-FR" sz="2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181B3E-632E-4C09-9843-7AADF971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723" y="5743748"/>
                <a:ext cx="3987954" cy="1015663"/>
              </a:xfrm>
              <a:prstGeom prst="rect">
                <a:avLst/>
              </a:prstGeom>
              <a:blipFill>
                <a:blip r:embed="rId3"/>
                <a:stretch>
                  <a:fillRect t="-4192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302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1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280416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9268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64AE420-96CB-46C3-BD29-DBE74FDE2A9B}"/>
              </a:ext>
            </a:extLst>
          </p:cNvPr>
          <p:cNvSpPr/>
          <p:nvPr/>
        </p:nvSpPr>
        <p:spPr bwMode="auto">
          <a:xfrm>
            <a:off x="96297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0EAF18-D273-48FF-8296-8D3F557481D1}"/>
              </a:ext>
            </a:extLst>
          </p:cNvPr>
          <p:cNvSpPr txBox="1"/>
          <p:nvPr/>
        </p:nvSpPr>
        <p:spPr>
          <a:xfrm>
            <a:off x="96297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280416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9268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905250-ECF1-4F8C-8374-1FEBAF8D15CB}"/>
              </a:ext>
            </a:extLst>
          </p:cNvPr>
          <p:cNvSpPr/>
          <p:nvPr/>
        </p:nvSpPr>
        <p:spPr bwMode="auto">
          <a:xfrm>
            <a:off x="96297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0C2A90-F962-4DA0-BB55-4E2C8EE3F81B}"/>
              </a:ext>
            </a:extLst>
          </p:cNvPr>
          <p:cNvSpPr txBox="1"/>
          <p:nvPr/>
        </p:nvSpPr>
        <p:spPr>
          <a:xfrm>
            <a:off x="96297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38229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362077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3ECAEDF-72A3-4244-98C5-D4A25A28D31E}"/>
              </a:ext>
            </a:extLst>
          </p:cNvPr>
          <p:cNvSpPr/>
          <p:nvPr/>
        </p:nvSpPr>
        <p:spPr bwMode="auto">
          <a:xfrm>
            <a:off x="1148715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BBE524-54CB-446A-A30B-DD9F7948972D}"/>
              </a:ext>
            </a:extLst>
          </p:cNvPr>
          <p:cNvSpPr txBox="1"/>
          <p:nvPr/>
        </p:nvSpPr>
        <p:spPr>
          <a:xfrm>
            <a:off x="1148714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21699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362077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14AA1A-5905-4969-82AC-730EB24A428B}"/>
              </a:ext>
            </a:extLst>
          </p:cNvPr>
          <p:cNvSpPr/>
          <p:nvPr/>
        </p:nvSpPr>
        <p:spPr bwMode="auto">
          <a:xfrm>
            <a:off x="1148715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BD13A8-F126-4CBC-8969-1FD1BEAE8FA3}"/>
              </a:ext>
            </a:extLst>
          </p:cNvPr>
          <p:cNvSpPr txBox="1"/>
          <p:nvPr/>
        </p:nvSpPr>
        <p:spPr>
          <a:xfrm>
            <a:off x="1148714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16951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444373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FEC617D-C290-42F9-9475-8F96F140BDCC}"/>
              </a:ext>
            </a:extLst>
          </p:cNvPr>
          <p:cNvSpPr/>
          <p:nvPr/>
        </p:nvSpPr>
        <p:spPr bwMode="auto">
          <a:xfrm>
            <a:off x="130587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F9DC01-F84F-4219-85FA-DA8342535E84}"/>
              </a:ext>
            </a:extLst>
          </p:cNvPr>
          <p:cNvSpPr txBox="1"/>
          <p:nvPr/>
        </p:nvSpPr>
        <p:spPr>
          <a:xfrm>
            <a:off x="130587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83687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444373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9035CD3-F24E-4D14-919F-1E6D43BECA33}"/>
              </a:ext>
            </a:extLst>
          </p:cNvPr>
          <p:cNvSpPr/>
          <p:nvPr/>
        </p:nvSpPr>
        <p:spPr bwMode="auto">
          <a:xfrm>
            <a:off x="130587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874C3-CDC3-4F69-8D8E-33E1CD449437}"/>
              </a:ext>
            </a:extLst>
          </p:cNvPr>
          <p:cNvSpPr txBox="1"/>
          <p:nvPr/>
        </p:nvSpPr>
        <p:spPr>
          <a:xfrm>
            <a:off x="130587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33822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21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403" y="3898403"/>
            <a:ext cx="766798" cy="7728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9F76783-2533-4302-9C7E-C1C9623277FC}"/>
              </a:ext>
            </a:extLst>
          </p:cNvPr>
          <p:cNvSpPr/>
          <p:nvPr/>
        </p:nvSpPr>
        <p:spPr bwMode="auto">
          <a:xfrm>
            <a:off x="147732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7A0344-8A3B-4127-B266-A89C01FE0DEA}"/>
              </a:ext>
            </a:extLst>
          </p:cNvPr>
          <p:cNvSpPr txBox="1"/>
          <p:nvPr/>
        </p:nvSpPr>
        <p:spPr>
          <a:xfrm>
            <a:off x="147732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92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A1048AC-9A73-4905-BC3F-0E5962A927D5}"/>
              </a:ext>
            </a:extLst>
          </p:cNvPr>
          <p:cNvSpPr/>
          <p:nvPr/>
        </p:nvSpPr>
        <p:spPr bwMode="auto">
          <a:xfrm>
            <a:off x="1375410" y="2997606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21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0BD48D6-29AD-4DE0-99EA-936F6A0E5EAF}"/>
              </a:ext>
            </a:extLst>
          </p:cNvPr>
          <p:cNvSpPr/>
          <p:nvPr/>
        </p:nvSpPr>
        <p:spPr bwMode="auto">
          <a:xfrm>
            <a:off x="147732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7ED21B-DC90-40A3-B29D-7FC6B0C2D135}"/>
              </a:ext>
            </a:extLst>
          </p:cNvPr>
          <p:cNvSpPr txBox="1"/>
          <p:nvPr/>
        </p:nvSpPr>
        <p:spPr>
          <a:xfrm>
            <a:off x="147732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F6C3787-5E97-4E5C-B410-86A590881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403" y="3898403"/>
            <a:ext cx="766798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4916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608965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8B16F04-AFF8-4704-B2EF-8323286679D9}"/>
              </a:ext>
            </a:extLst>
          </p:cNvPr>
          <p:cNvSpPr/>
          <p:nvPr/>
        </p:nvSpPr>
        <p:spPr bwMode="auto">
          <a:xfrm>
            <a:off x="1644016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3639C-AE2D-43A0-A2B3-208DF7B7789B}"/>
              </a:ext>
            </a:extLst>
          </p:cNvPr>
          <p:cNvSpPr txBox="1"/>
          <p:nvPr/>
        </p:nvSpPr>
        <p:spPr>
          <a:xfrm>
            <a:off x="1644015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95790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608965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716964A-6D3F-4563-B9F3-64AEC419E00A}"/>
              </a:ext>
            </a:extLst>
          </p:cNvPr>
          <p:cNvSpPr/>
          <p:nvPr/>
        </p:nvSpPr>
        <p:spPr bwMode="auto">
          <a:xfrm>
            <a:off x="1644016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71C40-C0CB-4D11-AC97-5015A046A82D}"/>
              </a:ext>
            </a:extLst>
          </p:cNvPr>
          <p:cNvSpPr txBox="1"/>
          <p:nvPr/>
        </p:nvSpPr>
        <p:spPr>
          <a:xfrm>
            <a:off x="1644015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90530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691261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0113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9705F61-1604-4031-915E-06C1BF100B39}"/>
              </a:ext>
            </a:extLst>
          </p:cNvPr>
          <p:cNvSpPr/>
          <p:nvPr/>
        </p:nvSpPr>
        <p:spPr bwMode="auto">
          <a:xfrm>
            <a:off x="178593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4EC6FF-28CC-49EC-A6DC-0079B74C961F}"/>
              </a:ext>
            </a:extLst>
          </p:cNvPr>
          <p:cNvSpPr txBox="1"/>
          <p:nvPr/>
        </p:nvSpPr>
        <p:spPr>
          <a:xfrm>
            <a:off x="178593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74900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691261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0113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EBDE4B1-8B43-41E1-9107-267686A6BD4C}"/>
              </a:ext>
            </a:extLst>
          </p:cNvPr>
          <p:cNvSpPr/>
          <p:nvPr/>
        </p:nvSpPr>
        <p:spPr bwMode="auto">
          <a:xfrm>
            <a:off x="1785938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20159C-AA48-4C0E-9F4A-A30528F1EF47}"/>
              </a:ext>
            </a:extLst>
          </p:cNvPr>
          <p:cNvSpPr txBox="1"/>
          <p:nvPr/>
        </p:nvSpPr>
        <p:spPr>
          <a:xfrm>
            <a:off x="1785937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50783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2409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6360" y="3898403"/>
            <a:ext cx="772884" cy="7728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16FF57F-28B2-4BBE-A84E-45648D9FDDD4}"/>
              </a:ext>
            </a:extLst>
          </p:cNvPr>
          <p:cNvSpPr/>
          <p:nvPr/>
        </p:nvSpPr>
        <p:spPr bwMode="auto">
          <a:xfrm>
            <a:off x="1981201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29BB2-8E11-4538-BD28-EC82F274A658}"/>
              </a:ext>
            </a:extLst>
          </p:cNvPr>
          <p:cNvSpPr txBox="1"/>
          <p:nvPr/>
        </p:nvSpPr>
        <p:spPr>
          <a:xfrm>
            <a:off x="1981200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73465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2409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75A1DC7-6037-47DE-8F20-83B126F87BF1}"/>
              </a:ext>
            </a:extLst>
          </p:cNvPr>
          <p:cNvSpPr/>
          <p:nvPr/>
        </p:nvSpPr>
        <p:spPr bwMode="auto">
          <a:xfrm>
            <a:off x="1981201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2C9CEF-BFC9-47FD-8D0D-FFA07DEAA6C7}"/>
              </a:ext>
            </a:extLst>
          </p:cNvPr>
          <p:cNvSpPr txBox="1"/>
          <p:nvPr/>
        </p:nvSpPr>
        <p:spPr>
          <a:xfrm>
            <a:off x="1981200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0F746C4-42F5-40AC-A592-C629AB9AF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6360" y="3898403"/>
            <a:ext cx="772884" cy="7728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AE09183-7547-48BD-97B7-27EDC9AE0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2262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855853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742C4E0-7D49-4F19-8280-4C4A8A4776AE}"/>
              </a:ext>
            </a:extLst>
          </p:cNvPr>
          <p:cNvSpPr/>
          <p:nvPr/>
        </p:nvSpPr>
        <p:spPr bwMode="auto">
          <a:xfrm>
            <a:off x="2152651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F2E587-195C-4D7E-A763-B77C5DBC978D}"/>
              </a:ext>
            </a:extLst>
          </p:cNvPr>
          <p:cNvSpPr txBox="1"/>
          <p:nvPr/>
        </p:nvSpPr>
        <p:spPr>
          <a:xfrm>
            <a:off x="2152650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66253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855853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511963A-C0F8-4C3C-B844-C6874FB071D6}"/>
              </a:ext>
            </a:extLst>
          </p:cNvPr>
          <p:cNvSpPr/>
          <p:nvPr/>
        </p:nvSpPr>
        <p:spPr bwMode="auto">
          <a:xfrm>
            <a:off x="2152651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E6DF0-81DE-471F-B9B3-FA98255FC2A5}"/>
              </a:ext>
            </a:extLst>
          </p:cNvPr>
          <p:cNvSpPr txBox="1"/>
          <p:nvPr/>
        </p:nvSpPr>
        <p:spPr>
          <a:xfrm>
            <a:off x="2152650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09711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938149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7001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A764659-D619-4953-9AF8-ADF61CF4D307}"/>
              </a:ext>
            </a:extLst>
          </p:cNvPr>
          <p:cNvSpPr/>
          <p:nvPr/>
        </p:nvSpPr>
        <p:spPr bwMode="auto">
          <a:xfrm>
            <a:off x="2314576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1921AA-D644-45F0-AFD8-FC4FB7D1100B}"/>
              </a:ext>
            </a:extLst>
          </p:cNvPr>
          <p:cNvSpPr txBox="1"/>
          <p:nvPr/>
        </p:nvSpPr>
        <p:spPr>
          <a:xfrm>
            <a:off x="2314575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A5F602B-C04A-4DB9-8664-F5C18D2B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02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884EB0-8B69-42F0-8C05-F1F5162F65A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2" y="3531484"/>
            <a:ext cx="1042983" cy="1552899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8A8456-C152-4FD9-88F9-913EC5674EA0}"/>
              </a:ext>
            </a:extLst>
          </p:cNvPr>
          <p:cNvCxnSpPr/>
          <p:nvPr/>
        </p:nvCxnSpPr>
        <p:spPr>
          <a:xfrm flipV="1">
            <a:off x="1609725" y="1530220"/>
            <a:ext cx="923925" cy="1740843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0BCED3-8607-463D-8CD6-F2E1089FBFBD}"/>
              </a:ext>
            </a:extLst>
          </p:cNvPr>
          <p:cNvSpPr txBox="1"/>
          <p:nvPr/>
        </p:nvSpPr>
        <p:spPr>
          <a:xfrm>
            <a:off x="1228725" y="3202870"/>
            <a:ext cx="4762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F9BC3-0F13-4E5E-97AC-03E63B499A4B}"/>
              </a:ext>
            </a:extLst>
          </p:cNvPr>
          <p:cNvSpPr txBox="1"/>
          <p:nvPr/>
        </p:nvSpPr>
        <p:spPr>
          <a:xfrm>
            <a:off x="2343150" y="1459167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5ED00A7-BE60-4704-B852-4D1FB5ECC8B2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C75481-CF51-44C0-B4A8-982DFBDDB75D}"/>
              </a:ext>
            </a:extLst>
          </p:cNvPr>
          <p:cNvCxnSpPr>
            <a:cxnSpLocks/>
          </p:cNvCxnSpPr>
          <p:nvPr/>
        </p:nvCxnSpPr>
        <p:spPr>
          <a:xfrm flipH="1">
            <a:off x="609600" y="3495256"/>
            <a:ext cx="633412" cy="0"/>
          </a:xfrm>
          <a:prstGeom prst="line">
            <a:avLst/>
          </a:prstGeom>
          <a:ln w="952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59399A-4167-4FCF-A986-128885650AD5}"/>
              </a:ext>
            </a:extLst>
          </p:cNvPr>
          <p:cNvSpPr txBox="1"/>
          <p:nvPr/>
        </p:nvSpPr>
        <p:spPr>
          <a:xfrm>
            <a:off x="2209800" y="4626949"/>
            <a:ext cx="647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28BF4A-5EE9-4FEF-996B-47CCF14F2262}"/>
              </a:ext>
            </a:extLst>
          </p:cNvPr>
          <p:cNvSpPr/>
          <p:nvPr/>
        </p:nvSpPr>
        <p:spPr bwMode="auto">
          <a:xfrm>
            <a:off x="1375410" y="2997606"/>
            <a:ext cx="182880" cy="182880"/>
          </a:xfrm>
          <a:prstGeom prst="ellipse">
            <a:avLst/>
          </a:prstGeom>
          <a:solidFill>
            <a:srgbClr val="A5FDB9"/>
          </a:solidFill>
          <a:ln w="28575"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6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938149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E4F18AE-6AA5-43DB-88DF-834F12969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70010" y="810613"/>
            <a:ext cx="12700" cy="1645920"/>
          </a:xfrm>
          <a:prstGeom prst="curvedConnector3">
            <a:avLst>
              <a:gd name="adj1" fmla="val 35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505193D-2BC0-434A-B127-DAE39A3A250F}"/>
              </a:ext>
            </a:extLst>
          </p:cNvPr>
          <p:cNvSpPr/>
          <p:nvPr/>
        </p:nvSpPr>
        <p:spPr bwMode="auto">
          <a:xfrm>
            <a:off x="2314576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52DBB-67A1-4630-BBF8-E5ABFAF80560}"/>
              </a:ext>
            </a:extLst>
          </p:cNvPr>
          <p:cNvSpPr txBox="1"/>
          <p:nvPr/>
        </p:nvSpPr>
        <p:spPr>
          <a:xfrm>
            <a:off x="2314575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FBD9825-1CC0-406F-A22B-D58B83070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1141" y="5487839"/>
            <a:ext cx="766798" cy="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270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1020445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B5C82E3-7AF0-4585-B142-9C250DE45B73}"/>
              </a:ext>
            </a:extLst>
          </p:cNvPr>
          <p:cNvSpPr/>
          <p:nvPr/>
        </p:nvSpPr>
        <p:spPr bwMode="auto">
          <a:xfrm>
            <a:off x="2509839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F4DBBB-6132-4F8E-820B-A8C681614DD4}"/>
              </a:ext>
            </a:extLst>
          </p:cNvPr>
          <p:cNvSpPr txBox="1"/>
          <p:nvPr/>
        </p:nvSpPr>
        <p:spPr>
          <a:xfrm>
            <a:off x="2509838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71495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AA9C90-FC63-4815-8426-DA761A52FA28}"/>
              </a:ext>
            </a:extLst>
          </p:cNvPr>
          <p:cNvCxnSpPr/>
          <p:nvPr/>
        </p:nvCxnSpPr>
        <p:spPr>
          <a:xfrm rot="16200000" flipV="1">
            <a:off x="10204450" y="1222093"/>
            <a:ext cx="12700" cy="822960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/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]≠"0"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2D951B-724D-495B-A0AE-94DE066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96" y="3259308"/>
                <a:ext cx="19405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/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"10"≤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≤"26"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34796D-013C-4AB4-B75D-4501BC6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26" y="4971855"/>
                <a:ext cx="3979936" cy="369332"/>
              </a:xfrm>
              <a:prstGeom prst="rect">
                <a:avLst/>
              </a:prstGeom>
              <a:blipFill>
                <a:blip r:embed="rId3"/>
                <a:stretch>
                  <a:fillRect l="-229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B23EE86-A716-4679-A29A-3044009E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3787472"/>
            <a:ext cx="772884" cy="7728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559FA1D2-EB09-4266-B427-FBAA13A73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8" y="5487839"/>
            <a:ext cx="772884" cy="772884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98F2E9F-C2A7-4279-9191-76414BC61193}"/>
              </a:ext>
            </a:extLst>
          </p:cNvPr>
          <p:cNvSpPr/>
          <p:nvPr/>
        </p:nvSpPr>
        <p:spPr bwMode="auto">
          <a:xfrm>
            <a:off x="2509839" y="899455"/>
            <a:ext cx="390524" cy="206918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EF1909-E8D1-4151-9AFF-A7BA700382DD}"/>
              </a:ext>
            </a:extLst>
          </p:cNvPr>
          <p:cNvSpPr txBox="1"/>
          <p:nvPr/>
        </p:nvSpPr>
        <p:spPr>
          <a:xfrm>
            <a:off x="2509838" y="1055940"/>
            <a:ext cx="39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95116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F9979-D696-468B-96DB-14150FCAA3D5}"/>
              </a:ext>
            </a:extLst>
          </p:cNvPr>
          <p:cNvSpPr/>
          <p:nvPr/>
        </p:nvSpPr>
        <p:spPr bwMode="auto">
          <a:xfrm>
            <a:off x="11582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15ACD-6ED1-4F45-99B2-E38022A297F9}"/>
              </a:ext>
            </a:extLst>
          </p:cNvPr>
          <p:cNvSpPr/>
          <p:nvPr/>
        </p:nvSpPr>
        <p:spPr bwMode="auto">
          <a:xfrm>
            <a:off x="19812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8E1F8-0AEC-48F0-B678-C475A809266B}"/>
              </a:ext>
            </a:extLst>
          </p:cNvPr>
          <p:cNvSpPr/>
          <p:nvPr/>
        </p:nvSpPr>
        <p:spPr bwMode="auto">
          <a:xfrm>
            <a:off x="28041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72CAF-46D4-4F4C-876D-15EC48B6DD73}"/>
              </a:ext>
            </a:extLst>
          </p:cNvPr>
          <p:cNvSpPr/>
          <p:nvPr/>
        </p:nvSpPr>
        <p:spPr bwMode="auto">
          <a:xfrm>
            <a:off x="36271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F57D-912C-4ADB-820A-820D9904B878}"/>
              </a:ext>
            </a:extLst>
          </p:cNvPr>
          <p:cNvSpPr/>
          <p:nvPr/>
        </p:nvSpPr>
        <p:spPr bwMode="auto">
          <a:xfrm>
            <a:off x="44500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B1022-CCCF-48D3-AA97-26FC8390FF40}"/>
              </a:ext>
            </a:extLst>
          </p:cNvPr>
          <p:cNvSpPr/>
          <p:nvPr/>
        </p:nvSpPr>
        <p:spPr bwMode="auto">
          <a:xfrm>
            <a:off x="52730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11801-F0A2-4C0B-8E05-B424CCB38047}"/>
              </a:ext>
            </a:extLst>
          </p:cNvPr>
          <p:cNvSpPr/>
          <p:nvPr/>
        </p:nvSpPr>
        <p:spPr bwMode="auto">
          <a:xfrm>
            <a:off x="60960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D86BD-6F47-4E85-8C35-1150AD17CF57}"/>
              </a:ext>
            </a:extLst>
          </p:cNvPr>
          <p:cNvSpPr/>
          <p:nvPr/>
        </p:nvSpPr>
        <p:spPr bwMode="auto">
          <a:xfrm>
            <a:off x="691896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30F2A-FBBB-4D04-A783-82B627727538}"/>
              </a:ext>
            </a:extLst>
          </p:cNvPr>
          <p:cNvSpPr/>
          <p:nvPr/>
        </p:nvSpPr>
        <p:spPr bwMode="auto">
          <a:xfrm>
            <a:off x="774192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74A73-A39D-4944-8DD4-18B275F013B8}"/>
              </a:ext>
            </a:extLst>
          </p:cNvPr>
          <p:cNvSpPr/>
          <p:nvPr/>
        </p:nvSpPr>
        <p:spPr bwMode="auto">
          <a:xfrm>
            <a:off x="856488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CC6277-9515-4F26-891D-7FF51BF15E0A}"/>
              </a:ext>
            </a:extLst>
          </p:cNvPr>
          <p:cNvSpPr/>
          <p:nvPr/>
        </p:nvSpPr>
        <p:spPr bwMode="auto">
          <a:xfrm>
            <a:off x="938784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7763DD-567D-4F0B-A5C9-92F804819E03}"/>
              </a:ext>
            </a:extLst>
          </p:cNvPr>
          <p:cNvSpPr/>
          <p:nvPr/>
        </p:nvSpPr>
        <p:spPr bwMode="auto">
          <a:xfrm>
            <a:off x="10210800" y="2442200"/>
            <a:ext cx="822960" cy="5072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20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6549-CA43-41AF-8A32-8F9CC4B38A50}"/>
              </a:ext>
            </a:extLst>
          </p:cNvPr>
          <p:cNvSpPr txBox="1"/>
          <p:nvPr/>
        </p:nvSpPr>
        <p:spPr>
          <a:xfrm>
            <a:off x="71436" y="122874"/>
            <a:ext cx="544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"512810120129"</a:t>
            </a:r>
            <a:endParaRPr lang="fr-FR" sz="24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14" y="3180306"/>
            <a:ext cx="6247223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C963C-3E85-4A4C-8134-6D28AB446A47}"/>
              </a:ext>
            </a:extLst>
          </p:cNvPr>
          <p:cNvSpPr/>
          <p:nvPr/>
        </p:nvSpPr>
        <p:spPr bwMode="auto">
          <a:xfrm>
            <a:off x="11582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B3C56-B603-4D7A-BABC-E52CDAB5376C}"/>
              </a:ext>
            </a:extLst>
          </p:cNvPr>
          <p:cNvSpPr/>
          <p:nvPr/>
        </p:nvSpPr>
        <p:spPr bwMode="auto">
          <a:xfrm>
            <a:off x="19812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280FA-0F85-4647-A953-01E80A1B5743}"/>
              </a:ext>
            </a:extLst>
          </p:cNvPr>
          <p:cNvSpPr/>
          <p:nvPr/>
        </p:nvSpPr>
        <p:spPr bwMode="auto">
          <a:xfrm>
            <a:off x="28041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D466A-40A7-40B4-932E-206814393A5A}"/>
              </a:ext>
            </a:extLst>
          </p:cNvPr>
          <p:cNvSpPr/>
          <p:nvPr/>
        </p:nvSpPr>
        <p:spPr bwMode="auto">
          <a:xfrm>
            <a:off x="36271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146C87-2030-4CEE-9FB9-7F37C21CD738}"/>
              </a:ext>
            </a:extLst>
          </p:cNvPr>
          <p:cNvSpPr/>
          <p:nvPr/>
        </p:nvSpPr>
        <p:spPr bwMode="auto">
          <a:xfrm>
            <a:off x="44500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646BE-E242-4739-9A38-34531C2E4A44}"/>
              </a:ext>
            </a:extLst>
          </p:cNvPr>
          <p:cNvSpPr/>
          <p:nvPr/>
        </p:nvSpPr>
        <p:spPr bwMode="auto">
          <a:xfrm>
            <a:off x="52730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A641-AF97-4F6B-8590-7BFB9372D5F7}"/>
              </a:ext>
            </a:extLst>
          </p:cNvPr>
          <p:cNvSpPr/>
          <p:nvPr/>
        </p:nvSpPr>
        <p:spPr bwMode="auto">
          <a:xfrm>
            <a:off x="609600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49FD75-61BB-4634-8A28-4C93DC63FBAE}"/>
              </a:ext>
            </a:extLst>
          </p:cNvPr>
          <p:cNvSpPr/>
          <p:nvPr/>
        </p:nvSpPr>
        <p:spPr bwMode="auto">
          <a:xfrm>
            <a:off x="691896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8EB99C-7DDE-4438-99FC-16DCBCCB8E98}"/>
              </a:ext>
            </a:extLst>
          </p:cNvPr>
          <p:cNvSpPr/>
          <p:nvPr/>
        </p:nvSpPr>
        <p:spPr bwMode="auto">
          <a:xfrm>
            <a:off x="774192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9EFC1D-8E9C-4BC8-A380-72AE7D464D18}"/>
              </a:ext>
            </a:extLst>
          </p:cNvPr>
          <p:cNvSpPr/>
          <p:nvPr/>
        </p:nvSpPr>
        <p:spPr bwMode="auto">
          <a:xfrm>
            <a:off x="856488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AD5C-969A-4DB7-8648-E0DCA2FAD801}"/>
              </a:ext>
            </a:extLst>
          </p:cNvPr>
          <p:cNvSpPr/>
          <p:nvPr/>
        </p:nvSpPr>
        <p:spPr bwMode="auto">
          <a:xfrm>
            <a:off x="9387840" y="1639923"/>
            <a:ext cx="822960" cy="82296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FAB69-9803-4676-B809-790F24973448}"/>
              </a:ext>
            </a:extLst>
          </p:cNvPr>
          <p:cNvSpPr/>
          <p:nvPr/>
        </p:nvSpPr>
        <p:spPr bwMode="auto">
          <a:xfrm>
            <a:off x="10210800" y="1639923"/>
            <a:ext cx="822960" cy="82296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07" y="233683"/>
            <a:ext cx="8789586" cy="470898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DA3F10-4399-4110-802A-E11BFA908BE6}"/>
                  </a:ext>
                </a:extLst>
              </p:cNvPr>
              <p:cNvSpPr/>
              <p:nvPr/>
            </p:nvSpPr>
            <p:spPr>
              <a:xfrm>
                <a:off x="2286612" y="942976"/>
                <a:ext cx="1685314" cy="2667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DA3F10-4399-4110-802A-E11BFA90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12" y="942976"/>
                <a:ext cx="1685314" cy="26670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14FDC94-48B4-4CE4-AEC4-CDB1BCDBFF66}"/>
                  </a:ext>
                </a:extLst>
              </p:cNvPr>
              <p:cNvSpPr/>
              <p:nvPr/>
            </p:nvSpPr>
            <p:spPr>
              <a:xfrm>
                <a:off x="2285331" y="3083837"/>
                <a:ext cx="4991769" cy="149451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14FDC94-48B4-4CE4-AEC4-CDB1BCDBF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31" y="3083837"/>
                <a:ext cx="4991769" cy="1494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902925-2C5F-4B93-AD12-407088751DC1}"/>
                  </a:ext>
                </a:extLst>
              </p:cNvPr>
              <p:cNvSpPr/>
              <p:nvPr/>
            </p:nvSpPr>
            <p:spPr>
              <a:xfrm>
                <a:off x="2896212" y="3429000"/>
                <a:ext cx="4380888" cy="114935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902925-2C5F-4B93-AD12-407088751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2" y="3429000"/>
                <a:ext cx="4380888" cy="1149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A86BB1-8910-449B-851E-B75132B22101}"/>
                  </a:ext>
                </a:extLst>
              </p:cNvPr>
              <p:cNvSpPr txBox="1"/>
              <p:nvPr/>
            </p:nvSpPr>
            <p:spPr>
              <a:xfrm>
                <a:off x="3783095" y="5287827"/>
                <a:ext cx="46258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A86BB1-8910-449B-851E-B75132B2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95" y="5287827"/>
                <a:ext cx="462581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54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098D9-430C-40D2-949A-F6359E3B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07" y="233683"/>
            <a:ext cx="8789586" cy="470898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DA3F10-4399-4110-802A-E11BFA908BE6}"/>
                  </a:ext>
                </a:extLst>
              </p:cNvPr>
              <p:cNvSpPr/>
              <p:nvPr/>
            </p:nvSpPr>
            <p:spPr>
              <a:xfrm>
                <a:off x="2286612" y="942976"/>
                <a:ext cx="1685314" cy="2667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DA3F10-4399-4110-802A-E11BFA90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12" y="942976"/>
                <a:ext cx="1685314" cy="26670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A86BB1-8910-449B-851E-B75132B22101}"/>
                  </a:ext>
                </a:extLst>
              </p:cNvPr>
              <p:cNvSpPr txBox="1"/>
              <p:nvPr/>
            </p:nvSpPr>
            <p:spPr>
              <a:xfrm>
                <a:off x="3783095" y="5287827"/>
                <a:ext cx="46258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A86BB1-8910-449B-851E-B75132B2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95" y="5287827"/>
                <a:ext cx="462581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13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CCD62D-5241-4A5F-92A3-AF2AF9D4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57" y="379705"/>
            <a:ext cx="8416086" cy="480131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"26"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before_prev_dp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prev_dp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DA3F10-4399-4110-802A-E11BFA908BE6}"/>
                  </a:ext>
                </a:extLst>
              </p:cNvPr>
              <p:cNvSpPr/>
              <p:nvPr/>
            </p:nvSpPr>
            <p:spPr>
              <a:xfrm>
                <a:off x="2412736" y="2088604"/>
                <a:ext cx="1925902" cy="2667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DA3F10-4399-4110-802A-E11BFA90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36" y="2088604"/>
                <a:ext cx="1925902" cy="266700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A86BB1-8910-449B-851E-B75132B22101}"/>
                  </a:ext>
                </a:extLst>
              </p:cNvPr>
              <p:cNvSpPr txBox="1"/>
              <p:nvPr/>
            </p:nvSpPr>
            <p:spPr>
              <a:xfrm>
                <a:off x="3783095" y="5453359"/>
                <a:ext cx="46258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A86BB1-8910-449B-851E-B75132B2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95" y="5453359"/>
                <a:ext cx="462581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D67DE1-5F12-4B45-A266-D029814CAF43}"/>
                  </a:ext>
                </a:extLst>
              </p:cNvPr>
              <p:cNvSpPr/>
              <p:nvPr/>
            </p:nvSpPr>
            <p:spPr>
              <a:xfrm>
                <a:off x="2412736" y="2393404"/>
                <a:ext cx="1035314" cy="2667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D67DE1-5F12-4B45-A266-D029814CA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36" y="2393404"/>
                <a:ext cx="1035314" cy="26670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D4D46D-AB2F-4AAD-958E-327BB1D5AB45}"/>
                  </a:ext>
                </a:extLst>
              </p:cNvPr>
              <p:cNvSpPr/>
              <p:nvPr/>
            </p:nvSpPr>
            <p:spPr>
              <a:xfrm>
                <a:off x="2930393" y="2955380"/>
                <a:ext cx="1035314" cy="2667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D4D46D-AB2F-4AAD-958E-327BB1D5A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393" y="2955380"/>
                <a:ext cx="1035314" cy="2667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2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Ways to decode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57D1B8-ECCC-4994-8EA8-1A2DBBA25BC6}"/>
              </a:ext>
            </a:extLst>
          </p:cNvPr>
          <p:cNvSpPr/>
          <p:nvPr/>
        </p:nvSpPr>
        <p:spPr bwMode="auto">
          <a:xfrm>
            <a:off x="6571690" y="4970929"/>
            <a:ext cx="5074023" cy="1326777"/>
          </a:xfrm>
          <a:prstGeom prst="roundRect">
            <a:avLst>
              <a:gd name="adj" fmla="val 30181"/>
            </a:avLst>
          </a:pr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54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512810120129</a:t>
            </a:r>
            <a:endParaRPr kumimoji="0" lang="fr-FR" altLang="fr-F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214F9-E395-4ED8-95C9-50808ECB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5202750"/>
            <a:ext cx="1221581" cy="1221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2E891C-86C8-40FF-8E5A-0F6A3F3597FE}"/>
              </a:ext>
            </a:extLst>
          </p:cNvPr>
          <p:cNvSpPr txBox="1"/>
          <p:nvPr/>
        </p:nvSpPr>
        <p:spPr>
          <a:xfrm>
            <a:off x="9029700" y="5111493"/>
            <a:ext cx="88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endParaRPr lang="fr-FR" sz="5400" b="1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4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16989</TotalTime>
  <Words>8532</Words>
  <Application>Microsoft Office PowerPoint</Application>
  <PresentationFormat>Widescreen</PresentationFormat>
  <Paragraphs>1501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2021-10-01T15:41:37Z</dcterms:modified>
</cp:coreProperties>
</file>