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832"/>
    <a:srgbClr val="00EFD1"/>
    <a:srgbClr val="343D46"/>
    <a:srgbClr val="F97B57"/>
    <a:srgbClr val="F9AE57"/>
    <a:srgbClr val="33CCFF"/>
    <a:srgbClr val="5EB4B4"/>
    <a:srgbClr val="A5FDB9"/>
    <a:srgbClr val="8690FA"/>
    <a:srgbClr val="EC5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81C8A-4626-4036-8091-5AA1E9FF04E9}" v="667" dt="2021-09-11T12:19:32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138" y="612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DFE81C8A-4626-4036-8091-5AA1E9FF04E9}"/>
    <pc:docChg chg="undo redo custSel addSld delSld modSld modSection">
      <pc:chgData name="Syphax Ait oubelli" userId="ecf726b1934da71b" providerId="LiveId" clId="{DFE81C8A-4626-4036-8091-5AA1E9FF04E9}" dt="2021-09-11T12:19:32.338" v="2553"/>
      <pc:docMkLst>
        <pc:docMk/>
      </pc:docMkLst>
      <pc:sldChg chg="delSp modSp mod">
        <pc:chgData name="Syphax Ait oubelli" userId="ecf726b1934da71b" providerId="LiveId" clId="{DFE81C8A-4626-4036-8091-5AA1E9FF04E9}" dt="2021-09-09T14:20:41.284" v="15" actId="1076"/>
        <pc:sldMkLst>
          <pc:docMk/>
          <pc:sldMk cId="14798839" sldId="332"/>
        </pc:sldMkLst>
        <pc:spChg chg="mod">
          <ac:chgData name="Syphax Ait oubelli" userId="ecf726b1934da71b" providerId="LiveId" clId="{DFE81C8A-4626-4036-8091-5AA1E9FF04E9}" dt="2021-09-09T14:19:21.595" v="11" actId="20577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DFE81C8A-4626-4036-8091-5AA1E9FF04E9}" dt="2021-09-09T14:20:34.868" v="12" actId="478"/>
          <ac:grpSpMkLst>
            <pc:docMk/>
            <pc:sldMk cId="14798839" sldId="332"/>
            <ac:grpSpMk id="8" creationId="{F43BB191-9B9C-47B4-AB4B-6759F332090E}"/>
          </ac:grpSpMkLst>
        </pc:grpChg>
        <pc:picChg chg="del topLvl">
          <ac:chgData name="Syphax Ait oubelli" userId="ecf726b1934da71b" providerId="LiveId" clId="{DFE81C8A-4626-4036-8091-5AA1E9FF04E9}" dt="2021-09-09T14:20:34.868" v="12" actId="478"/>
          <ac:picMkLst>
            <pc:docMk/>
            <pc:sldMk cId="14798839" sldId="332"/>
            <ac:picMk id="4" creationId="{0A41BDB0-264C-472B-A251-EBCBD1400118}"/>
          </ac:picMkLst>
        </pc:picChg>
        <pc:picChg chg="mod topLvl">
          <ac:chgData name="Syphax Ait oubelli" userId="ecf726b1934da71b" providerId="LiveId" clId="{DFE81C8A-4626-4036-8091-5AA1E9FF04E9}" dt="2021-09-09T14:20:41.284" v="15" actId="1076"/>
          <ac:picMkLst>
            <pc:docMk/>
            <pc:sldMk cId="14798839" sldId="332"/>
            <ac:picMk id="7" creationId="{74B3BEEA-3DD0-413D-BAE2-2E3859B34CFC}"/>
          </ac:picMkLst>
        </pc:picChg>
      </pc:sldChg>
      <pc:sldChg chg="addSp delSp modSp add mod">
        <pc:chgData name="Syphax Ait oubelli" userId="ecf726b1934da71b" providerId="LiveId" clId="{DFE81C8A-4626-4036-8091-5AA1E9FF04E9}" dt="2021-09-09T14:30:51.393" v="174" actId="207"/>
        <pc:sldMkLst>
          <pc:docMk/>
          <pc:sldMk cId="756451115" sldId="333"/>
        </pc:sldMkLst>
        <pc:spChg chg="mod">
          <ac:chgData name="Syphax Ait oubelli" userId="ecf726b1934da71b" providerId="LiveId" clId="{DFE81C8A-4626-4036-8091-5AA1E9FF04E9}" dt="2021-09-09T14:30:51.393" v="174" actId="207"/>
          <ac:spMkLst>
            <pc:docMk/>
            <pc:sldMk cId="756451115" sldId="333"/>
            <ac:spMk id="2" creationId="{3B058406-6079-4C6C-B29B-FFE8036C3DA8}"/>
          </ac:spMkLst>
        </pc:spChg>
        <pc:picChg chg="add mod">
          <ac:chgData name="Syphax Ait oubelli" userId="ecf726b1934da71b" providerId="LiveId" clId="{DFE81C8A-4626-4036-8091-5AA1E9FF04E9}" dt="2021-09-09T14:22:15.658" v="126"/>
          <ac:picMkLst>
            <pc:docMk/>
            <pc:sldMk cId="756451115" sldId="333"/>
            <ac:picMk id="4" creationId="{F9E84755-A6F5-40F4-AD50-71E8FE67B9F2}"/>
          </ac:picMkLst>
        </pc:picChg>
        <pc:picChg chg="del">
          <ac:chgData name="Syphax Ait oubelli" userId="ecf726b1934da71b" providerId="LiveId" clId="{DFE81C8A-4626-4036-8091-5AA1E9FF04E9}" dt="2021-09-09T14:20:57.119" v="17" actId="478"/>
          <ac:picMkLst>
            <pc:docMk/>
            <pc:sldMk cId="756451115" sldId="333"/>
            <ac:picMk id="7" creationId="{74B3BEEA-3DD0-413D-BAE2-2E3859B34CFC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730545160" sldId="333"/>
        </pc:sldMkLst>
      </pc:sldChg>
      <pc:sldChg chg="addSp delSp modSp add mod">
        <pc:chgData name="Syphax Ait oubelli" userId="ecf726b1934da71b" providerId="LiveId" clId="{DFE81C8A-4626-4036-8091-5AA1E9FF04E9}" dt="2021-09-09T17:55:42.955" v="1899" actId="6549"/>
        <pc:sldMkLst>
          <pc:docMk/>
          <pc:sldMk cId="556150184" sldId="334"/>
        </pc:sldMkLst>
        <pc:spChg chg="mod">
          <ac:chgData name="Syphax Ait oubelli" userId="ecf726b1934da71b" providerId="LiveId" clId="{DFE81C8A-4626-4036-8091-5AA1E9FF04E9}" dt="2021-09-09T17:55:42.955" v="1899" actId="6549"/>
          <ac:spMkLst>
            <pc:docMk/>
            <pc:sldMk cId="556150184" sldId="334"/>
            <ac:spMk id="2" creationId="{3B058406-6079-4C6C-B29B-FFE8036C3DA8}"/>
          </ac:spMkLst>
        </pc:spChg>
        <pc:spChg chg="add mod">
          <ac:chgData name="Syphax Ait oubelli" userId="ecf726b1934da71b" providerId="LiveId" clId="{DFE81C8A-4626-4036-8091-5AA1E9FF04E9}" dt="2021-09-09T14:38:11.735" v="312" actId="20577"/>
          <ac:spMkLst>
            <pc:docMk/>
            <pc:sldMk cId="556150184" sldId="334"/>
            <ac:spMk id="11" creationId="{2145E17E-DC0D-4C11-855B-D2839A249583}"/>
          </ac:spMkLst>
        </pc:spChg>
        <pc:spChg chg="add mod">
          <ac:chgData name="Syphax Ait oubelli" userId="ecf726b1934da71b" providerId="LiveId" clId="{DFE81C8A-4626-4036-8091-5AA1E9FF04E9}" dt="2021-09-09T14:37:58.034" v="307" actId="571"/>
          <ac:spMkLst>
            <pc:docMk/>
            <pc:sldMk cId="556150184" sldId="334"/>
            <ac:spMk id="12" creationId="{72253AF5-3A0F-4301-ACE7-3575BE6FC617}"/>
          </ac:spMkLst>
        </pc:spChg>
        <pc:spChg chg="add mod">
          <ac:chgData name="Syphax Ait oubelli" userId="ecf726b1934da71b" providerId="LiveId" clId="{DFE81C8A-4626-4036-8091-5AA1E9FF04E9}" dt="2021-09-09T14:38:09.374" v="311" actId="20577"/>
          <ac:spMkLst>
            <pc:docMk/>
            <pc:sldMk cId="556150184" sldId="334"/>
            <ac:spMk id="13" creationId="{355FABB1-3C7A-4384-8B85-BA4CB466EA5E}"/>
          </ac:spMkLst>
        </pc:spChg>
        <pc:spChg chg="add mod">
          <ac:chgData name="Syphax Ait oubelli" userId="ecf726b1934da71b" providerId="LiveId" clId="{DFE81C8A-4626-4036-8091-5AA1E9FF04E9}" dt="2021-09-09T14:38:14.103" v="313" actId="20577"/>
          <ac:spMkLst>
            <pc:docMk/>
            <pc:sldMk cId="556150184" sldId="334"/>
            <ac:spMk id="14" creationId="{647B6597-4FA1-42B2-A272-D47524109F74}"/>
          </ac:spMkLst>
        </pc:spChg>
        <pc:spChg chg="add mod">
          <ac:chgData name="Syphax Ait oubelli" userId="ecf726b1934da71b" providerId="LiveId" clId="{DFE81C8A-4626-4036-8091-5AA1E9FF04E9}" dt="2021-09-09T14:38:27.945" v="324" actId="113"/>
          <ac:spMkLst>
            <pc:docMk/>
            <pc:sldMk cId="556150184" sldId="334"/>
            <ac:spMk id="15" creationId="{91F62DEF-ECBE-440D-A955-CF942599D92B}"/>
          </ac:spMkLst>
        </pc:spChg>
        <pc:spChg chg="add mod">
          <ac:chgData name="Syphax Ait oubelli" userId="ecf726b1934da71b" providerId="LiveId" clId="{DFE81C8A-4626-4036-8091-5AA1E9FF04E9}" dt="2021-09-09T14:39:04.902" v="333" actId="14100"/>
          <ac:spMkLst>
            <pc:docMk/>
            <pc:sldMk cId="556150184" sldId="334"/>
            <ac:spMk id="16" creationId="{BA275300-1555-4216-BBF6-77D963C57624}"/>
          </ac:spMkLst>
        </pc:spChg>
        <pc:picChg chg="del">
          <ac:chgData name="Syphax Ait oubelli" userId="ecf726b1934da71b" providerId="LiveId" clId="{DFE81C8A-4626-4036-8091-5AA1E9FF04E9}" dt="2021-09-09T14:31:07.202" v="176" actId="478"/>
          <ac:picMkLst>
            <pc:docMk/>
            <pc:sldMk cId="556150184" sldId="334"/>
            <ac:picMk id="4" creationId="{F9E84755-A6F5-40F4-AD50-71E8FE67B9F2}"/>
          </ac:picMkLst>
        </pc:picChg>
        <pc:picChg chg="add mod">
          <ac:chgData name="Syphax Ait oubelli" userId="ecf726b1934da71b" providerId="LiveId" clId="{DFE81C8A-4626-4036-8091-5AA1E9FF04E9}" dt="2021-09-09T14:36:11.215" v="275" actId="1076"/>
          <ac:picMkLst>
            <pc:docMk/>
            <pc:sldMk cId="556150184" sldId="334"/>
            <ac:picMk id="5" creationId="{C4FF415F-8AB9-48AF-B1B5-DB2C9C6D4E8A}"/>
          </ac:picMkLst>
        </pc:picChg>
        <pc:picChg chg="add mod">
          <ac:chgData name="Syphax Ait oubelli" userId="ecf726b1934da71b" providerId="LiveId" clId="{DFE81C8A-4626-4036-8091-5AA1E9FF04E9}" dt="2021-09-09T14:36:16.851" v="277" actId="1076"/>
          <ac:picMkLst>
            <pc:docMk/>
            <pc:sldMk cId="556150184" sldId="334"/>
            <ac:picMk id="7" creationId="{836B3CCF-E283-48C6-9DE7-1F6AC73ADA8A}"/>
          </ac:picMkLst>
        </pc:picChg>
        <pc:picChg chg="add mod">
          <ac:chgData name="Syphax Ait oubelli" userId="ecf726b1934da71b" providerId="LiveId" clId="{DFE81C8A-4626-4036-8091-5AA1E9FF04E9}" dt="2021-09-09T14:36:25.416" v="281" actId="1076"/>
          <ac:picMkLst>
            <pc:docMk/>
            <pc:sldMk cId="556150184" sldId="334"/>
            <ac:picMk id="8" creationId="{78BFC166-F15D-498C-862C-9854C0E5A659}"/>
          </ac:picMkLst>
        </pc:picChg>
        <pc:picChg chg="add mod">
          <ac:chgData name="Syphax Ait oubelli" userId="ecf726b1934da71b" providerId="LiveId" clId="{DFE81C8A-4626-4036-8091-5AA1E9FF04E9}" dt="2021-09-09T14:36:25.416" v="281" actId="1076"/>
          <ac:picMkLst>
            <pc:docMk/>
            <pc:sldMk cId="556150184" sldId="334"/>
            <ac:picMk id="9" creationId="{7C9CB361-EC3D-4824-9388-1D4223CB73D2}"/>
          </ac:picMkLst>
        </pc:picChg>
        <pc:picChg chg="add mod">
          <ac:chgData name="Syphax Ait oubelli" userId="ecf726b1934da71b" providerId="LiveId" clId="{DFE81C8A-4626-4036-8091-5AA1E9FF04E9}" dt="2021-09-09T14:36:21.647" v="280" actId="571"/>
          <ac:picMkLst>
            <pc:docMk/>
            <pc:sldMk cId="556150184" sldId="334"/>
            <ac:picMk id="10" creationId="{03D3CCF9-D744-4E35-98F4-04188419B475}"/>
          </ac:picMkLst>
        </pc:picChg>
        <pc:cxnChg chg="add mod">
          <ac:chgData name="Syphax Ait oubelli" userId="ecf726b1934da71b" providerId="LiveId" clId="{DFE81C8A-4626-4036-8091-5AA1E9FF04E9}" dt="2021-09-09T14:40:01.759" v="338" actId="692"/>
          <ac:cxnSpMkLst>
            <pc:docMk/>
            <pc:sldMk cId="556150184" sldId="334"/>
            <ac:cxnSpMk id="18" creationId="{F3FE64C2-9C14-404B-8799-4B7DDF1FE432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965280871" sldId="334"/>
        </pc:sldMkLst>
      </pc:sldChg>
      <pc:sldChg chg="addSp delSp modSp add mod">
        <pc:chgData name="Syphax Ait oubelli" userId="ecf726b1934da71b" providerId="LiveId" clId="{DFE81C8A-4626-4036-8091-5AA1E9FF04E9}" dt="2021-09-09T15:03:12.707" v="732" actId="14100"/>
        <pc:sldMkLst>
          <pc:docMk/>
          <pc:sldMk cId="155698162" sldId="335"/>
        </pc:sldMkLst>
        <pc:spChg chg="mod">
          <ac:chgData name="Syphax Ait oubelli" userId="ecf726b1934da71b" providerId="LiveId" clId="{DFE81C8A-4626-4036-8091-5AA1E9FF04E9}" dt="2021-09-09T15:03:12.707" v="732" actId="14100"/>
          <ac:spMkLst>
            <pc:docMk/>
            <pc:sldMk cId="155698162" sldId="335"/>
            <ac:spMk id="2" creationId="{3B058406-6079-4C6C-B29B-FFE8036C3DA8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1" creationId="{2145E17E-DC0D-4C11-855B-D2839A249583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2" creationId="{72253AF5-3A0F-4301-ACE7-3575BE6FC617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3" creationId="{355FABB1-3C7A-4384-8B85-BA4CB466EA5E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4" creationId="{647B6597-4FA1-42B2-A272-D47524109F74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5" creationId="{91F62DEF-ECBE-440D-A955-CF942599D92B}"/>
          </ac:spMkLst>
        </pc:spChg>
        <pc:spChg chg="del">
          <ac:chgData name="Syphax Ait oubelli" userId="ecf726b1934da71b" providerId="LiveId" clId="{DFE81C8A-4626-4036-8091-5AA1E9FF04E9}" dt="2021-09-09T14:42:11.480" v="378" actId="478"/>
          <ac:spMkLst>
            <pc:docMk/>
            <pc:sldMk cId="155698162" sldId="335"/>
            <ac:spMk id="16" creationId="{BA275300-1555-4216-BBF6-77D963C57624}"/>
          </ac:spMkLst>
        </pc:spChg>
        <pc:spChg chg="add mod">
          <ac:chgData name="Syphax Ait oubelli" userId="ecf726b1934da71b" providerId="LiveId" clId="{DFE81C8A-4626-4036-8091-5AA1E9FF04E9}" dt="2021-09-09T14:43:57.129" v="530" actId="207"/>
          <ac:spMkLst>
            <pc:docMk/>
            <pc:sldMk cId="155698162" sldId="335"/>
            <ac:spMk id="17" creationId="{E61BC774-8E34-4C97-A9BC-62C418B0E942}"/>
          </ac:spMkLst>
        </pc:spChg>
        <pc:spChg chg="add mod">
          <ac:chgData name="Syphax Ait oubelli" userId="ecf726b1934da71b" providerId="LiveId" clId="{DFE81C8A-4626-4036-8091-5AA1E9FF04E9}" dt="2021-09-09T14:44:06.456" v="532" actId="14100"/>
          <ac:spMkLst>
            <pc:docMk/>
            <pc:sldMk cId="155698162" sldId="335"/>
            <ac:spMk id="19" creationId="{1D5E5E9A-9379-4C9C-AA9E-1F82FFBB6DC3}"/>
          </ac:spMkLst>
        </pc:spChg>
        <pc:picChg chg="del">
          <ac:chgData name="Syphax Ait oubelli" userId="ecf726b1934da71b" providerId="LiveId" clId="{DFE81C8A-4626-4036-8091-5AA1E9FF04E9}" dt="2021-09-09T14:42:11.480" v="378" actId="478"/>
          <ac:picMkLst>
            <pc:docMk/>
            <pc:sldMk cId="155698162" sldId="335"/>
            <ac:picMk id="5" creationId="{C4FF415F-8AB9-48AF-B1B5-DB2C9C6D4E8A}"/>
          </ac:picMkLst>
        </pc:picChg>
        <pc:picChg chg="del">
          <ac:chgData name="Syphax Ait oubelli" userId="ecf726b1934da71b" providerId="LiveId" clId="{DFE81C8A-4626-4036-8091-5AA1E9FF04E9}" dt="2021-09-09T14:42:11.480" v="378" actId="478"/>
          <ac:picMkLst>
            <pc:docMk/>
            <pc:sldMk cId="155698162" sldId="335"/>
            <ac:picMk id="7" creationId="{836B3CCF-E283-48C6-9DE7-1F6AC73ADA8A}"/>
          </ac:picMkLst>
        </pc:picChg>
        <pc:picChg chg="del">
          <ac:chgData name="Syphax Ait oubelli" userId="ecf726b1934da71b" providerId="LiveId" clId="{DFE81C8A-4626-4036-8091-5AA1E9FF04E9}" dt="2021-09-09T14:42:11.480" v="378" actId="478"/>
          <ac:picMkLst>
            <pc:docMk/>
            <pc:sldMk cId="155698162" sldId="335"/>
            <ac:picMk id="8" creationId="{78BFC166-F15D-498C-862C-9854C0E5A659}"/>
          </ac:picMkLst>
        </pc:picChg>
        <pc:picChg chg="del">
          <ac:chgData name="Syphax Ait oubelli" userId="ecf726b1934da71b" providerId="LiveId" clId="{DFE81C8A-4626-4036-8091-5AA1E9FF04E9}" dt="2021-09-09T14:42:11.480" v="378" actId="478"/>
          <ac:picMkLst>
            <pc:docMk/>
            <pc:sldMk cId="155698162" sldId="335"/>
            <ac:picMk id="9" creationId="{7C9CB361-EC3D-4824-9388-1D4223CB73D2}"/>
          </ac:picMkLst>
        </pc:picChg>
        <pc:picChg chg="del">
          <ac:chgData name="Syphax Ait oubelli" userId="ecf726b1934da71b" providerId="LiveId" clId="{DFE81C8A-4626-4036-8091-5AA1E9FF04E9}" dt="2021-09-09T14:42:11.480" v="378" actId="478"/>
          <ac:picMkLst>
            <pc:docMk/>
            <pc:sldMk cId="155698162" sldId="335"/>
            <ac:picMk id="10" creationId="{03D3CCF9-D744-4E35-98F4-04188419B475}"/>
          </ac:picMkLst>
        </pc:picChg>
        <pc:cxnChg chg="del">
          <ac:chgData name="Syphax Ait oubelli" userId="ecf726b1934da71b" providerId="LiveId" clId="{DFE81C8A-4626-4036-8091-5AA1E9FF04E9}" dt="2021-09-09T14:42:11.480" v="378" actId="478"/>
          <ac:cxnSpMkLst>
            <pc:docMk/>
            <pc:sldMk cId="155698162" sldId="335"/>
            <ac:cxnSpMk id="18" creationId="{F3FE64C2-9C14-404B-8799-4B7DDF1FE432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089138185" sldId="335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838851283" sldId="336"/>
        </pc:sldMkLst>
      </pc:sldChg>
      <pc:sldChg chg="addSp delSp modSp add mod">
        <pc:chgData name="Syphax Ait oubelli" userId="ecf726b1934da71b" providerId="LiveId" clId="{DFE81C8A-4626-4036-8091-5AA1E9FF04E9}" dt="2021-09-09T15:03:16.221" v="741" actId="20577"/>
        <pc:sldMkLst>
          <pc:docMk/>
          <pc:sldMk cId="2704963145" sldId="336"/>
        </pc:sldMkLst>
        <pc:spChg chg="del mod">
          <ac:chgData name="Syphax Ait oubelli" userId="ecf726b1934da71b" providerId="LiveId" clId="{DFE81C8A-4626-4036-8091-5AA1E9FF04E9}" dt="2021-09-09T14:53:24.760" v="605" actId="21"/>
          <ac:spMkLst>
            <pc:docMk/>
            <pc:sldMk cId="2704963145" sldId="336"/>
            <ac:spMk id="2" creationId="{3B058406-6079-4C6C-B29B-FFE8036C3DA8}"/>
          </ac:spMkLst>
        </pc:spChg>
        <pc:spChg chg="add mod">
          <ac:chgData name="Syphax Ait oubelli" userId="ecf726b1934da71b" providerId="LiveId" clId="{DFE81C8A-4626-4036-8091-5AA1E9FF04E9}" dt="2021-09-09T14:52:56.233" v="600" actId="1076"/>
          <ac:spMkLst>
            <pc:docMk/>
            <pc:sldMk cId="2704963145" sldId="336"/>
            <ac:spMk id="3" creationId="{83111B41-02FC-4D1A-B804-26CF4E7F5ACB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1" creationId="{2145E17E-DC0D-4C11-855B-D2839A249583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2" creationId="{72253AF5-3A0F-4301-ACE7-3575BE6FC617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3" creationId="{355FABB1-3C7A-4384-8B85-BA4CB466EA5E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4" creationId="{647B6597-4FA1-42B2-A272-D47524109F74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5" creationId="{91F62DEF-ECBE-440D-A955-CF942599D92B}"/>
          </ac:spMkLst>
        </pc:spChg>
        <pc:spChg chg="del">
          <ac:chgData name="Syphax Ait oubelli" userId="ecf726b1934da71b" providerId="LiveId" clId="{DFE81C8A-4626-4036-8091-5AA1E9FF04E9}" dt="2021-09-09T14:48:36.751" v="535" actId="478"/>
          <ac:spMkLst>
            <pc:docMk/>
            <pc:sldMk cId="2704963145" sldId="336"/>
            <ac:spMk id="16" creationId="{BA275300-1555-4216-BBF6-77D963C57624}"/>
          </ac:spMkLst>
        </pc:spChg>
        <pc:spChg chg="add mod">
          <ac:chgData name="Syphax Ait oubelli" userId="ecf726b1934da71b" providerId="LiveId" clId="{DFE81C8A-4626-4036-8091-5AA1E9FF04E9}" dt="2021-09-09T14:52:56.233" v="600" actId="1076"/>
          <ac:spMkLst>
            <pc:docMk/>
            <pc:sldMk cId="2704963145" sldId="336"/>
            <ac:spMk id="17" creationId="{949E0FC9-EDFE-463D-9215-9329789FDB86}"/>
          </ac:spMkLst>
        </pc:spChg>
        <pc:spChg chg="add mod">
          <ac:chgData name="Syphax Ait oubelli" userId="ecf726b1934da71b" providerId="LiveId" clId="{DFE81C8A-4626-4036-8091-5AA1E9FF04E9}" dt="2021-09-09T14:53:27.159" v="606" actId="1076"/>
          <ac:spMkLst>
            <pc:docMk/>
            <pc:sldMk cId="2704963145" sldId="336"/>
            <ac:spMk id="19" creationId="{5AA6919D-F9AC-4801-BE7B-DBD6304FD2C9}"/>
          </ac:spMkLst>
        </pc:spChg>
        <pc:spChg chg="add mod">
          <ac:chgData name="Syphax Ait oubelli" userId="ecf726b1934da71b" providerId="LiveId" clId="{DFE81C8A-4626-4036-8091-5AA1E9FF04E9}" dt="2021-09-09T14:52:56.233" v="600" actId="1076"/>
          <ac:spMkLst>
            <pc:docMk/>
            <pc:sldMk cId="2704963145" sldId="336"/>
            <ac:spMk id="20" creationId="{A02FFA97-3254-4D9C-9034-664E4737206F}"/>
          </ac:spMkLst>
        </pc:spChg>
        <pc:spChg chg="add mod">
          <ac:chgData name="Syphax Ait oubelli" userId="ecf726b1934da71b" providerId="LiveId" clId="{DFE81C8A-4626-4036-8091-5AA1E9FF04E9}" dt="2021-09-09T14:52:33.816" v="594" actId="404"/>
          <ac:spMkLst>
            <pc:docMk/>
            <pc:sldMk cId="2704963145" sldId="336"/>
            <ac:spMk id="30" creationId="{D5931B5E-FC3D-4CA1-9E51-8F23E010CE12}"/>
          </ac:spMkLst>
        </pc:spChg>
        <pc:spChg chg="add mod">
          <ac:chgData name="Syphax Ait oubelli" userId="ecf726b1934da71b" providerId="LiveId" clId="{DFE81C8A-4626-4036-8091-5AA1E9FF04E9}" dt="2021-09-09T14:52:33.816" v="594" actId="404"/>
          <ac:spMkLst>
            <pc:docMk/>
            <pc:sldMk cId="2704963145" sldId="336"/>
            <ac:spMk id="31" creationId="{EE169AF0-47FB-4823-9DE3-B12D9B7B39C2}"/>
          </ac:spMkLst>
        </pc:spChg>
        <pc:spChg chg="add mod">
          <ac:chgData name="Syphax Ait oubelli" userId="ecf726b1934da71b" providerId="LiveId" clId="{DFE81C8A-4626-4036-8091-5AA1E9FF04E9}" dt="2021-09-09T14:52:33.816" v="594" actId="404"/>
          <ac:spMkLst>
            <pc:docMk/>
            <pc:sldMk cId="2704963145" sldId="336"/>
            <ac:spMk id="32" creationId="{A16C8B1D-4E8B-4165-AE09-CAA6437E9BC1}"/>
          </ac:spMkLst>
        </pc:spChg>
        <pc:spChg chg="add mod">
          <ac:chgData name="Syphax Ait oubelli" userId="ecf726b1934da71b" providerId="LiveId" clId="{DFE81C8A-4626-4036-8091-5AA1E9FF04E9}" dt="2021-09-09T15:03:16.221" v="741" actId="20577"/>
          <ac:spMkLst>
            <pc:docMk/>
            <pc:sldMk cId="2704963145" sldId="336"/>
            <ac:spMk id="40" creationId="{EC7A214F-2574-473A-82E9-A70A1BCD4D78}"/>
          </ac:spMkLst>
        </pc:spChg>
        <pc:spChg chg="add mod">
          <ac:chgData name="Syphax Ait oubelli" userId="ecf726b1934da71b" providerId="LiveId" clId="{DFE81C8A-4626-4036-8091-5AA1E9FF04E9}" dt="2021-09-09T14:54:11.495" v="617" actId="207"/>
          <ac:spMkLst>
            <pc:docMk/>
            <pc:sldMk cId="2704963145" sldId="336"/>
            <ac:spMk id="41" creationId="{5AC8B84F-3875-417B-B2C7-9B5DC23D2ED1}"/>
          </ac:spMkLst>
        </pc:spChg>
        <pc:spChg chg="add mod">
          <ac:chgData name="Syphax Ait oubelli" userId="ecf726b1934da71b" providerId="LiveId" clId="{DFE81C8A-4626-4036-8091-5AA1E9FF04E9}" dt="2021-09-09T14:54:14.395" v="619" actId="948"/>
          <ac:spMkLst>
            <pc:docMk/>
            <pc:sldMk cId="2704963145" sldId="336"/>
            <ac:spMk id="42" creationId="{D3D79541-2080-49EB-AF81-EBAEBED62AD7}"/>
          </ac:spMkLst>
        </pc:spChg>
        <pc:spChg chg="add mod">
          <ac:chgData name="Syphax Ait oubelli" userId="ecf726b1934da71b" providerId="LiveId" clId="{DFE81C8A-4626-4036-8091-5AA1E9FF04E9}" dt="2021-09-09T14:54:19.002" v="621" actId="948"/>
          <ac:spMkLst>
            <pc:docMk/>
            <pc:sldMk cId="2704963145" sldId="336"/>
            <ac:spMk id="43" creationId="{9AC36E00-9F33-4CCA-B9F9-FDC07A0B06A4}"/>
          </ac:spMkLst>
        </pc:spChg>
        <pc:grpChg chg="add mod">
          <ac:chgData name="Syphax Ait oubelli" userId="ecf726b1934da71b" providerId="LiveId" clId="{DFE81C8A-4626-4036-8091-5AA1E9FF04E9}" dt="2021-09-09T14:53:37.558" v="609" actId="1076"/>
          <ac:grpSpMkLst>
            <pc:docMk/>
            <pc:sldMk cId="2704963145" sldId="336"/>
            <ac:grpSpMk id="33" creationId="{F4354823-BE2E-4472-B175-8852C04E9B43}"/>
          </ac:grpSpMkLst>
        </pc:grpChg>
        <pc:grpChg chg="add mod">
          <ac:chgData name="Syphax Ait oubelli" userId="ecf726b1934da71b" providerId="LiveId" clId="{DFE81C8A-4626-4036-8091-5AA1E9FF04E9}" dt="2021-09-09T14:53:04.796" v="602" actId="1076"/>
          <ac:grpSpMkLst>
            <pc:docMk/>
            <pc:sldMk cId="2704963145" sldId="336"/>
            <ac:grpSpMk id="34" creationId="{39145ABF-CA34-4558-93BA-5FE57AEF2274}"/>
          </ac:grpSpMkLst>
        </pc:grpChg>
        <pc:grpChg chg="add mod">
          <ac:chgData name="Syphax Ait oubelli" userId="ecf726b1934da71b" providerId="LiveId" clId="{DFE81C8A-4626-4036-8091-5AA1E9FF04E9}" dt="2021-09-09T14:53:48.788" v="611" actId="1076"/>
          <ac:grpSpMkLst>
            <pc:docMk/>
            <pc:sldMk cId="2704963145" sldId="336"/>
            <ac:grpSpMk id="35" creationId="{D8E6B9D1-91DA-46C4-870C-9D294A6BADAD}"/>
          </ac:grpSpMkLst>
        </pc:grpChg>
        <pc:picChg chg="del">
          <ac:chgData name="Syphax Ait oubelli" userId="ecf726b1934da71b" providerId="LiveId" clId="{DFE81C8A-4626-4036-8091-5AA1E9FF04E9}" dt="2021-09-09T14:48:36.751" v="535" actId="478"/>
          <ac:picMkLst>
            <pc:docMk/>
            <pc:sldMk cId="2704963145" sldId="336"/>
            <ac:picMk id="5" creationId="{C4FF415F-8AB9-48AF-B1B5-DB2C9C6D4E8A}"/>
          </ac:picMkLst>
        </pc:picChg>
        <pc:picChg chg="del">
          <ac:chgData name="Syphax Ait oubelli" userId="ecf726b1934da71b" providerId="LiveId" clId="{DFE81C8A-4626-4036-8091-5AA1E9FF04E9}" dt="2021-09-09T14:48:36.751" v="535" actId="478"/>
          <ac:picMkLst>
            <pc:docMk/>
            <pc:sldMk cId="2704963145" sldId="336"/>
            <ac:picMk id="7" creationId="{836B3CCF-E283-48C6-9DE7-1F6AC73ADA8A}"/>
          </ac:picMkLst>
        </pc:picChg>
        <pc:picChg chg="del">
          <ac:chgData name="Syphax Ait oubelli" userId="ecf726b1934da71b" providerId="LiveId" clId="{DFE81C8A-4626-4036-8091-5AA1E9FF04E9}" dt="2021-09-09T14:48:36.751" v="535" actId="478"/>
          <ac:picMkLst>
            <pc:docMk/>
            <pc:sldMk cId="2704963145" sldId="336"/>
            <ac:picMk id="8" creationId="{78BFC166-F15D-498C-862C-9854C0E5A659}"/>
          </ac:picMkLst>
        </pc:picChg>
        <pc:picChg chg="del">
          <ac:chgData name="Syphax Ait oubelli" userId="ecf726b1934da71b" providerId="LiveId" clId="{DFE81C8A-4626-4036-8091-5AA1E9FF04E9}" dt="2021-09-09T14:48:36.751" v="535" actId="478"/>
          <ac:picMkLst>
            <pc:docMk/>
            <pc:sldMk cId="2704963145" sldId="336"/>
            <ac:picMk id="9" creationId="{7C9CB361-EC3D-4824-9388-1D4223CB73D2}"/>
          </ac:picMkLst>
        </pc:picChg>
        <pc:picChg chg="del">
          <ac:chgData name="Syphax Ait oubelli" userId="ecf726b1934da71b" providerId="LiveId" clId="{DFE81C8A-4626-4036-8091-5AA1E9FF04E9}" dt="2021-09-09T14:48:36.751" v="535" actId="478"/>
          <ac:picMkLst>
            <pc:docMk/>
            <pc:sldMk cId="2704963145" sldId="336"/>
            <ac:picMk id="10" creationId="{03D3CCF9-D744-4E35-98F4-04188419B475}"/>
          </ac:picMkLst>
        </pc:picChg>
        <pc:picChg chg="add mod">
          <ac:chgData name="Syphax Ait oubelli" userId="ecf726b1934da71b" providerId="LiveId" clId="{DFE81C8A-4626-4036-8091-5AA1E9FF04E9}" dt="2021-09-09T14:52:06.490" v="580" actId="164"/>
          <ac:picMkLst>
            <pc:docMk/>
            <pc:sldMk cId="2704963145" sldId="336"/>
            <ac:picMk id="27" creationId="{FCA0D010-F7EE-409C-A390-3E709643AD21}"/>
          </ac:picMkLst>
        </pc:picChg>
        <pc:picChg chg="add mod">
          <ac:chgData name="Syphax Ait oubelli" userId="ecf726b1934da71b" providerId="LiveId" clId="{DFE81C8A-4626-4036-8091-5AA1E9FF04E9}" dt="2021-09-09T14:52:08.740" v="581" actId="164"/>
          <ac:picMkLst>
            <pc:docMk/>
            <pc:sldMk cId="2704963145" sldId="336"/>
            <ac:picMk id="28" creationId="{4C4C9731-57A9-443F-83C0-E9BE57677F6F}"/>
          </ac:picMkLst>
        </pc:picChg>
        <pc:picChg chg="add mod">
          <ac:chgData name="Syphax Ait oubelli" userId="ecf726b1934da71b" providerId="LiveId" clId="{DFE81C8A-4626-4036-8091-5AA1E9FF04E9}" dt="2021-09-09T14:52:11.103" v="582" actId="164"/>
          <ac:picMkLst>
            <pc:docMk/>
            <pc:sldMk cId="2704963145" sldId="336"/>
            <ac:picMk id="29" creationId="{E3F5E7BA-7FD0-4373-8E8D-BBD892C8CC64}"/>
          </ac:picMkLst>
        </pc:picChg>
        <pc:cxnChg chg="add mod">
          <ac:chgData name="Syphax Ait oubelli" userId="ecf726b1934da71b" providerId="LiveId" clId="{DFE81C8A-4626-4036-8091-5AA1E9FF04E9}" dt="2021-09-09T14:53:27.159" v="606" actId="1076"/>
          <ac:cxnSpMkLst>
            <pc:docMk/>
            <pc:sldMk cId="2704963145" sldId="336"/>
            <ac:cxnSpMk id="6" creationId="{12741057-D67F-4058-BD27-6B4BA5C51194}"/>
          </ac:cxnSpMkLst>
        </pc:cxnChg>
        <pc:cxnChg chg="del">
          <ac:chgData name="Syphax Ait oubelli" userId="ecf726b1934da71b" providerId="LiveId" clId="{DFE81C8A-4626-4036-8091-5AA1E9FF04E9}" dt="2021-09-09T14:48:36.751" v="535" actId="478"/>
          <ac:cxnSpMkLst>
            <pc:docMk/>
            <pc:sldMk cId="2704963145" sldId="336"/>
            <ac:cxnSpMk id="18" creationId="{F3FE64C2-9C14-404B-8799-4B7DDF1FE432}"/>
          </ac:cxnSpMkLst>
        </pc:cxnChg>
        <pc:cxnChg chg="add mod">
          <ac:chgData name="Syphax Ait oubelli" userId="ecf726b1934da71b" providerId="LiveId" clId="{DFE81C8A-4626-4036-8091-5AA1E9FF04E9}" dt="2021-09-09T14:52:56.233" v="600" actId="1076"/>
          <ac:cxnSpMkLst>
            <pc:docMk/>
            <pc:sldMk cId="2704963145" sldId="336"/>
            <ac:cxnSpMk id="21" creationId="{1C5EF634-F256-4687-981C-EBC8F615220A}"/>
          </ac:cxnSpMkLst>
        </pc:cxnChg>
        <pc:cxnChg chg="add mod">
          <ac:chgData name="Syphax Ait oubelli" userId="ecf726b1934da71b" providerId="LiveId" clId="{DFE81C8A-4626-4036-8091-5AA1E9FF04E9}" dt="2021-09-09T14:52:56.233" v="600" actId="1076"/>
          <ac:cxnSpMkLst>
            <pc:docMk/>
            <pc:sldMk cId="2704963145" sldId="336"/>
            <ac:cxnSpMk id="24" creationId="{FDC1697F-8A39-4201-BA84-07971B43382C}"/>
          </ac:cxnSpMkLst>
        </pc:cxnChg>
      </pc:sldChg>
      <pc:sldChg chg="addSp delSp modSp add mod">
        <pc:chgData name="Syphax Ait oubelli" userId="ecf726b1934da71b" providerId="LiveId" clId="{DFE81C8A-4626-4036-8091-5AA1E9FF04E9}" dt="2021-09-09T15:03:20.348" v="750" actId="20577"/>
        <pc:sldMkLst>
          <pc:docMk/>
          <pc:sldMk cId="1154020790" sldId="337"/>
        </pc:sldMkLst>
        <pc:spChg chg="add del mod topLvl">
          <ac:chgData name="Syphax Ait oubelli" userId="ecf726b1934da71b" providerId="LiveId" clId="{DFE81C8A-4626-4036-8091-5AA1E9FF04E9}" dt="2021-09-09T14:58:42.961" v="636" actId="21"/>
          <ac:spMkLst>
            <pc:docMk/>
            <pc:sldMk cId="1154020790" sldId="337"/>
            <ac:spMk id="3" creationId="{83111B41-02FC-4D1A-B804-26CF4E7F5ACB}"/>
          </ac:spMkLst>
        </pc:spChg>
        <pc:spChg chg="add del mod">
          <ac:chgData name="Syphax Ait oubelli" userId="ecf726b1934da71b" providerId="LiveId" clId="{DFE81C8A-4626-4036-8091-5AA1E9FF04E9}" dt="2021-09-09T14:58:41.867" v="635" actId="47"/>
          <ac:spMkLst>
            <pc:docMk/>
            <pc:sldMk cId="1154020790" sldId="337"/>
            <ac:spMk id="5" creationId="{B264F5DC-AF99-4F4E-A542-D7F404B03EFF}"/>
          </ac:spMkLst>
        </pc:spChg>
        <pc:spChg chg="mod topLvl">
          <ac:chgData name="Syphax Ait oubelli" userId="ecf726b1934da71b" providerId="LiveId" clId="{DFE81C8A-4626-4036-8091-5AA1E9FF04E9}" dt="2021-09-09T14:59:43.305" v="676" actId="1076"/>
          <ac:spMkLst>
            <pc:docMk/>
            <pc:sldMk cId="1154020790" sldId="337"/>
            <ac:spMk id="17" creationId="{949E0FC9-EDFE-463D-9215-9329789FDB86}"/>
          </ac:spMkLst>
        </pc:spChg>
        <pc:spChg chg="mod topLvl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19" creationId="{5AA6919D-F9AC-4801-BE7B-DBD6304FD2C9}"/>
          </ac:spMkLst>
        </pc:spChg>
        <pc:spChg chg="mod topLvl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20" creationId="{A02FFA97-3254-4D9C-9034-664E4737206F}"/>
          </ac:spMkLst>
        </pc:spChg>
        <pc:spChg chg="add mod">
          <ac:chgData name="Syphax Ait oubelli" userId="ecf726b1934da71b" providerId="LiveId" clId="{DFE81C8A-4626-4036-8091-5AA1E9FF04E9}" dt="2021-09-09T14:59:27.908" v="674" actId="207"/>
          <ac:spMkLst>
            <pc:docMk/>
            <pc:sldMk cId="1154020790" sldId="337"/>
            <ac:spMk id="25" creationId="{6B645FAF-48FD-47FB-9659-13BFD9C9B653}"/>
          </ac:spMkLst>
        </pc:spChg>
        <pc:spChg chg="add del mod">
          <ac:chgData name="Syphax Ait oubelli" userId="ecf726b1934da71b" providerId="LiveId" clId="{DFE81C8A-4626-4036-8091-5AA1E9FF04E9}" dt="2021-09-09T14:58:57.821" v="652" actId="478"/>
          <ac:spMkLst>
            <pc:docMk/>
            <pc:sldMk cId="1154020790" sldId="337"/>
            <ac:spMk id="26" creationId="{78ADBC38-E207-4C0A-B410-4810876D1617}"/>
          </ac:spMkLst>
        </pc:spChg>
        <pc:spChg chg="mod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30" creationId="{D5931B5E-FC3D-4CA1-9E51-8F23E010CE12}"/>
          </ac:spMkLst>
        </pc:spChg>
        <pc:spChg chg="mod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31" creationId="{EE169AF0-47FB-4823-9DE3-B12D9B7B39C2}"/>
          </ac:spMkLst>
        </pc:spChg>
        <pc:spChg chg="mod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32" creationId="{A16C8B1D-4E8B-4165-AE09-CAA6437E9BC1}"/>
          </ac:spMkLst>
        </pc:spChg>
        <pc:spChg chg="mod">
          <ac:chgData name="Syphax Ait oubelli" userId="ecf726b1934da71b" providerId="LiveId" clId="{DFE81C8A-4626-4036-8091-5AA1E9FF04E9}" dt="2021-09-09T15:03:20.348" v="750" actId="20577"/>
          <ac:spMkLst>
            <pc:docMk/>
            <pc:sldMk cId="1154020790" sldId="337"/>
            <ac:spMk id="40" creationId="{EC7A214F-2574-473A-82E9-A70A1BCD4D78}"/>
          </ac:spMkLst>
        </pc:spChg>
        <pc:spChg chg="mod topLvl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41" creationId="{5AC8B84F-3875-417B-B2C7-9B5DC23D2ED1}"/>
          </ac:spMkLst>
        </pc:spChg>
        <pc:spChg chg="mod topLvl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42" creationId="{D3D79541-2080-49EB-AF81-EBAEBED62AD7}"/>
          </ac:spMkLst>
        </pc:spChg>
        <pc:spChg chg="mod topLvl">
          <ac:chgData name="Syphax Ait oubelli" userId="ecf726b1934da71b" providerId="LiveId" clId="{DFE81C8A-4626-4036-8091-5AA1E9FF04E9}" dt="2021-09-09T14:58:36.325" v="630" actId="165"/>
          <ac:spMkLst>
            <pc:docMk/>
            <pc:sldMk cId="1154020790" sldId="337"/>
            <ac:spMk id="43" creationId="{9AC36E00-9F33-4CCA-B9F9-FDC07A0B06A4}"/>
          </ac:spMkLst>
        </pc:spChg>
        <pc:grpChg chg="add mod">
          <ac:chgData name="Syphax Ait oubelli" userId="ecf726b1934da71b" providerId="LiveId" clId="{DFE81C8A-4626-4036-8091-5AA1E9FF04E9}" dt="2021-09-09T14:58:19.835" v="624" actId="164"/>
          <ac:grpSpMkLst>
            <pc:docMk/>
            <pc:sldMk cId="1154020790" sldId="337"/>
            <ac:grpSpMk id="2" creationId="{CD72C056-B125-40A6-B5DF-5B9A8A3DAC54}"/>
          </ac:grpSpMkLst>
        </pc:grpChg>
        <pc:grpChg chg="add del mod">
          <ac:chgData name="Syphax Ait oubelli" userId="ecf726b1934da71b" providerId="LiveId" clId="{DFE81C8A-4626-4036-8091-5AA1E9FF04E9}" dt="2021-09-09T14:58:36.325" v="630" actId="165"/>
          <ac:grpSpMkLst>
            <pc:docMk/>
            <pc:sldMk cId="1154020790" sldId="337"/>
            <ac:grpSpMk id="4" creationId="{767316E0-24BB-4774-8BC4-2F47B41C2F30}"/>
          </ac:grpSpMkLst>
        </pc:grpChg>
        <pc:grpChg chg="mod topLvl">
          <ac:chgData name="Syphax Ait oubelli" userId="ecf726b1934da71b" providerId="LiveId" clId="{DFE81C8A-4626-4036-8091-5AA1E9FF04E9}" dt="2021-09-09T14:58:36.325" v="630" actId="165"/>
          <ac:grpSpMkLst>
            <pc:docMk/>
            <pc:sldMk cId="1154020790" sldId="337"/>
            <ac:grpSpMk id="33" creationId="{F4354823-BE2E-4472-B175-8852C04E9B43}"/>
          </ac:grpSpMkLst>
        </pc:grpChg>
        <pc:grpChg chg="mod topLvl">
          <ac:chgData name="Syphax Ait oubelli" userId="ecf726b1934da71b" providerId="LiveId" clId="{DFE81C8A-4626-4036-8091-5AA1E9FF04E9}" dt="2021-09-09T14:58:36.325" v="630" actId="165"/>
          <ac:grpSpMkLst>
            <pc:docMk/>
            <pc:sldMk cId="1154020790" sldId="337"/>
            <ac:grpSpMk id="34" creationId="{39145ABF-CA34-4558-93BA-5FE57AEF2274}"/>
          </ac:grpSpMkLst>
        </pc:grpChg>
        <pc:grpChg chg="mod topLvl">
          <ac:chgData name="Syphax Ait oubelli" userId="ecf726b1934da71b" providerId="LiveId" clId="{DFE81C8A-4626-4036-8091-5AA1E9FF04E9}" dt="2021-09-09T14:58:36.325" v="630" actId="165"/>
          <ac:grpSpMkLst>
            <pc:docMk/>
            <pc:sldMk cId="1154020790" sldId="337"/>
            <ac:grpSpMk id="35" creationId="{D8E6B9D1-91DA-46C4-870C-9D294A6BADAD}"/>
          </ac:grpSpMkLst>
        </pc:grpChg>
        <pc:picChg chg="mod">
          <ac:chgData name="Syphax Ait oubelli" userId="ecf726b1934da71b" providerId="LiveId" clId="{DFE81C8A-4626-4036-8091-5AA1E9FF04E9}" dt="2021-09-09T14:58:36.325" v="630" actId="165"/>
          <ac:picMkLst>
            <pc:docMk/>
            <pc:sldMk cId="1154020790" sldId="337"/>
            <ac:picMk id="27" creationId="{FCA0D010-F7EE-409C-A390-3E709643AD21}"/>
          </ac:picMkLst>
        </pc:picChg>
        <pc:picChg chg="mod">
          <ac:chgData name="Syphax Ait oubelli" userId="ecf726b1934da71b" providerId="LiveId" clId="{DFE81C8A-4626-4036-8091-5AA1E9FF04E9}" dt="2021-09-09T14:58:36.325" v="630" actId="165"/>
          <ac:picMkLst>
            <pc:docMk/>
            <pc:sldMk cId="1154020790" sldId="337"/>
            <ac:picMk id="28" creationId="{4C4C9731-57A9-443F-83C0-E9BE57677F6F}"/>
          </ac:picMkLst>
        </pc:picChg>
        <pc:picChg chg="mod">
          <ac:chgData name="Syphax Ait oubelli" userId="ecf726b1934da71b" providerId="LiveId" clId="{DFE81C8A-4626-4036-8091-5AA1E9FF04E9}" dt="2021-09-09T14:58:36.325" v="630" actId="165"/>
          <ac:picMkLst>
            <pc:docMk/>
            <pc:sldMk cId="1154020790" sldId="337"/>
            <ac:picMk id="29" creationId="{E3F5E7BA-7FD0-4373-8E8D-BBD892C8CC64}"/>
          </ac:picMkLst>
        </pc:picChg>
        <pc:cxnChg chg="mod topLvl">
          <ac:chgData name="Syphax Ait oubelli" userId="ecf726b1934da71b" providerId="LiveId" clId="{DFE81C8A-4626-4036-8091-5AA1E9FF04E9}" dt="2021-09-09T14:58:42.961" v="636" actId="21"/>
          <ac:cxnSpMkLst>
            <pc:docMk/>
            <pc:sldMk cId="1154020790" sldId="337"/>
            <ac:cxnSpMk id="6" creationId="{12741057-D67F-4058-BD27-6B4BA5C51194}"/>
          </ac:cxnSpMkLst>
        </pc:cxnChg>
        <pc:cxnChg chg="mod topLvl">
          <ac:chgData name="Syphax Ait oubelli" userId="ecf726b1934da71b" providerId="LiveId" clId="{DFE81C8A-4626-4036-8091-5AA1E9FF04E9}" dt="2021-09-09T14:59:43.305" v="676" actId="1076"/>
          <ac:cxnSpMkLst>
            <pc:docMk/>
            <pc:sldMk cId="1154020790" sldId="337"/>
            <ac:cxnSpMk id="21" creationId="{1C5EF634-F256-4687-981C-EBC8F615220A}"/>
          </ac:cxnSpMkLst>
        </pc:cxnChg>
        <pc:cxnChg chg="mod topLvl">
          <ac:chgData name="Syphax Ait oubelli" userId="ecf726b1934da71b" providerId="LiveId" clId="{DFE81C8A-4626-4036-8091-5AA1E9FF04E9}" dt="2021-09-09T14:58:42.961" v="636" actId="21"/>
          <ac:cxnSpMkLst>
            <pc:docMk/>
            <pc:sldMk cId="1154020790" sldId="337"/>
            <ac:cxnSpMk id="24" creationId="{FDC1697F-8A39-4201-BA84-07971B43382C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4126660452" sldId="337"/>
        </pc:sldMkLst>
      </pc:sldChg>
      <pc:sldChg chg="addSp delSp modSp add mod">
        <pc:chgData name="Syphax Ait oubelli" userId="ecf726b1934da71b" providerId="LiveId" clId="{DFE81C8A-4626-4036-8091-5AA1E9FF04E9}" dt="2021-09-09T17:36:16.214" v="1684" actId="1076"/>
        <pc:sldMkLst>
          <pc:docMk/>
          <pc:sldMk cId="264087659" sldId="338"/>
        </pc:sldMkLst>
        <pc:spChg chg="add mod">
          <ac:chgData name="Syphax Ait oubelli" userId="ecf726b1934da71b" providerId="LiveId" clId="{DFE81C8A-4626-4036-8091-5AA1E9FF04E9}" dt="2021-09-09T15:06:04.401" v="897" actId="20577"/>
          <ac:spMkLst>
            <pc:docMk/>
            <pc:sldMk cId="264087659" sldId="338"/>
            <ac:spMk id="2" creationId="{714BFB63-FA33-4325-8F00-59A23B76854C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3" creationId="{83111B41-02FC-4D1A-B804-26CF4E7F5ACB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5" creationId="{B264F5DC-AF99-4F4E-A542-D7F404B03EFF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17" creationId="{949E0FC9-EDFE-463D-9215-9329789FDB86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19" creationId="{5AA6919D-F9AC-4801-BE7B-DBD6304FD2C9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20" creationId="{A02FFA97-3254-4D9C-9034-664E4737206F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25" creationId="{6B645FAF-48FD-47FB-9659-13BFD9C9B653}"/>
          </ac:spMkLst>
        </pc:spChg>
        <pc:spChg chg="add del mod">
          <ac:chgData name="Syphax Ait oubelli" userId="ecf726b1934da71b" providerId="LiveId" clId="{DFE81C8A-4626-4036-8091-5AA1E9FF04E9}" dt="2021-09-09T17:36:13.347" v="1682" actId="478"/>
          <ac:spMkLst>
            <pc:docMk/>
            <pc:sldMk cId="264087659" sldId="338"/>
            <ac:spMk id="26" creationId="{6278832A-E634-496F-8D7E-B49EEC7B14BF}"/>
          </ac:spMkLst>
        </pc:spChg>
        <pc:spChg chg="add del mod">
          <ac:chgData name="Syphax Ait oubelli" userId="ecf726b1934da71b" providerId="LiveId" clId="{DFE81C8A-4626-4036-8091-5AA1E9FF04E9}" dt="2021-09-09T17:36:13.347" v="1682" actId="478"/>
          <ac:spMkLst>
            <pc:docMk/>
            <pc:sldMk cId="264087659" sldId="338"/>
            <ac:spMk id="36" creationId="{E3D408E9-443A-4FDB-91BE-BDCEB6BD993C}"/>
          </ac:spMkLst>
        </pc:spChg>
        <pc:spChg chg="add mod">
          <ac:chgData name="Syphax Ait oubelli" userId="ecf726b1934da71b" providerId="LiveId" clId="{DFE81C8A-4626-4036-8091-5AA1E9FF04E9}" dt="2021-09-09T17:36:16.214" v="1684" actId="1076"/>
          <ac:spMkLst>
            <pc:docMk/>
            <pc:sldMk cId="264087659" sldId="338"/>
            <ac:spMk id="37" creationId="{719A4CCD-17E4-4CBB-A15A-B12FB8F1FD46}"/>
          </ac:spMkLst>
        </pc:spChg>
        <pc:spChg chg="add mod">
          <ac:chgData name="Syphax Ait oubelli" userId="ecf726b1934da71b" providerId="LiveId" clId="{DFE81C8A-4626-4036-8091-5AA1E9FF04E9}" dt="2021-09-09T17:36:16.214" v="1684" actId="1076"/>
          <ac:spMkLst>
            <pc:docMk/>
            <pc:sldMk cId="264087659" sldId="338"/>
            <ac:spMk id="38" creationId="{2BE6332A-112F-4323-8CC7-3B6D3562A194}"/>
          </ac:spMkLst>
        </pc:spChg>
        <pc:spChg chg="add mod">
          <ac:chgData name="Syphax Ait oubelli" userId="ecf726b1934da71b" providerId="LiveId" clId="{DFE81C8A-4626-4036-8091-5AA1E9FF04E9}" dt="2021-09-09T17:36:16.214" v="1684" actId="1076"/>
          <ac:spMkLst>
            <pc:docMk/>
            <pc:sldMk cId="264087659" sldId="338"/>
            <ac:spMk id="39" creationId="{7F1B1E77-EF88-4564-89FF-27ABBC7786EA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40" creationId="{EC7A214F-2574-473A-82E9-A70A1BCD4D78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41" creationId="{5AC8B84F-3875-417B-B2C7-9B5DC23D2ED1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42" creationId="{D3D79541-2080-49EB-AF81-EBAEBED62AD7}"/>
          </ac:spMkLst>
        </pc:spChg>
        <pc:spChg chg="del">
          <ac:chgData name="Syphax Ait oubelli" userId="ecf726b1934da71b" providerId="LiveId" clId="{DFE81C8A-4626-4036-8091-5AA1E9FF04E9}" dt="2021-09-09T15:01:14.095" v="678" actId="478"/>
          <ac:spMkLst>
            <pc:docMk/>
            <pc:sldMk cId="264087659" sldId="338"/>
            <ac:spMk id="43" creationId="{9AC36E00-9F33-4CCA-B9F9-FDC07A0B06A4}"/>
          </ac:spMkLst>
        </pc:spChg>
        <pc:grpChg chg="del">
          <ac:chgData name="Syphax Ait oubelli" userId="ecf726b1934da71b" providerId="LiveId" clId="{DFE81C8A-4626-4036-8091-5AA1E9FF04E9}" dt="2021-09-09T15:01:14.095" v="678" actId="478"/>
          <ac:grpSpMkLst>
            <pc:docMk/>
            <pc:sldMk cId="264087659" sldId="338"/>
            <ac:grpSpMk id="33" creationId="{F4354823-BE2E-4472-B175-8852C04E9B43}"/>
          </ac:grpSpMkLst>
        </pc:grpChg>
        <pc:grpChg chg="del">
          <ac:chgData name="Syphax Ait oubelli" userId="ecf726b1934da71b" providerId="LiveId" clId="{DFE81C8A-4626-4036-8091-5AA1E9FF04E9}" dt="2021-09-09T15:01:14.095" v="678" actId="478"/>
          <ac:grpSpMkLst>
            <pc:docMk/>
            <pc:sldMk cId="264087659" sldId="338"/>
            <ac:grpSpMk id="34" creationId="{39145ABF-CA34-4558-93BA-5FE57AEF2274}"/>
          </ac:grpSpMkLst>
        </pc:grpChg>
        <pc:grpChg chg="del">
          <ac:chgData name="Syphax Ait oubelli" userId="ecf726b1934da71b" providerId="LiveId" clId="{DFE81C8A-4626-4036-8091-5AA1E9FF04E9}" dt="2021-09-09T15:01:14.095" v="678" actId="478"/>
          <ac:grpSpMkLst>
            <pc:docMk/>
            <pc:sldMk cId="264087659" sldId="338"/>
            <ac:grpSpMk id="35" creationId="{D8E6B9D1-91DA-46C4-870C-9D294A6BADAD}"/>
          </ac:grpSpMkLst>
        </pc:grpChg>
        <pc:cxnChg chg="del mod">
          <ac:chgData name="Syphax Ait oubelli" userId="ecf726b1934da71b" providerId="LiveId" clId="{DFE81C8A-4626-4036-8091-5AA1E9FF04E9}" dt="2021-09-09T15:01:14.095" v="678" actId="478"/>
          <ac:cxnSpMkLst>
            <pc:docMk/>
            <pc:sldMk cId="264087659" sldId="338"/>
            <ac:cxnSpMk id="6" creationId="{12741057-D67F-4058-BD27-6B4BA5C51194}"/>
          </ac:cxnSpMkLst>
        </pc:cxnChg>
        <pc:cxnChg chg="del mod">
          <ac:chgData name="Syphax Ait oubelli" userId="ecf726b1934da71b" providerId="LiveId" clId="{DFE81C8A-4626-4036-8091-5AA1E9FF04E9}" dt="2021-09-09T15:01:14.095" v="678" actId="478"/>
          <ac:cxnSpMkLst>
            <pc:docMk/>
            <pc:sldMk cId="264087659" sldId="338"/>
            <ac:cxnSpMk id="21" creationId="{1C5EF634-F256-4687-981C-EBC8F615220A}"/>
          </ac:cxnSpMkLst>
        </pc:cxnChg>
        <pc:cxnChg chg="del mod">
          <ac:chgData name="Syphax Ait oubelli" userId="ecf726b1934da71b" providerId="LiveId" clId="{DFE81C8A-4626-4036-8091-5AA1E9FF04E9}" dt="2021-09-09T15:01:14.095" v="678" actId="478"/>
          <ac:cxnSpMkLst>
            <pc:docMk/>
            <pc:sldMk cId="264087659" sldId="338"/>
            <ac:cxnSpMk id="24" creationId="{FDC1697F-8A39-4201-BA84-07971B43382C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2187991963" sldId="338"/>
        </pc:sldMkLst>
      </pc:sldChg>
      <pc:sldChg chg="addSp delSp modSp add mod">
        <pc:chgData name="Syphax Ait oubelli" userId="ecf726b1934da71b" providerId="LiveId" clId="{DFE81C8A-4626-4036-8091-5AA1E9FF04E9}" dt="2021-09-09T16:49:33.657" v="1001" actId="14100"/>
        <pc:sldMkLst>
          <pc:docMk/>
          <pc:sldMk cId="527591815" sldId="339"/>
        </pc:sldMkLst>
        <pc:spChg chg="del">
          <ac:chgData name="Syphax Ait oubelli" userId="ecf726b1934da71b" providerId="LiveId" clId="{DFE81C8A-4626-4036-8091-5AA1E9FF04E9}" dt="2021-09-09T16:36:23.434" v="899" actId="478"/>
          <ac:spMkLst>
            <pc:docMk/>
            <pc:sldMk cId="527591815" sldId="339"/>
            <ac:spMk id="2" creationId="{714BFB63-FA33-4325-8F00-59A23B76854C}"/>
          </ac:spMkLst>
        </pc:spChg>
        <pc:spChg chg="add mod">
          <ac:chgData name="Syphax Ait oubelli" userId="ecf726b1934da71b" providerId="LiveId" clId="{DFE81C8A-4626-4036-8091-5AA1E9FF04E9}" dt="2021-09-09T16:45:43.983" v="955" actId="1076"/>
          <ac:spMkLst>
            <pc:docMk/>
            <pc:sldMk cId="527591815" sldId="339"/>
            <ac:spMk id="3" creationId="{99695807-4E0E-4876-8AEB-8111D056F6C6}"/>
          </ac:spMkLst>
        </pc:spChg>
        <pc:spChg chg="add mod">
          <ac:chgData name="Syphax Ait oubelli" userId="ecf726b1934da71b" providerId="LiveId" clId="{DFE81C8A-4626-4036-8091-5AA1E9FF04E9}" dt="2021-09-09T16:48:39.968" v="967" actId="1076"/>
          <ac:spMkLst>
            <pc:docMk/>
            <pc:sldMk cId="527591815" sldId="339"/>
            <ac:spMk id="4" creationId="{F49B0492-ED75-4B85-9A32-5F2537A21BB7}"/>
          </ac:spMkLst>
        </pc:spChg>
        <pc:spChg chg="add mod">
          <ac:chgData name="Syphax Ait oubelli" userId="ecf726b1934da71b" providerId="LiveId" clId="{DFE81C8A-4626-4036-8091-5AA1E9FF04E9}" dt="2021-09-09T16:45:43.983" v="955" actId="1076"/>
          <ac:spMkLst>
            <pc:docMk/>
            <pc:sldMk cId="527591815" sldId="339"/>
            <ac:spMk id="8" creationId="{71880C02-3959-4427-8B38-62D69EBAA845}"/>
          </ac:spMkLst>
        </pc:spChg>
        <pc:spChg chg="add mod">
          <ac:chgData name="Syphax Ait oubelli" userId="ecf726b1934da71b" providerId="LiveId" clId="{DFE81C8A-4626-4036-8091-5AA1E9FF04E9}" dt="2021-09-09T16:48:43.425" v="969" actId="20577"/>
          <ac:spMkLst>
            <pc:docMk/>
            <pc:sldMk cId="527591815" sldId="339"/>
            <ac:spMk id="10" creationId="{69BBF6B2-04D5-4E14-A52C-03A534E99B32}"/>
          </ac:spMkLst>
        </pc:spChg>
        <pc:spChg chg="add mod">
          <ac:chgData name="Syphax Ait oubelli" userId="ecf726b1934da71b" providerId="LiveId" clId="{DFE81C8A-4626-4036-8091-5AA1E9FF04E9}" dt="2021-09-09T16:49:24.469" v="985" actId="14100"/>
          <ac:spMkLst>
            <pc:docMk/>
            <pc:sldMk cId="527591815" sldId="339"/>
            <ac:spMk id="11" creationId="{C82EA4B3-A571-4E02-ABA5-6E082FA803D1}"/>
          </ac:spMkLst>
        </pc:spChg>
        <pc:spChg chg="add mod">
          <ac:chgData name="Syphax Ait oubelli" userId="ecf726b1934da71b" providerId="LiveId" clId="{DFE81C8A-4626-4036-8091-5AA1E9FF04E9}" dt="2021-09-09T16:49:33.657" v="1001" actId="14100"/>
          <ac:spMkLst>
            <pc:docMk/>
            <pc:sldMk cId="527591815" sldId="339"/>
            <ac:spMk id="12" creationId="{E4BF680A-E3FC-4BB6-8F28-4EB0FDD91E63}"/>
          </ac:spMkLst>
        </pc:spChg>
        <pc:spChg chg="del">
          <ac:chgData name="Syphax Ait oubelli" userId="ecf726b1934da71b" providerId="LiveId" clId="{DFE81C8A-4626-4036-8091-5AA1E9FF04E9}" dt="2021-09-09T16:36:23.434" v="899" actId="478"/>
          <ac:spMkLst>
            <pc:docMk/>
            <pc:sldMk cId="527591815" sldId="339"/>
            <ac:spMk id="26" creationId="{6278832A-E634-496F-8D7E-B49EEC7B14BF}"/>
          </ac:spMkLst>
        </pc:spChg>
        <pc:spChg chg="del">
          <ac:chgData name="Syphax Ait oubelli" userId="ecf726b1934da71b" providerId="LiveId" clId="{DFE81C8A-4626-4036-8091-5AA1E9FF04E9}" dt="2021-09-09T16:36:23.434" v="899" actId="478"/>
          <ac:spMkLst>
            <pc:docMk/>
            <pc:sldMk cId="527591815" sldId="339"/>
            <ac:spMk id="36" creationId="{E3D408E9-443A-4FDB-91BE-BDCEB6BD993C}"/>
          </ac:spMkLst>
        </pc:spChg>
        <pc:picChg chg="add mod">
          <ac:chgData name="Syphax Ait oubelli" userId="ecf726b1934da71b" providerId="LiveId" clId="{DFE81C8A-4626-4036-8091-5AA1E9FF04E9}" dt="2021-09-09T16:45:41.021" v="954" actId="1076"/>
          <ac:picMkLst>
            <pc:docMk/>
            <pc:sldMk cId="527591815" sldId="339"/>
            <ac:picMk id="5" creationId="{F31EF344-5F8B-4804-AF22-9D75E45F686F}"/>
          </ac:picMkLst>
        </pc:picChg>
        <pc:picChg chg="add mod">
          <ac:chgData name="Syphax Ait oubelli" userId="ecf726b1934da71b" providerId="LiveId" clId="{DFE81C8A-4626-4036-8091-5AA1E9FF04E9}" dt="2021-09-09T16:45:36.337" v="953" actId="1076"/>
          <ac:picMkLst>
            <pc:docMk/>
            <pc:sldMk cId="527591815" sldId="339"/>
            <ac:picMk id="6" creationId="{B9BDB122-53CE-425B-AC60-6749CBCE19B8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199121168" sldId="339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DFE81C8A-4626-4036-8091-5AA1E9FF04E9}" dt="2021-09-09T17:15:12.827" v="1293"/>
        <pc:sldMkLst>
          <pc:docMk/>
          <pc:sldMk cId="2876583938" sldId="340"/>
        </pc:sldMkLst>
        <pc:spChg chg="mod topLvl">
          <ac:chgData name="Syphax Ait oubelli" userId="ecf726b1934da71b" providerId="LiveId" clId="{DFE81C8A-4626-4036-8091-5AA1E9FF04E9}" dt="2021-09-09T17:02:06.785" v="1200" actId="1076"/>
          <ac:spMkLst>
            <pc:docMk/>
            <pc:sldMk cId="2876583938" sldId="340"/>
            <ac:spMk id="3" creationId="{99695807-4E0E-4876-8AEB-8111D056F6C6}"/>
          </ac:spMkLst>
        </pc:spChg>
        <pc:spChg chg="del">
          <ac:chgData name="Syphax Ait oubelli" userId="ecf726b1934da71b" providerId="LiveId" clId="{DFE81C8A-4626-4036-8091-5AA1E9FF04E9}" dt="2021-09-09T16:50:37.906" v="1003" actId="478"/>
          <ac:spMkLst>
            <pc:docMk/>
            <pc:sldMk cId="2876583938" sldId="340"/>
            <ac:spMk id="4" creationId="{F49B0492-ED75-4B85-9A32-5F2537A21BB7}"/>
          </ac:spMkLst>
        </pc:spChg>
        <pc:spChg chg="add del mod">
          <ac:chgData name="Syphax Ait oubelli" userId="ecf726b1934da71b" providerId="LiveId" clId="{DFE81C8A-4626-4036-8091-5AA1E9FF04E9}" dt="2021-09-09T16:56:58.264" v="1129" actId="478"/>
          <ac:spMkLst>
            <pc:docMk/>
            <pc:sldMk cId="2876583938" sldId="340"/>
            <ac:spMk id="7" creationId="{0A8738C6-3DD4-4144-92ED-D47041832FB3}"/>
          </ac:spMkLst>
        </pc:spChg>
        <pc:spChg chg="mod topLvl">
          <ac:chgData name="Syphax Ait oubelli" userId="ecf726b1934da71b" providerId="LiveId" clId="{DFE81C8A-4626-4036-8091-5AA1E9FF04E9}" dt="2021-09-09T17:02:03.319" v="1199" actId="1076"/>
          <ac:spMkLst>
            <pc:docMk/>
            <pc:sldMk cId="2876583938" sldId="340"/>
            <ac:spMk id="8" creationId="{71880C02-3959-4427-8B38-62D69EBAA845}"/>
          </ac:spMkLst>
        </pc:spChg>
        <pc:spChg chg="del">
          <ac:chgData name="Syphax Ait oubelli" userId="ecf726b1934da71b" providerId="LiveId" clId="{DFE81C8A-4626-4036-8091-5AA1E9FF04E9}" dt="2021-09-09T16:50:37.906" v="1003" actId="478"/>
          <ac:spMkLst>
            <pc:docMk/>
            <pc:sldMk cId="2876583938" sldId="340"/>
            <ac:spMk id="10" creationId="{69BBF6B2-04D5-4E14-A52C-03A534E99B32}"/>
          </ac:spMkLst>
        </pc:spChg>
        <pc:spChg chg="del">
          <ac:chgData name="Syphax Ait oubelli" userId="ecf726b1934da71b" providerId="LiveId" clId="{DFE81C8A-4626-4036-8091-5AA1E9FF04E9}" dt="2021-09-09T16:50:37.906" v="1003" actId="478"/>
          <ac:spMkLst>
            <pc:docMk/>
            <pc:sldMk cId="2876583938" sldId="340"/>
            <ac:spMk id="11" creationId="{C82EA4B3-A571-4E02-ABA5-6E082FA803D1}"/>
          </ac:spMkLst>
        </pc:spChg>
        <pc:spChg chg="del">
          <ac:chgData name="Syphax Ait oubelli" userId="ecf726b1934da71b" providerId="LiveId" clId="{DFE81C8A-4626-4036-8091-5AA1E9FF04E9}" dt="2021-09-09T16:50:37.906" v="1003" actId="478"/>
          <ac:spMkLst>
            <pc:docMk/>
            <pc:sldMk cId="2876583938" sldId="340"/>
            <ac:spMk id="12" creationId="{E4BF680A-E3FC-4BB6-8F28-4EB0FDD91E63}"/>
          </ac:spMkLst>
        </pc:spChg>
        <pc:spChg chg="add mod">
          <ac:chgData name="Syphax Ait oubelli" userId="ecf726b1934da71b" providerId="LiveId" clId="{DFE81C8A-4626-4036-8091-5AA1E9FF04E9}" dt="2021-09-09T16:53:12.222" v="1088" actId="207"/>
          <ac:spMkLst>
            <pc:docMk/>
            <pc:sldMk cId="2876583938" sldId="340"/>
            <ac:spMk id="13" creationId="{34F1025F-78A4-4C6D-8CE7-09DAC93D92A4}"/>
          </ac:spMkLst>
        </pc:spChg>
        <pc:spChg chg="add mod">
          <ac:chgData name="Syphax Ait oubelli" userId="ecf726b1934da71b" providerId="LiveId" clId="{DFE81C8A-4626-4036-8091-5AA1E9FF04E9}" dt="2021-09-09T17:02:12.909" v="1201" actId="1076"/>
          <ac:spMkLst>
            <pc:docMk/>
            <pc:sldMk cId="2876583938" sldId="340"/>
            <ac:spMk id="14" creationId="{E3B89BC0-EFA5-45EB-A1E2-0BFC36767EA6}"/>
          </ac:spMkLst>
        </pc:spChg>
        <pc:spChg chg="add del mod">
          <ac:chgData name="Syphax Ait oubelli" userId="ecf726b1934da71b" providerId="LiveId" clId="{DFE81C8A-4626-4036-8091-5AA1E9FF04E9}" dt="2021-09-09T16:53:41.032" v="1100" actId="478"/>
          <ac:spMkLst>
            <pc:docMk/>
            <pc:sldMk cId="2876583938" sldId="340"/>
            <ac:spMk id="15" creationId="{30A0754F-4979-4CE2-87C5-E4149613674A}"/>
          </ac:spMkLst>
        </pc:spChg>
        <pc:spChg chg="add del mod">
          <ac:chgData name="Syphax Ait oubelli" userId="ecf726b1934da71b" providerId="LiveId" clId="{DFE81C8A-4626-4036-8091-5AA1E9FF04E9}" dt="2021-09-09T17:03:08.576" v="1207" actId="478"/>
          <ac:spMkLst>
            <pc:docMk/>
            <pc:sldMk cId="2876583938" sldId="340"/>
            <ac:spMk id="16" creationId="{D5887A5F-FD9F-44C5-BB0C-CEAD969C8936}"/>
          </ac:spMkLst>
        </pc:spChg>
        <pc:spChg chg="add del mod">
          <ac:chgData name="Syphax Ait oubelli" userId="ecf726b1934da71b" providerId="LiveId" clId="{DFE81C8A-4626-4036-8091-5AA1E9FF04E9}" dt="2021-09-09T17:03:08.576" v="1207" actId="478"/>
          <ac:spMkLst>
            <pc:docMk/>
            <pc:sldMk cId="2876583938" sldId="340"/>
            <ac:spMk id="17" creationId="{7CC05491-35CC-46F8-9FF9-49B7EB215F5F}"/>
          </ac:spMkLst>
        </pc:spChg>
        <pc:spChg chg="add del mod">
          <ac:chgData name="Syphax Ait oubelli" userId="ecf726b1934da71b" providerId="LiveId" clId="{DFE81C8A-4626-4036-8091-5AA1E9FF04E9}" dt="2021-09-09T17:03:08.576" v="1207" actId="478"/>
          <ac:spMkLst>
            <pc:docMk/>
            <pc:sldMk cId="2876583938" sldId="340"/>
            <ac:spMk id="18" creationId="{B1A2FF2A-E417-428B-B146-E86B5385D5CD}"/>
          </ac:spMkLst>
        </pc:spChg>
        <pc:spChg chg="add del mod">
          <ac:chgData name="Syphax Ait oubelli" userId="ecf726b1934da71b" providerId="LiveId" clId="{DFE81C8A-4626-4036-8091-5AA1E9FF04E9}" dt="2021-09-09T17:03:08.576" v="1207" actId="478"/>
          <ac:spMkLst>
            <pc:docMk/>
            <pc:sldMk cId="2876583938" sldId="340"/>
            <ac:spMk id="19" creationId="{01A3C543-8560-4C8B-82B1-EA2EFB43B055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0" creationId="{15363DB9-45DB-4F08-864A-1F4F539BBC3C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1" creationId="{3668F130-0EC4-4D57-BEC3-70AE882358FF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2" creationId="{9609B91B-8D73-402B-B789-43BEAB57A5A2}"/>
          </ac:spMkLst>
        </pc:spChg>
        <pc:spChg chg="add mod">
          <ac:chgData name="Syphax Ait oubelli" userId="ecf726b1934da71b" providerId="LiveId" clId="{DFE81C8A-4626-4036-8091-5AA1E9FF04E9}" dt="2021-09-09T17:00:31.747" v="1182" actId="1076"/>
          <ac:spMkLst>
            <pc:docMk/>
            <pc:sldMk cId="2876583938" sldId="340"/>
            <ac:spMk id="23" creationId="{FADAF4CB-C443-4C94-9C90-8D7E47423658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4" creationId="{5413EB12-3F4F-4EF6-8169-07B58674E233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5" creationId="{CAE3849B-5248-47BB-978C-8D7D64E1FBA2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6" creationId="{20C9B559-C670-487B-B47C-A8BA061A3B38}"/>
          </ac:spMkLst>
        </pc:spChg>
        <pc:spChg chg="add mod">
          <ac:chgData name="Syphax Ait oubelli" userId="ecf726b1934da71b" providerId="LiveId" clId="{DFE81C8A-4626-4036-8091-5AA1E9FF04E9}" dt="2021-09-09T17:00:29.633" v="1181" actId="1076"/>
          <ac:spMkLst>
            <pc:docMk/>
            <pc:sldMk cId="2876583938" sldId="340"/>
            <ac:spMk id="27" creationId="{1DF4F16E-0C1B-473A-9355-00BDC25C3DCA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28" creationId="{FF101373-D975-403F-A725-D7AB66D1B18C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29" creationId="{D18F8ADD-AFCA-4BD2-A5F9-9D1BB291255F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0" creationId="{D8BE6B21-5827-4AC6-8E2A-E0ED1A614D9C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1" creationId="{2DC37D24-FB7F-4DBE-8457-65C80E176C63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2" creationId="{C4AFCA74-5EAF-4022-B527-3B13FBA0C93B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3" creationId="{319BE14D-276D-44AD-9EB8-F98FF691CC21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4" creationId="{9FC6C938-3E3C-4D9C-9F36-C259DF049696}"/>
          </ac:spMkLst>
        </pc:spChg>
        <pc:spChg chg="add mod">
          <ac:chgData name="Syphax Ait oubelli" userId="ecf726b1934da71b" providerId="LiveId" clId="{DFE81C8A-4626-4036-8091-5AA1E9FF04E9}" dt="2021-09-09T17:00:21.524" v="1180" actId="571"/>
          <ac:spMkLst>
            <pc:docMk/>
            <pc:sldMk cId="2876583938" sldId="340"/>
            <ac:spMk id="35" creationId="{F372BB55-999E-4BB2-A61B-91457E856C1F}"/>
          </ac:spMkLst>
        </pc:spChg>
        <pc:spChg chg="add del mod">
          <ac:chgData name="Syphax Ait oubelli" userId="ecf726b1934da71b" providerId="LiveId" clId="{DFE81C8A-4626-4036-8091-5AA1E9FF04E9}" dt="2021-09-09T17:03:10.679" v="1208" actId="478"/>
          <ac:spMkLst>
            <pc:docMk/>
            <pc:sldMk cId="2876583938" sldId="340"/>
            <ac:spMk id="36" creationId="{294CEB81-71D5-4159-9633-812C4E3EB50B}"/>
          </ac:spMkLst>
        </pc:spChg>
        <pc:spChg chg="add del mod">
          <ac:chgData name="Syphax Ait oubelli" userId="ecf726b1934da71b" providerId="LiveId" clId="{DFE81C8A-4626-4036-8091-5AA1E9FF04E9}" dt="2021-09-09T17:03:10.679" v="1208" actId="478"/>
          <ac:spMkLst>
            <pc:docMk/>
            <pc:sldMk cId="2876583938" sldId="340"/>
            <ac:spMk id="37" creationId="{0463ADC1-B88C-4997-900E-A9E1D54D9EBD}"/>
          </ac:spMkLst>
        </pc:spChg>
        <pc:spChg chg="add del mod">
          <ac:chgData name="Syphax Ait oubelli" userId="ecf726b1934da71b" providerId="LiveId" clId="{DFE81C8A-4626-4036-8091-5AA1E9FF04E9}" dt="2021-09-09T17:03:10.679" v="1208" actId="478"/>
          <ac:spMkLst>
            <pc:docMk/>
            <pc:sldMk cId="2876583938" sldId="340"/>
            <ac:spMk id="38" creationId="{FB6CF453-785A-438F-A43E-6B5FACE41AF7}"/>
          </ac:spMkLst>
        </pc:spChg>
        <pc:spChg chg="add del mod">
          <ac:chgData name="Syphax Ait oubelli" userId="ecf726b1934da71b" providerId="LiveId" clId="{DFE81C8A-4626-4036-8091-5AA1E9FF04E9}" dt="2021-09-09T17:03:10.679" v="1208" actId="478"/>
          <ac:spMkLst>
            <pc:docMk/>
            <pc:sldMk cId="2876583938" sldId="340"/>
            <ac:spMk id="39" creationId="{60642918-1018-49AB-91AF-F9323BD4A61C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0" creationId="{AEC1BB75-2BC3-49C0-AB6E-9DDD62696AF4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1" creationId="{39AE8697-DAA4-4D91-A672-E70AAF7285B4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2" creationId="{38768EA2-E0C7-4B1F-A9FB-4B3EC7C7FC5E}"/>
          </ac:spMkLst>
        </pc:spChg>
        <pc:spChg chg="add mod">
          <ac:chgData name="Syphax Ait oubelli" userId="ecf726b1934da71b" providerId="LiveId" clId="{DFE81C8A-4626-4036-8091-5AA1E9FF04E9}" dt="2021-09-09T17:01:31.384" v="1198" actId="20577"/>
          <ac:spMkLst>
            <pc:docMk/>
            <pc:sldMk cId="2876583938" sldId="340"/>
            <ac:spMk id="43" creationId="{A50A0062-1DED-4F27-9175-9370A11B0105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4" creationId="{FAE928AA-54BA-4F72-A87B-FDC5E08D2819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5" creationId="{C59B2733-2C32-416F-AC43-D244672C753F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6" creationId="{11011045-1833-40F4-A32E-E1E5CDF24243}"/>
          </ac:spMkLst>
        </pc:spChg>
        <pc:spChg chg="add mod">
          <ac:chgData name="Syphax Ait oubelli" userId="ecf726b1934da71b" providerId="LiveId" clId="{DFE81C8A-4626-4036-8091-5AA1E9FF04E9}" dt="2021-09-09T17:00:39.412" v="1183" actId="571"/>
          <ac:spMkLst>
            <pc:docMk/>
            <pc:sldMk cId="2876583938" sldId="340"/>
            <ac:spMk id="47" creationId="{72EC1832-9518-4B20-B06F-7256BAEF3D53}"/>
          </ac:spMkLst>
        </pc:spChg>
        <pc:grpChg chg="add del mod">
          <ac:chgData name="Syphax Ait oubelli" userId="ecf726b1934da71b" providerId="LiveId" clId="{DFE81C8A-4626-4036-8091-5AA1E9FF04E9}" dt="2021-09-09T16:51:01.717" v="1017" actId="165"/>
          <ac:grpSpMkLst>
            <pc:docMk/>
            <pc:sldMk cId="2876583938" sldId="340"/>
            <ac:grpSpMk id="2" creationId="{A3FC57C2-FA5B-4264-BAE5-96FA11186129}"/>
          </ac:grpSpMkLst>
        </pc:grpChg>
        <pc:picChg chg="mod">
          <ac:chgData name="Syphax Ait oubelli" userId="ecf726b1934da71b" providerId="LiveId" clId="{DFE81C8A-4626-4036-8091-5AA1E9FF04E9}" dt="2021-09-09T17:02:03.319" v="1199" actId="1076"/>
          <ac:picMkLst>
            <pc:docMk/>
            <pc:sldMk cId="2876583938" sldId="340"/>
            <ac:picMk id="5" creationId="{F31EF344-5F8B-4804-AF22-9D75E45F686F}"/>
          </ac:picMkLst>
        </pc:picChg>
        <pc:picChg chg="mod">
          <ac:chgData name="Syphax Ait oubelli" userId="ecf726b1934da71b" providerId="LiveId" clId="{DFE81C8A-4626-4036-8091-5AA1E9FF04E9}" dt="2021-09-09T17:02:06.785" v="1200" actId="1076"/>
          <ac:picMkLst>
            <pc:docMk/>
            <pc:sldMk cId="2876583938" sldId="340"/>
            <ac:picMk id="6" creationId="{B9BDB122-53CE-425B-AC60-6749CBCE19B8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1" creationId="{41700371-F68D-424D-AF48-E4B5CF369575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2" creationId="{1D239AF2-0748-483F-ADDB-4DF927EFB4E1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3" creationId="{643D425F-6BC1-4276-AB3F-66B23BE978EA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4" creationId="{DDF95806-82BC-4704-9EC8-820F9B18E155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5" creationId="{910F4A2F-D03E-43ED-941B-460ADFD84CCD}"/>
          </ac:picMkLst>
        </pc:picChg>
        <pc:picChg chg="add mod">
          <ac:chgData name="Syphax Ait oubelli" userId="ecf726b1934da71b" providerId="LiveId" clId="{DFE81C8A-4626-4036-8091-5AA1E9FF04E9}" dt="2021-09-09T17:15:12.827" v="1293"/>
          <ac:picMkLst>
            <pc:docMk/>
            <pc:sldMk cId="2876583938" sldId="340"/>
            <ac:picMk id="56" creationId="{C1C4EC7E-6A86-498C-B992-9B3B30A15097}"/>
          </ac:picMkLst>
        </pc:picChg>
        <pc:cxnChg chg="add mod">
          <ac:chgData name="Syphax Ait oubelli" userId="ecf726b1934da71b" providerId="LiveId" clId="{DFE81C8A-4626-4036-8091-5AA1E9FF04E9}" dt="2021-09-09T17:01:25.738" v="1193" actId="12789"/>
          <ac:cxnSpMkLst>
            <pc:docMk/>
            <pc:sldMk cId="2876583938" sldId="340"/>
            <ac:cxnSpMk id="48" creationId="{F2D9F7AE-928D-4CA0-81AE-E74F805DE3B1}"/>
          </ac:cxnSpMkLst>
        </pc:cxnChg>
      </pc:sldChg>
      <pc:sldChg chg="addSp delSp modSp add mod">
        <pc:chgData name="Syphax Ait oubelli" userId="ecf726b1934da71b" providerId="LiveId" clId="{DFE81C8A-4626-4036-8091-5AA1E9FF04E9}" dt="2021-09-09T17:18:52.944" v="1308" actId="1076"/>
        <pc:sldMkLst>
          <pc:docMk/>
          <pc:sldMk cId="792892709" sldId="341"/>
        </pc:sldMkLst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16" creationId="{D5887A5F-FD9F-44C5-BB0C-CEAD969C8936}"/>
          </ac:spMkLst>
        </pc:spChg>
        <pc:spChg chg="ord">
          <ac:chgData name="Syphax Ait oubelli" userId="ecf726b1934da71b" providerId="LiveId" clId="{DFE81C8A-4626-4036-8091-5AA1E9FF04E9}" dt="2021-09-09T17:04:18.284" v="1218" actId="166"/>
          <ac:spMkLst>
            <pc:docMk/>
            <pc:sldMk cId="792892709" sldId="341"/>
            <ac:spMk id="17" creationId="{7CC05491-35CC-46F8-9FF9-49B7EB215F5F}"/>
          </ac:spMkLst>
        </pc:spChg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18" creationId="{B1A2FF2A-E417-428B-B146-E86B5385D5CD}"/>
          </ac:spMkLst>
        </pc:spChg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19" creationId="{01A3C543-8560-4C8B-82B1-EA2EFB43B055}"/>
          </ac:spMkLst>
        </pc:spChg>
        <pc:spChg chg="del">
          <ac:chgData name="Syphax Ait oubelli" userId="ecf726b1934da71b" providerId="LiveId" clId="{DFE81C8A-4626-4036-8091-5AA1E9FF04E9}" dt="2021-09-09T17:03:17.960" v="1210" actId="478"/>
          <ac:spMkLst>
            <pc:docMk/>
            <pc:sldMk cId="792892709" sldId="341"/>
            <ac:spMk id="25" creationId="{CAE3849B-5248-47BB-978C-8D7D64E1FBA2}"/>
          </ac:spMkLst>
        </pc:spChg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36" creationId="{294CEB81-71D5-4159-9633-812C4E3EB50B}"/>
          </ac:spMkLst>
        </pc:spChg>
        <pc:spChg chg="ord">
          <ac:chgData name="Syphax Ait oubelli" userId="ecf726b1934da71b" providerId="LiveId" clId="{DFE81C8A-4626-4036-8091-5AA1E9FF04E9}" dt="2021-09-09T17:04:18.284" v="1218" actId="166"/>
          <ac:spMkLst>
            <pc:docMk/>
            <pc:sldMk cId="792892709" sldId="341"/>
            <ac:spMk id="37" creationId="{0463ADC1-B88C-4997-900E-A9E1D54D9EBD}"/>
          </ac:spMkLst>
        </pc:spChg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38" creationId="{FB6CF453-785A-438F-A43E-6B5FACE41AF7}"/>
          </ac:spMkLst>
        </pc:spChg>
        <pc:spChg chg="del">
          <ac:chgData name="Syphax Ait oubelli" userId="ecf726b1934da71b" providerId="LiveId" clId="{DFE81C8A-4626-4036-8091-5AA1E9FF04E9}" dt="2021-09-09T17:03:15.399" v="1209" actId="478"/>
          <ac:spMkLst>
            <pc:docMk/>
            <pc:sldMk cId="792892709" sldId="341"/>
            <ac:spMk id="39" creationId="{60642918-1018-49AB-91AF-F9323BD4A61C}"/>
          </ac:spMkLst>
        </pc:spChg>
        <pc:spChg chg="del">
          <ac:chgData name="Syphax Ait oubelli" userId="ecf726b1934da71b" providerId="LiveId" clId="{DFE81C8A-4626-4036-8091-5AA1E9FF04E9}" dt="2021-09-09T17:03:17.960" v="1210" actId="478"/>
          <ac:spMkLst>
            <pc:docMk/>
            <pc:sldMk cId="792892709" sldId="341"/>
            <ac:spMk id="45" creationId="{C59B2733-2C32-416F-AC43-D244672C753F}"/>
          </ac:spMkLst>
        </pc:spChg>
        <pc:picChg chg="add mod">
          <ac:chgData name="Syphax Ait oubelli" userId="ecf726b1934da71b" providerId="LiveId" clId="{DFE81C8A-4626-4036-8091-5AA1E9FF04E9}" dt="2021-09-09T17:18:52.944" v="1308" actId="1076"/>
          <ac:picMkLst>
            <pc:docMk/>
            <pc:sldMk cId="792892709" sldId="341"/>
            <ac:picMk id="4" creationId="{01A3951D-F9EA-49AE-A806-23E122756455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33" creationId="{9DA1E836-8E38-40B8-BA1C-EE004EF7606E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34" creationId="{E7F1E85A-2674-4EDE-AD08-7C3A3915DBEF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35" creationId="{862951FC-8A05-404C-8719-BA451428A84A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49" creationId="{66A85D91-BCB6-4C53-82A7-54B402AAB9F2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50" creationId="{2A501127-08DE-4F44-8768-F8901925A236}"/>
          </ac:picMkLst>
        </pc:picChg>
        <pc:picChg chg="add mod">
          <ac:chgData name="Syphax Ait oubelli" userId="ecf726b1934da71b" providerId="LiveId" clId="{DFE81C8A-4626-4036-8091-5AA1E9FF04E9}" dt="2021-09-09T17:15:12.291" v="1292"/>
          <ac:picMkLst>
            <pc:docMk/>
            <pc:sldMk cId="792892709" sldId="341"/>
            <ac:picMk id="51" creationId="{6D6857C4-4A62-4A99-AABB-270FF2A8E0CE}"/>
          </ac:picMkLst>
        </pc:picChg>
        <pc:picChg chg="add mod">
          <ac:chgData name="Syphax Ait oubelli" userId="ecf726b1934da71b" providerId="LiveId" clId="{DFE81C8A-4626-4036-8091-5AA1E9FF04E9}" dt="2021-09-09T17:15:58.591" v="1304" actId="1036"/>
          <ac:picMkLst>
            <pc:docMk/>
            <pc:sldMk cId="792892709" sldId="341"/>
            <ac:picMk id="52" creationId="{CFDC4B65-9D7C-4292-9677-FA2FBAA05EA5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006680360" sldId="341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793673798" sldId="342"/>
        </pc:sldMkLst>
      </pc:sldChg>
      <pc:sldChg chg="addSp delSp modSp add mod">
        <pc:chgData name="Syphax Ait oubelli" userId="ecf726b1934da71b" providerId="LiveId" clId="{DFE81C8A-4626-4036-8091-5AA1E9FF04E9}" dt="2021-09-09T17:18:57.976" v="1310" actId="1076"/>
        <pc:sldMkLst>
          <pc:docMk/>
          <pc:sldMk cId="3800542279" sldId="342"/>
        </pc:sldMkLst>
        <pc:spChg chg="ord">
          <ac:chgData name="Syphax Ait oubelli" userId="ecf726b1934da71b" providerId="LiveId" clId="{DFE81C8A-4626-4036-8091-5AA1E9FF04E9}" dt="2021-09-09T17:04:23.276" v="1219" actId="166"/>
          <ac:spMkLst>
            <pc:docMk/>
            <pc:sldMk cId="3800542279" sldId="342"/>
            <ac:spMk id="16" creationId="{D5887A5F-FD9F-44C5-BB0C-CEAD969C8936}"/>
          </ac:spMkLst>
        </pc:spChg>
        <pc:spChg chg="ord">
          <ac:chgData name="Syphax Ait oubelli" userId="ecf726b1934da71b" providerId="LiveId" clId="{DFE81C8A-4626-4036-8091-5AA1E9FF04E9}" dt="2021-09-09T17:04:23.276" v="1219" actId="166"/>
          <ac:spMkLst>
            <pc:docMk/>
            <pc:sldMk cId="3800542279" sldId="342"/>
            <ac:spMk id="17" creationId="{7CC05491-35CC-46F8-9FF9-49B7EB215F5F}"/>
          </ac:spMkLst>
        </pc:spChg>
        <pc:spChg chg="del">
          <ac:chgData name="Syphax Ait oubelli" userId="ecf726b1934da71b" providerId="LiveId" clId="{DFE81C8A-4626-4036-8091-5AA1E9FF04E9}" dt="2021-09-09T17:03:21.824" v="1211" actId="478"/>
          <ac:spMkLst>
            <pc:docMk/>
            <pc:sldMk cId="3800542279" sldId="342"/>
            <ac:spMk id="18" creationId="{B1A2FF2A-E417-428B-B146-E86B5385D5CD}"/>
          </ac:spMkLst>
        </pc:spChg>
        <pc:spChg chg="del">
          <ac:chgData name="Syphax Ait oubelli" userId="ecf726b1934da71b" providerId="LiveId" clId="{DFE81C8A-4626-4036-8091-5AA1E9FF04E9}" dt="2021-09-09T17:03:21.824" v="1211" actId="478"/>
          <ac:spMkLst>
            <pc:docMk/>
            <pc:sldMk cId="3800542279" sldId="342"/>
            <ac:spMk id="19" creationId="{01A3C543-8560-4C8B-82B1-EA2EFB43B055}"/>
          </ac:spMkLst>
        </pc:spChg>
        <pc:spChg chg="del">
          <ac:chgData name="Syphax Ait oubelli" userId="ecf726b1934da71b" providerId="LiveId" clId="{DFE81C8A-4626-4036-8091-5AA1E9FF04E9}" dt="2021-09-09T17:03:24.912" v="1212" actId="478"/>
          <ac:spMkLst>
            <pc:docMk/>
            <pc:sldMk cId="3800542279" sldId="342"/>
            <ac:spMk id="25" creationId="{CAE3849B-5248-47BB-978C-8D7D64E1FBA2}"/>
          </ac:spMkLst>
        </pc:spChg>
        <pc:spChg chg="del">
          <ac:chgData name="Syphax Ait oubelli" userId="ecf726b1934da71b" providerId="LiveId" clId="{DFE81C8A-4626-4036-8091-5AA1E9FF04E9}" dt="2021-09-09T17:03:24.912" v="1212" actId="478"/>
          <ac:spMkLst>
            <pc:docMk/>
            <pc:sldMk cId="3800542279" sldId="342"/>
            <ac:spMk id="27" creationId="{1DF4F16E-0C1B-473A-9355-00BDC25C3DCA}"/>
          </ac:spMkLst>
        </pc:spChg>
        <pc:spChg chg="ord">
          <ac:chgData name="Syphax Ait oubelli" userId="ecf726b1934da71b" providerId="LiveId" clId="{DFE81C8A-4626-4036-8091-5AA1E9FF04E9}" dt="2021-09-09T17:04:23.276" v="1219" actId="166"/>
          <ac:spMkLst>
            <pc:docMk/>
            <pc:sldMk cId="3800542279" sldId="342"/>
            <ac:spMk id="36" creationId="{294CEB81-71D5-4159-9633-812C4E3EB50B}"/>
          </ac:spMkLst>
        </pc:spChg>
        <pc:spChg chg="ord">
          <ac:chgData name="Syphax Ait oubelli" userId="ecf726b1934da71b" providerId="LiveId" clId="{DFE81C8A-4626-4036-8091-5AA1E9FF04E9}" dt="2021-09-09T17:04:23.276" v="1219" actId="166"/>
          <ac:spMkLst>
            <pc:docMk/>
            <pc:sldMk cId="3800542279" sldId="342"/>
            <ac:spMk id="37" creationId="{0463ADC1-B88C-4997-900E-A9E1D54D9EBD}"/>
          </ac:spMkLst>
        </pc:spChg>
        <pc:spChg chg="del">
          <ac:chgData name="Syphax Ait oubelli" userId="ecf726b1934da71b" providerId="LiveId" clId="{DFE81C8A-4626-4036-8091-5AA1E9FF04E9}" dt="2021-09-09T17:03:21.824" v="1211" actId="478"/>
          <ac:spMkLst>
            <pc:docMk/>
            <pc:sldMk cId="3800542279" sldId="342"/>
            <ac:spMk id="38" creationId="{FB6CF453-785A-438F-A43E-6B5FACE41AF7}"/>
          </ac:spMkLst>
        </pc:spChg>
        <pc:spChg chg="del">
          <ac:chgData name="Syphax Ait oubelli" userId="ecf726b1934da71b" providerId="LiveId" clId="{DFE81C8A-4626-4036-8091-5AA1E9FF04E9}" dt="2021-09-09T17:03:21.824" v="1211" actId="478"/>
          <ac:spMkLst>
            <pc:docMk/>
            <pc:sldMk cId="3800542279" sldId="342"/>
            <ac:spMk id="39" creationId="{60642918-1018-49AB-91AF-F9323BD4A61C}"/>
          </ac:spMkLst>
        </pc:spChg>
        <pc:spChg chg="del">
          <ac:chgData name="Syphax Ait oubelli" userId="ecf726b1934da71b" providerId="LiveId" clId="{DFE81C8A-4626-4036-8091-5AA1E9FF04E9}" dt="2021-09-09T17:03:24.912" v="1212" actId="478"/>
          <ac:spMkLst>
            <pc:docMk/>
            <pc:sldMk cId="3800542279" sldId="342"/>
            <ac:spMk id="45" creationId="{C59B2733-2C32-416F-AC43-D244672C753F}"/>
          </ac:spMkLst>
        </pc:spChg>
        <pc:spChg chg="del">
          <ac:chgData name="Syphax Ait oubelli" userId="ecf726b1934da71b" providerId="LiveId" clId="{DFE81C8A-4626-4036-8091-5AA1E9FF04E9}" dt="2021-09-09T17:03:24.912" v="1212" actId="478"/>
          <ac:spMkLst>
            <pc:docMk/>
            <pc:sldMk cId="3800542279" sldId="342"/>
            <ac:spMk id="47" creationId="{72EC1832-9518-4B20-B06F-7256BAEF3D53}"/>
          </ac:spMkLst>
        </pc:sp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33" creationId="{33ADCB9B-5742-401F-B405-25B1C1589EA0}"/>
          </ac:picMkLst>
        </pc:pic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34" creationId="{24F1F0ED-9782-41EA-A16F-80DF3C5CCA10}"/>
          </ac:picMkLst>
        </pc:pic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35" creationId="{374D5EBC-F830-47C8-B6B6-6E3288696D71}"/>
          </ac:picMkLst>
        </pc:pic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49" creationId="{FB02B8EE-2A1E-4ED2-A0AC-996260111A9B}"/>
          </ac:picMkLst>
        </pc:pic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50" creationId="{F16D5B64-1588-4E29-83E1-057C30F1315A}"/>
          </ac:picMkLst>
        </pc:picChg>
        <pc:picChg chg="add mod">
          <ac:chgData name="Syphax Ait oubelli" userId="ecf726b1934da71b" providerId="LiveId" clId="{DFE81C8A-4626-4036-8091-5AA1E9FF04E9}" dt="2021-09-09T17:15:11.387" v="1291"/>
          <ac:picMkLst>
            <pc:docMk/>
            <pc:sldMk cId="3800542279" sldId="342"/>
            <ac:picMk id="51" creationId="{1BD786BF-16AA-4796-84C7-E9C4848CEE9C}"/>
          </ac:picMkLst>
        </pc:picChg>
        <pc:picChg chg="add mod">
          <ac:chgData name="Syphax Ait oubelli" userId="ecf726b1934da71b" providerId="LiveId" clId="{DFE81C8A-4626-4036-8091-5AA1E9FF04E9}" dt="2021-09-09T17:18:57.976" v="1310" actId="1076"/>
          <ac:picMkLst>
            <pc:docMk/>
            <pc:sldMk cId="3800542279" sldId="342"/>
            <ac:picMk id="52" creationId="{F4089773-BF5B-40F6-A12F-B51A84C6CC34}"/>
          </ac:picMkLst>
        </pc:picChg>
        <pc:picChg chg="add mod">
          <ac:chgData name="Syphax Ait oubelli" userId="ecf726b1934da71b" providerId="LiveId" clId="{DFE81C8A-4626-4036-8091-5AA1E9FF04E9}" dt="2021-09-09T17:18:57.976" v="1310" actId="1076"/>
          <ac:picMkLst>
            <pc:docMk/>
            <pc:sldMk cId="3800542279" sldId="342"/>
            <ac:picMk id="53" creationId="{0B6B9D1F-6F69-45EE-ADC8-360D18AF0D16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224891720" sldId="343"/>
        </pc:sldMkLst>
      </pc:sldChg>
      <pc:sldChg chg="addSp delSp modSp add mod">
        <pc:chgData name="Syphax Ait oubelli" userId="ecf726b1934da71b" providerId="LiveId" clId="{DFE81C8A-4626-4036-8091-5AA1E9FF04E9}" dt="2021-09-09T17:19:02.463" v="1312" actId="1076"/>
        <pc:sldMkLst>
          <pc:docMk/>
          <pc:sldMk cId="2798450770" sldId="343"/>
        </pc:sldMkLst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16" creationId="{D5887A5F-FD9F-44C5-BB0C-CEAD969C8936}"/>
          </ac:spMkLst>
        </pc:spChg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17" creationId="{7CC05491-35CC-46F8-9FF9-49B7EB215F5F}"/>
          </ac:spMkLst>
        </pc:spChg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18" creationId="{B1A2FF2A-E417-428B-B146-E86B5385D5CD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19" creationId="{01A3C543-8560-4C8B-82B1-EA2EFB43B055}"/>
          </ac:spMkLst>
        </pc:spChg>
        <pc:spChg chg="del">
          <ac:chgData name="Syphax Ait oubelli" userId="ecf726b1934da71b" providerId="LiveId" clId="{DFE81C8A-4626-4036-8091-5AA1E9FF04E9}" dt="2021-09-09T17:03:34.912" v="1214" actId="478"/>
          <ac:spMkLst>
            <pc:docMk/>
            <pc:sldMk cId="2798450770" sldId="343"/>
            <ac:spMk id="24" creationId="{5413EB12-3F4F-4EF6-8169-07B58674E233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25" creationId="{CAE3849B-5248-47BB-978C-8D7D64E1FBA2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27" creationId="{1DF4F16E-0C1B-473A-9355-00BDC25C3DCA}"/>
          </ac:spMkLst>
        </pc:spChg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36" creationId="{294CEB81-71D5-4159-9633-812C4E3EB50B}"/>
          </ac:spMkLst>
        </pc:spChg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37" creationId="{0463ADC1-B88C-4997-900E-A9E1D54D9EBD}"/>
          </ac:spMkLst>
        </pc:spChg>
        <pc:spChg chg="ord">
          <ac:chgData name="Syphax Ait oubelli" userId="ecf726b1934da71b" providerId="LiveId" clId="{DFE81C8A-4626-4036-8091-5AA1E9FF04E9}" dt="2021-09-09T17:04:27.454" v="1220" actId="166"/>
          <ac:spMkLst>
            <pc:docMk/>
            <pc:sldMk cId="2798450770" sldId="343"/>
            <ac:spMk id="38" creationId="{FB6CF453-785A-438F-A43E-6B5FACE41AF7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39" creationId="{60642918-1018-49AB-91AF-F9323BD4A61C}"/>
          </ac:spMkLst>
        </pc:spChg>
        <pc:spChg chg="del">
          <ac:chgData name="Syphax Ait oubelli" userId="ecf726b1934da71b" providerId="LiveId" clId="{DFE81C8A-4626-4036-8091-5AA1E9FF04E9}" dt="2021-09-09T17:03:34.912" v="1214" actId="478"/>
          <ac:spMkLst>
            <pc:docMk/>
            <pc:sldMk cId="2798450770" sldId="343"/>
            <ac:spMk id="44" creationId="{FAE928AA-54BA-4F72-A87B-FDC5E08D2819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45" creationId="{C59B2733-2C32-416F-AC43-D244672C753F}"/>
          </ac:spMkLst>
        </pc:spChg>
        <pc:spChg chg="del">
          <ac:chgData name="Syphax Ait oubelli" userId="ecf726b1934da71b" providerId="LiveId" clId="{DFE81C8A-4626-4036-8091-5AA1E9FF04E9}" dt="2021-09-09T17:03:32.096" v="1213" actId="478"/>
          <ac:spMkLst>
            <pc:docMk/>
            <pc:sldMk cId="2798450770" sldId="343"/>
            <ac:spMk id="47" creationId="{72EC1832-9518-4B20-B06F-7256BAEF3D53}"/>
          </ac:spMkLst>
        </pc:sp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33" creationId="{2F7AC8C5-D615-48DD-BA48-A456C065359E}"/>
          </ac:picMkLst>
        </pc:pic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34" creationId="{38100052-9F59-4B03-A9D2-0F29C3AAEDA8}"/>
          </ac:picMkLst>
        </pc:pic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35" creationId="{089BB5AE-39A4-4426-AB44-D89A8C231662}"/>
          </ac:picMkLst>
        </pc:pic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49" creationId="{23431EB0-EB18-4214-A404-0CE665A27172}"/>
          </ac:picMkLst>
        </pc:pic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50" creationId="{6277F4B5-87E3-415B-AAEC-21029E99A2FA}"/>
          </ac:picMkLst>
        </pc:picChg>
        <pc:picChg chg="add mod">
          <ac:chgData name="Syphax Ait oubelli" userId="ecf726b1934da71b" providerId="LiveId" clId="{DFE81C8A-4626-4036-8091-5AA1E9FF04E9}" dt="2021-09-09T17:15:09.956" v="1290"/>
          <ac:picMkLst>
            <pc:docMk/>
            <pc:sldMk cId="2798450770" sldId="343"/>
            <ac:picMk id="51" creationId="{E117393B-4202-4C57-8950-F75D0381585F}"/>
          </ac:picMkLst>
        </pc:picChg>
        <pc:picChg chg="add mod">
          <ac:chgData name="Syphax Ait oubelli" userId="ecf726b1934da71b" providerId="LiveId" clId="{DFE81C8A-4626-4036-8091-5AA1E9FF04E9}" dt="2021-09-09T17:19:02.463" v="1312" actId="1076"/>
          <ac:picMkLst>
            <pc:docMk/>
            <pc:sldMk cId="2798450770" sldId="343"/>
            <ac:picMk id="52" creationId="{65CEBDCE-BBB3-477A-9BEB-83450FAD796B}"/>
          </ac:picMkLst>
        </pc:picChg>
        <pc:picChg chg="add mod">
          <ac:chgData name="Syphax Ait oubelli" userId="ecf726b1934da71b" providerId="LiveId" clId="{DFE81C8A-4626-4036-8091-5AA1E9FF04E9}" dt="2021-09-09T17:19:02.463" v="1312" actId="1076"/>
          <ac:picMkLst>
            <pc:docMk/>
            <pc:sldMk cId="2798450770" sldId="343"/>
            <ac:picMk id="53" creationId="{A1E2F94D-1031-4761-B467-080F181B1B0F}"/>
          </ac:picMkLst>
        </pc:picChg>
      </pc:sldChg>
      <pc:sldChg chg="addSp delSp modSp add mod">
        <pc:chgData name="Syphax Ait oubelli" userId="ecf726b1934da71b" providerId="LiveId" clId="{DFE81C8A-4626-4036-8091-5AA1E9FF04E9}" dt="2021-09-09T17:19:07.083" v="1314" actId="1076"/>
        <pc:sldMkLst>
          <pc:docMk/>
          <pc:sldMk cId="1155527492" sldId="344"/>
        </pc:sldMkLst>
        <pc:spChg chg="mod">
          <ac:chgData name="Syphax Ait oubelli" userId="ecf726b1934da71b" providerId="LiveId" clId="{DFE81C8A-4626-4036-8091-5AA1E9FF04E9}" dt="2021-09-09T17:04:29.864" v="1222" actId="1076"/>
          <ac:spMkLst>
            <pc:docMk/>
            <pc:sldMk cId="1155527492" sldId="344"/>
            <ac:spMk id="3" creationId="{99695807-4E0E-4876-8AEB-8111D056F6C6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16" creationId="{D5887A5F-FD9F-44C5-BB0C-CEAD969C8936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17" creationId="{7CC05491-35CC-46F8-9FF9-49B7EB215F5F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18" creationId="{B1A2FF2A-E417-428B-B146-E86B5385D5CD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19" creationId="{01A3C543-8560-4C8B-82B1-EA2EFB43B055}"/>
          </ac:spMkLst>
        </pc:spChg>
        <pc:spChg chg="del">
          <ac:chgData name="Syphax Ait oubelli" userId="ecf726b1934da71b" providerId="LiveId" clId="{DFE81C8A-4626-4036-8091-5AA1E9FF04E9}" dt="2021-09-09T17:03:43.223" v="1216" actId="478"/>
          <ac:spMkLst>
            <pc:docMk/>
            <pc:sldMk cId="1155527492" sldId="344"/>
            <ac:spMk id="24" creationId="{5413EB12-3F4F-4EF6-8169-07B58674E233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25" creationId="{CAE3849B-5248-47BB-978C-8D7D64E1FBA2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26" creationId="{20C9B559-C670-487B-B47C-A8BA061A3B38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27" creationId="{1DF4F16E-0C1B-473A-9355-00BDC25C3DCA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36" creationId="{294CEB81-71D5-4159-9633-812C4E3EB50B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37" creationId="{0463ADC1-B88C-4997-900E-A9E1D54D9EBD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38" creationId="{FB6CF453-785A-438F-A43E-6B5FACE41AF7}"/>
          </ac:spMkLst>
        </pc:spChg>
        <pc:spChg chg="ord">
          <ac:chgData name="Syphax Ait oubelli" userId="ecf726b1934da71b" providerId="LiveId" clId="{DFE81C8A-4626-4036-8091-5AA1E9FF04E9}" dt="2021-09-09T17:04:33.808" v="1223" actId="166"/>
          <ac:spMkLst>
            <pc:docMk/>
            <pc:sldMk cId="1155527492" sldId="344"/>
            <ac:spMk id="39" creationId="{60642918-1018-49AB-91AF-F9323BD4A61C}"/>
          </ac:spMkLst>
        </pc:spChg>
        <pc:spChg chg="del">
          <ac:chgData name="Syphax Ait oubelli" userId="ecf726b1934da71b" providerId="LiveId" clId="{DFE81C8A-4626-4036-8091-5AA1E9FF04E9}" dt="2021-09-09T17:03:43.223" v="1216" actId="478"/>
          <ac:spMkLst>
            <pc:docMk/>
            <pc:sldMk cId="1155527492" sldId="344"/>
            <ac:spMk id="44" creationId="{FAE928AA-54BA-4F72-A87B-FDC5E08D2819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45" creationId="{C59B2733-2C32-416F-AC43-D244672C753F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46" creationId="{11011045-1833-40F4-A32E-E1E5CDF24243}"/>
          </ac:spMkLst>
        </pc:spChg>
        <pc:spChg chg="del">
          <ac:chgData name="Syphax Ait oubelli" userId="ecf726b1934da71b" providerId="LiveId" clId="{DFE81C8A-4626-4036-8091-5AA1E9FF04E9}" dt="2021-09-09T17:03:40.871" v="1215" actId="478"/>
          <ac:spMkLst>
            <pc:docMk/>
            <pc:sldMk cId="1155527492" sldId="344"/>
            <ac:spMk id="47" creationId="{72EC1832-9518-4B20-B06F-7256BAEF3D53}"/>
          </ac:spMkLst>
        </pc:sp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33" creationId="{3788AB0F-22A4-4C84-A2DE-BC31C09F5F0C}"/>
          </ac:picMkLst>
        </pc:pic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34" creationId="{23AA48C7-6D0B-49AE-B273-3F140A356318}"/>
          </ac:picMkLst>
        </pc:pic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35" creationId="{8BA6CA7A-F6E3-4002-9AEB-F105CF6F746C}"/>
          </ac:picMkLst>
        </pc:pic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49" creationId="{DD9D7715-357A-4BB6-9595-8C51D9A3A633}"/>
          </ac:picMkLst>
        </pc:pic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50" creationId="{02CEBAED-88F5-4934-9087-24F12C8CB4C6}"/>
          </ac:picMkLst>
        </pc:picChg>
        <pc:picChg chg="add mod">
          <ac:chgData name="Syphax Ait oubelli" userId="ecf726b1934da71b" providerId="LiveId" clId="{DFE81C8A-4626-4036-8091-5AA1E9FF04E9}" dt="2021-09-09T17:14:20.903" v="1289" actId="1038"/>
          <ac:picMkLst>
            <pc:docMk/>
            <pc:sldMk cId="1155527492" sldId="344"/>
            <ac:picMk id="51" creationId="{6E4ED315-6F1A-4930-A3D6-CB21E47F76D1}"/>
          </ac:picMkLst>
        </pc:picChg>
        <pc:picChg chg="add mod">
          <ac:chgData name="Syphax Ait oubelli" userId="ecf726b1934da71b" providerId="LiveId" clId="{DFE81C8A-4626-4036-8091-5AA1E9FF04E9}" dt="2021-09-09T17:19:07.083" v="1314" actId="1076"/>
          <ac:picMkLst>
            <pc:docMk/>
            <pc:sldMk cId="1155527492" sldId="344"/>
            <ac:picMk id="52" creationId="{7C9E7F3B-B374-42AA-8B05-F595804722FF}"/>
          </ac:picMkLst>
        </pc:picChg>
        <pc:picChg chg="add mod">
          <ac:chgData name="Syphax Ait oubelli" userId="ecf726b1934da71b" providerId="LiveId" clId="{DFE81C8A-4626-4036-8091-5AA1E9FF04E9}" dt="2021-09-09T17:19:07.083" v="1314" actId="1076"/>
          <ac:picMkLst>
            <pc:docMk/>
            <pc:sldMk cId="1155527492" sldId="344"/>
            <ac:picMk id="53" creationId="{2CC94E9D-0B3E-4CB1-AFB2-BFE2C4403048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469424833" sldId="344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217032862" sldId="345"/>
        </pc:sldMkLst>
      </pc:sldChg>
      <pc:sldChg chg="modSp add del mod">
        <pc:chgData name="Syphax Ait oubelli" userId="ecf726b1934da71b" providerId="LiveId" clId="{DFE81C8A-4626-4036-8091-5AA1E9FF04E9}" dt="2021-09-09T17:04:47.711" v="1225" actId="47"/>
        <pc:sldMkLst>
          <pc:docMk/>
          <pc:sldMk cId="907311525" sldId="345"/>
        </pc:sldMkLst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16" creationId="{D5887A5F-FD9F-44C5-BB0C-CEAD969C8936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17" creationId="{7CC05491-35CC-46F8-9FF9-49B7EB215F5F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18" creationId="{B1A2FF2A-E417-428B-B146-E86B5385D5CD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19" creationId="{01A3C543-8560-4C8B-82B1-EA2EFB43B055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36" creationId="{294CEB81-71D5-4159-9633-812C4E3EB50B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37" creationId="{0463ADC1-B88C-4997-900E-A9E1D54D9EBD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38" creationId="{FB6CF453-785A-438F-A43E-6B5FACE41AF7}"/>
          </ac:spMkLst>
        </pc:spChg>
        <pc:spChg chg="ord">
          <ac:chgData name="Syphax Ait oubelli" userId="ecf726b1934da71b" providerId="LiveId" clId="{DFE81C8A-4626-4036-8091-5AA1E9FF04E9}" dt="2021-09-09T17:04:12.519" v="1217" actId="166"/>
          <ac:spMkLst>
            <pc:docMk/>
            <pc:sldMk cId="907311525" sldId="345"/>
            <ac:spMk id="39" creationId="{60642918-1018-49AB-91AF-F9323BD4A61C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586446267" sldId="346"/>
        </pc:sldMkLst>
      </pc:sldChg>
      <pc:sldChg chg="addSp modSp add mod">
        <pc:chgData name="Syphax Ait oubelli" userId="ecf726b1934da71b" providerId="LiveId" clId="{DFE81C8A-4626-4036-8091-5AA1E9FF04E9}" dt="2021-09-09T17:19:11.202" v="1315"/>
        <pc:sldMkLst>
          <pc:docMk/>
          <pc:sldMk cId="2816446380" sldId="346"/>
        </pc:sldMkLst>
        <pc:spChg chg="add mod">
          <ac:chgData name="Syphax Ait oubelli" userId="ecf726b1934da71b" providerId="LiveId" clId="{DFE81C8A-4626-4036-8091-5AA1E9FF04E9}" dt="2021-09-09T17:06:01.159" v="1251" actId="1076"/>
          <ac:spMkLst>
            <pc:docMk/>
            <pc:sldMk cId="2816446380" sldId="346"/>
            <ac:spMk id="2" creationId="{25CD9668-2132-4675-B479-8580C6ACBC8D}"/>
          </ac:spMkLst>
        </pc:spChg>
        <pc:spChg chg="mod">
          <ac:chgData name="Syphax Ait oubelli" userId="ecf726b1934da71b" providerId="LiveId" clId="{DFE81C8A-4626-4036-8091-5AA1E9FF04E9}" dt="2021-09-09T17:05:29.138" v="1233" actId="1076"/>
          <ac:spMkLst>
            <pc:docMk/>
            <pc:sldMk cId="2816446380" sldId="346"/>
            <ac:spMk id="20" creationId="{15363DB9-45DB-4F08-864A-1F4F539BBC3C}"/>
          </ac:spMkLst>
        </pc:spChg>
        <pc:spChg chg="mod">
          <ac:chgData name="Syphax Ait oubelli" userId="ecf726b1934da71b" providerId="LiveId" clId="{DFE81C8A-4626-4036-8091-5AA1E9FF04E9}" dt="2021-09-09T17:05:29.138" v="1233" actId="1076"/>
          <ac:spMkLst>
            <pc:docMk/>
            <pc:sldMk cId="2816446380" sldId="346"/>
            <ac:spMk id="21" creationId="{3668F130-0EC4-4D57-BEC3-70AE882358FF}"/>
          </ac:spMkLst>
        </pc:spChg>
        <pc:spChg chg="mod">
          <ac:chgData name="Syphax Ait oubelli" userId="ecf726b1934da71b" providerId="LiveId" clId="{DFE81C8A-4626-4036-8091-5AA1E9FF04E9}" dt="2021-09-09T17:05:29.138" v="1233" actId="1076"/>
          <ac:spMkLst>
            <pc:docMk/>
            <pc:sldMk cId="2816446380" sldId="346"/>
            <ac:spMk id="22" creationId="{9609B91B-8D73-402B-B789-43BEAB57A5A2}"/>
          </ac:spMkLst>
        </pc:spChg>
        <pc:spChg chg="add mod">
          <ac:chgData name="Syphax Ait oubelli" userId="ecf726b1934da71b" providerId="LiveId" clId="{DFE81C8A-4626-4036-8091-5AA1E9FF04E9}" dt="2021-09-09T17:05:20.933" v="1231" actId="571"/>
          <ac:spMkLst>
            <pc:docMk/>
            <pc:sldMk cId="2816446380" sldId="346"/>
            <ac:spMk id="26" creationId="{9DD7B7AF-2B98-49D1-B951-F03AFE171207}"/>
          </ac:spMkLst>
        </pc:spChg>
        <pc:spChg chg="add mod">
          <ac:chgData name="Syphax Ait oubelli" userId="ecf726b1934da71b" providerId="LiveId" clId="{DFE81C8A-4626-4036-8091-5AA1E9FF04E9}" dt="2021-09-09T17:06:01.159" v="1251" actId="1076"/>
          <ac:spMkLst>
            <pc:docMk/>
            <pc:sldMk cId="2816446380" sldId="346"/>
            <ac:spMk id="27" creationId="{C43AF00B-FC6B-4826-B7C7-9D5F114034EB}"/>
          </ac:spMkLst>
        </pc:spChg>
        <pc:spChg chg="add mod">
          <ac:chgData name="Syphax Ait oubelli" userId="ecf726b1934da71b" providerId="LiveId" clId="{DFE81C8A-4626-4036-8091-5AA1E9FF04E9}" dt="2021-09-09T17:05:44.054" v="1250" actId="1076"/>
          <ac:spMkLst>
            <pc:docMk/>
            <pc:sldMk cId="2816446380" sldId="346"/>
            <ac:spMk id="28" creationId="{5C5B594D-83F7-4B8E-B60F-7E689AD1E4A7}"/>
          </ac:spMkLst>
        </pc:spChg>
        <pc:spChg chg="mod">
          <ac:chgData name="Syphax Ait oubelli" userId="ecf726b1934da71b" providerId="LiveId" clId="{DFE81C8A-4626-4036-8091-5AA1E9FF04E9}" dt="2021-09-09T17:05:25.472" v="1232" actId="1076"/>
          <ac:spMkLst>
            <pc:docMk/>
            <pc:sldMk cId="2816446380" sldId="346"/>
            <ac:spMk id="40" creationId="{AEC1BB75-2BC3-49C0-AB6E-9DDD62696AF4}"/>
          </ac:spMkLst>
        </pc:spChg>
        <pc:spChg chg="mod">
          <ac:chgData name="Syphax Ait oubelli" userId="ecf726b1934da71b" providerId="LiveId" clId="{DFE81C8A-4626-4036-8091-5AA1E9FF04E9}" dt="2021-09-09T17:05:25.472" v="1232" actId="1076"/>
          <ac:spMkLst>
            <pc:docMk/>
            <pc:sldMk cId="2816446380" sldId="346"/>
            <ac:spMk id="41" creationId="{39AE8697-DAA4-4D91-A672-E70AAF7285B4}"/>
          </ac:spMkLst>
        </pc:spChg>
        <pc:spChg chg="mod">
          <ac:chgData name="Syphax Ait oubelli" userId="ecf726b1934da71b" providerId="LiveId" clId="{DFE81C8A-4626-4036-8091-5AA1E9FF04E9}" dt="2021-09-09T17:05:25.472" v="1232" actId="1076"/>
          <ac:spMkLst>
            <pc:docMk/>
            <pc:sldMk cId="2816446380" sldId="346"/>
            <ac:spMk id="42" creationId="{38768EA2-E0C7-4B1F-A9FB-4B3EC7C7FC5E}"/>
          </ac:spMkLst>
        </pc:spChg>
        <pc:picChg chg="add mod">
          <ac:chgData name="Syphax Ait oubelli" userId="ecf726b1934da71b" providerId="LiveId" clId="{DFE81C8A-4626-4036-8091-5AA1E9FF04E9}" dt="2021-09-09T17:12:50" v="1269" actId="1038"/>
          <ac:picMkLst>
            <pc:docMk/>
            <pc:sldMk cId="2816446380" sldId="346"/>
            <ac:picMk id="7" creationId="{62FCE1B4-48A5-4ACC-A9AF-B4F006A7CDC8}"/>
          </ac:picMkLst>
        </pc:picChg>
        <pc:picChg chg="add mod">
          <ac:chgData name="Syphax Ait oubelli" userId="ecf726b1934da71b" providerId="LiveId" clId="{DFE81C8A-4626-4036-8091-5AA1E9FF04E9}" dt="2021-09-09T17:11:57.640" v="1266" actId="1035"/>
          <ac:picMkLst>
            <pc:docMk/>
            <pc:sldMk cId="2816446380" sldId="346"/>
            <ac:picMk id="31" creationId="{1F386744-684D-4E18-99AD-A123105AC2CB}"/>
          </ac:picMkLst>
        </pc:picChg>
        <pc:picChg chg="add mod">
          <ac:chgData name="Syphax Ait oubelli" userId="ecf726b1934da71b" providerId="LiveId" clId="{DFE81C8A-4626-4036-8091-5AA1E9FF04E9}" dt="2021-09-09T17:11:54.199" v="1265" actId="1036"/>
          <ac:picMkLst>
            <pc:docMk/>
            <pc:sldMk cId="2816446380" sldId="346"/>
            <ac:picMk id="32" creationId="{634DD392-2B94-4EB2-AA62-89065B31268A}"/>
          </ac:picMkLst>
        </pc:picChg>
        <pc:picChg chg="add mod">
          <ac:chgData name="Syphax Ait oubelli" userId="ecf726b1934da71b" providerId="LiveId" clId="{DFE81C8A-4626-4036-8091-5AA1E9FF04E9}" dt="2021-09-09T17:13:46.834" v="1274" actId="1076"/>
          <ac:picMkLst>
            <pc:docMk/>
            <pc:sldMk cId="2816446380" sldId="346"/>
            <ac:picMk id="33" creationId="{CD0D77C4-98E5-4697-8E80-9FFBE2891BF7}"/>
          </ac:picMkLst>
        </pc:picChg>
        <pc:picChg chg="add mod">
          <ac:chgData name="Syphax Ait oubelli" userId="ecf726b1934da71b" providerId="LiveId" clId="{DFE81C8A-4626-4036-8091-5AA1E9FF04E9}" dt="2021-09-09T17:13:52.393" v="1275" actId="571"/>
          <ac:picMkLst>
            <pc:docMk/>
            <pc:sldMk cId="2816446380" sldId="346"/>
            <ac:picMk id="34" creationId="{328CCA98-1D49-4856-BCF5-97BA79E4FB63}"/>
          </ac:picMkLst>
        </pc:picChg>
        <pc:picChg chg="add mod">
          <ac:chgData name="Syphax Ait oubelli" userId="ecf726b1934da71b" providerId="LiveId" clId="{DFE81C8A-4626-4036-8091-5AA1E9FF04E9}" dt="2021-09-09T17:13:56.770" v="1276" actId="571"/>
          <ac:picMkLst>
            <pc:docMk/>
            <pc:sldMk cId="2816446380" sldId="346"/>
            <ac:picMk id="35" creationId="{FDEE2CBF-9547-4350-9B0D-6A294E85FBB3}"/>
          </ac:picMkLst>
        </pc:picChg>
        <pc:picChg chg="add mod">
          <ac:chgData name="Syphax Ait oubelli" userId="ecf726b1934da71b" providerId="LiveId" clId="{DFE81C8A-4626-4036-8091-5AA1E9FF04E9}" dt="2021-09-09T17:19:11.202" v="1315"/>
          <ac:picMkLst>
            <pc:docMk/>
            <pc:sldMk cId="2816446380" sldId="346"/>
            <ac:picMk id="44" creationId="{725AAD17-08FE-428A-8C9C-9084D3D317BC}"/>
          </ac:picMkLst>
        </pc:picChg>
        <pc:picChg chg="add mod">
          <ac:chgData name="Syphax Ait oubelli" userId="ecf726b1934da71b" providerId="LiveId" clId="{DFE81C8A-4626-4036-8091-5AA1E9FF04E9}" dt="2021-09-09T17:19:11.202" v="1315"/>
          <ac:picMkLst>
            <pc:docMk/>
            <pc:sldMk cId="2816446380" sldId="346"/>
            <ac:picMk id="45" creationId="{9202E267-F0EE-4E68-BC20-2421F544B244}"/>
          </ac:picMkLst>
        </pc:picChg>
      </pc:sldChg>
      <pc:sldChg chg="modSp add mod">
        <pc:chgData name="Syphax Ait oubelli" userId="ecf726b1934da71b" providerId="LiveId" clId="{DFE81C8A-4626-4036-8091-5AA1E9FF04E9}" dt="2021-09-09T17:23:34.008" v="1412" actId="14826"/>
        <pc:sldMkLst>
          <pc:docMk/>
          <pc:sldMk cId="241452807" sldId="347"/>
        </pc:sldMkLst>
        <pc:spChg chg="mod">
          <ac:chgData name="Syphax Ait oubelli" userId="ecf726b1934da71b" providerId="LiveId" clId="{DFE81C8A-4626-4036-8091-5AA1E9FF04E9}" dt="2021-09-09T17:22:24.566" v="1403" actId="20577"/>
          <ac:spMkLst>
            <pc:docMk/>
            <pc:sldMk cId="241452807" sldId="347"/>
            <ac:spMk id="3" creationId="{99695807-4E0E-4876-8AEB-8111D056F6C6}"/>
          </ac:spMkLst>
        </pc:spChg>
        <pc:spChg chg="mod">
          <ac:chgData name="Syphax Ait oubelli" userId="ecf726b1934da71b" providerId="LiveId" clId="{DFE81C8A-4626-4036-8091-5AA1E9FF04E9}" dt="2021-09-09T17:22:13.806" v="1382" actId="20577"/>
          <ac:spMkLst>
            <pc:docMk/>
            <pc:sldMk cId="241452807" sldId="347"/>
            <ac:spMk id="13" creationId="{34F1025F-78A4-4C6D-8CE7-09DAC93D92A4}"/>
          </ac:spMkLst>
        </pc:spChg>
        <pc:spChg chg="mod">
          <ac:chgData name="Syphax Ait oubelli" userId="ecf726b1934da71b" providerId="LiveId" clId="{DFE81C8A-4626-4036-8091-5AA1E9FF04E9}" dt="2021-09-09T17:21:16.767" v="1370" actId="1076"/>
          <ac:spMkLst>
            <pc:docMk/>
            <pc:sldMk cId="241452807" sldId="347"/>
            <ac:spMk id="23" creationId="{FADAF4CB-C443-4C94-9C90-8D7E47423658}"/>
          </ac:spMkLst>
        </pc:spChg>
        <pc:spChg chg="mod">
          <ac:chgData name="Syphax Ait oubelli" userId="ecf726b1934da71b" providerId="LiveId" clId="{DFE81C8A-4626-4036-8091-5AA1E9FF04E9}" dt="2021-09-09T17:22:31.598" v="1411" actId="20577"/>
          <ac:spMkLst>
            <pc:docMk/>
            <pc:sldMk cId="241452807" sldId="347"/>
            <ac:spMk id="27" creationId="{C43AF00B-FC6B-4826-B7C7-9D5F114034EB}"/>
          </ac:spMkLst>
        </pc:spChg>
        <pc:picChg chg="mod">
          <ac:chgData name="Syphax Ait oubelli" userId="ecf726b1934da71b" providerId="LiveId" clId="{DFE81C8A-4626-4036-8091-5AA1E9FF04E9}" dt="2021-09-09T17:23:34.008" v="1412" actId="14826"/>
          <ac:picMkLst>
            <pc:docMk/>
            <pc:sldMk cId="241452807" sldId="347"/>
            <ac:picMk id="6" creationId="{B9BDB122-53CE-425B-AC60-6749CBCE19B8}"/>
          </ac:picMkLst>
        </pc:picChg>
        <pc:picChg chg="mod">
          <ac:chgData name="Syphax Ait oubelli" userId="ecf726b1934da71b" providerId="LiveId" clId="{DFE81C8A-4626-4036-8091-5AA1E9FF04E9}" dt="2021-09-09T17:20:13.109" v="1351" actId="14826"/>
          <ac:picMkLst>
            <pc:docMk/>
            <pc:sldMk cId="241452807" sldId="347"/>
            <ac:picMk id="33" creationId="{CD0D77C4-98E5-4697-8E80-9FFBE2891BF7}"/>
          </ac:picMkLst>
        </pc:picChg>
        <pc:picChg chg="mod">
          <ac:chgData name="Syphax Ait oubelli" userId="ecf726b1934da71b" providerId="LiveId" clId="{DFE81C8A-4626-4036-8091-5AA1E9FF04E9}" dt="2021-09-09T17:20:15.317" v="1352" actId="14826"/>
          <ac:picMkLst>
            <pc:docMk/>
            <pc:sldMk cId="241452807" sldId="347"/>
            <ac:picMk id="34" creationId="{328CCA98-1D49-4856-BCF5-97BA79E4FB63}"/>
          </ac:picMkLst>
        </pc:picChg>
        <pc:picChg chg="mod">
          <ac:chgData name="Syphax Ait oubelli" userId="ecf726b1934da71b" providerId="LiveId" clId="{DFE81C8A-4626-4036-8091-5AA1E9FF04E9}" dt="2021-09-09T17:20:17.676" v="1353" actId="14826"/>
          <ac:picMkLst>
            <pc:docMk/>
            <pc:sldMk cId="241452807" sldId="347"/>
            <ac:picMk id="35" creationId="{FDEE2CBF-9547-4350-9B0D-6A294E85FBB3}"/>
          </ac:picMkLst>
        </pc:picChg>
        <pc:picChg chg="mod">
          <ac:chgData name="Syphax Ait oubelli" userId="ecf726b1934da71b" providerId="LiveId" clId="{DFE81C8A-4626-4036-8091-5AA1E9FF04E9}" dt="2021-09-09T17:22:10.126" v="1376" actId="1035"/>
          <ac:picMkLst>
            <pc:docMk/>
            <pc:sldMk cId="241452807" sldId="347"/>
            <ac:picMk id="44" creationId="{725AAD17-08FE-428A-8C9C-9084D3D317BC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841119375" sldId="347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DFE81C8A-4626-4036-8091-5AA1E9FF04E9}" dt="2021-09-09T17:34:00.729" v="1618" actId="1076"/>
        <pc:sldMkLst>
          <pc:docMk/>
          <pc:sldMk cId="2769897776" sldId="348"/>
        </pc:sldMkLst>
        <pc:spChg chg="add del mod">
          <ac:chgData name="Syphax Ait oubelli" userId="ecf726b1934da71b" providerId="LiveId" clId="{DFE81C8A-4626-4036-8091-5AA1E9FF04E9}" dt="2021-09-09T17:29:54.893" v="1479" actId="478"/>
          <ac:spMkLst>
            <pc:docMk/>
            <pc:sldMk cId="2769897776" sldId="348"/>
            <ac:spMk id="2" creationId="{C877C167-F68A-4EF9-909C-FB0134E2FAFA}"/>
          </ac:spMkLst>
        </pc:spChg>
        <pc:spChg chg="add mod">
          <ac:chgData name="Syphax Ait oubelli" userId="ecf726b1934da71b" providerId="LiveId" clId="{DFE81C8A-4626-4036-8091-5AA1E9FF04E9}" dt="2021-09-09T17:32:37.407" v="1616" actId="113"/>
          <ac:spMkLst>
            <pc:docMk/>
            <pc:sldMk cId="2769897776" sldId="348"/>
            <ac:spMk id="4" creationId="{A433E6BE-2E6D-4712-9787-2DAE580F8FAC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13" creationId="{34F1025F-78A4-4C6D-8CE7-09DAC93D92A4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14" creationId="{E3B89BC0-EFA5-45EB-A1E2-0BFC36767EA6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0" creationId="{15363DB9-45DB-4F08-864A-1F4F539BBC3C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1" creationId="{3668F130-0EC4-4D57-BEC3-70AE882358FF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2" creationId="{9609B91B-8D73-402B-B789-43BEAB57A5A2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3" creationId="{FADAF4CB-C443-4C94-9C90-8D7E47423658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4" creationId="{5413EB12-3F4F-4EF6-8169-07B58674E233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5" creationId="{CAE3849B-5248-47BB-978C-8D7D64E1FBA2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6" creationId="{20C9B559-C670-487B-B47C-A8BA061A3B38}"/>
          </ac:spMkLst>
        </pc:spChg>
        <pc:spChg chg="del">
          <ac:chgData name="Syphax Ait oubelli" userId="ecf726b1934da71b" providerId="LiveId" clId="{DFE81C8A-4626-4036-8091-5AA1E9FF04E9}" dt="2021-09-09T17:23:41.206" v="1414" actId="478"/>
          <ac:spMkLst>
            <pc:docMk/>
            <pc:sldMk cId="2769897776" sldId="348"/>
            <ac:spMk id="27" creationId="{1DF4F16E-0C1B-473A-9355-00BDC25C3DCA}"/>
          </ac:spMkLst>
        </pc:spChg>
        <pc:spChg chg="add del mod">
          <ac:chgData name="Syphax Ait oubelli" userId="ecf726b1934da71b" providerId="LiveId" clId="{DFE81C8A-4626-4036-8091-5AA1E9FF04E9}" dt="2021-09-09T17:31:21.706" v="1573" actId="1076"/>
          <ac:spMkLst>
            <pc:docMk/>
            <pc:sldMk cId="2769897776" sldId="348"/>
            <ac:spMk id="32" creationId="{C3F7441F-D983-481E-8DB9-13DBE6724DB2}"/>
          </ac:spMkLst>
        </pc:spChg>
        <pc:spChg chg="add del mod">
          <ac:chgData name="Syphax Ait oubelli" userId="ecf726b1934da71b" providerId="LiveId" clId="{DFE81C8A-4626-4036-8091-5AA1E9FF04E9}" dt="2021-09-09T17:31:21.706" v="1573" actId="1076"/>
          <ac:spMkLst>
            <pc:docMk/>
            <pc:sldMk cId="2769897776" sldId="348"/>
            <ac:spMk id="33" creationId="{9C1E680C-78AE-48C3-BDAD-8540786239D8}"/>
          </ac:spMkLst>
        </pc:spChg>
        <pc:spChg chg="add del mod">
          <ac:chgData name="Syphax Ait oubelli" userId="ecf726b1934da71b" providerId="LiveId" clId="{DFE81C8A-4626-4036-8091-5AA1E9FF04E9}" dt="2021-09-09T17:29:57.517" v="1480" actId="478"/>
          <ac:spMkLst>
            <pc:docMk/>
            <pc:sldMk cId="2769897776" sldId="348"/>
            <ac:spMk id="34" creationId="{E84CD911-5D4F-4DA1-884E-9E8F32458246}"/>
          </ac:spMkLst>
        </pc:spChg>
        <pc:spChg chg="add mod">
          <ac:chgData name="Syphax Ait oubelli" userId="ecf726b1934da71b" providerId="LiveId" clId="{DFE81C8A-4626-4036-8091-5AA1E9FF04E9}" dt="2021-09-09T17:31:21.706" v="1573" actId="1076"/>
          <ac:spMkLst>
            <pc:docMk/>
            <pc:sldMk cId="2769897776" sldId="348"/>
            <ac:spMk id="36" creationId="{1EEDF5D3-1B71-4FEE-A413-79B5B49B1573}"/>
          </ac:spMkLst>
        </pc:spChg>
        <pc:spChg chg="add mod">
          <ac:chgData name="Syphax Ait oubelli" userId="ecf726b1934da71b" providerId="LiveId" clId="{DFE81C8A-4626-4036-8091-5AA1E9FF04E9}" dt="2021-09-09T17:31:59.143" v="1611" actId="20577"/>
          <ac:spMkLst>
            <pc:docMk/>
            <pc:sldMk cId="2769897776" sldId="348"/>
            <ac:spMk id="37" creationId="{E650301E-4DE6-4695-A2F7-19DCA6072DB3}"/>
          </ac:spMkLst>
        </pc:spChg>
        <pc:spChg chg="add mod">
          <ac:chgData name="Syphax Ait oubelli" userId="ecf726b1934da71b" providerId="LiveId" clId="{DFE81C8A-4626-4036-8091-5AA1E9FF04E9}" dt="2021-09-09T17:31:50.512" v="1609" actId="20577"/>
          <ac:spMkLst>
            <pc:docMk/>
            <pc:sldMk cId="2769897776" sldId="348"/>
            <ac:spMk id="38" creationId="{93C15901-0245-40B6-893E-453BC9CF04AC}"/>
          </ac:spMkLst>
        </pc:spChg>
        <pc:spChg chg="add mod">
          <ac:chgData name="Syphax Ait oubelli" userId="ecf726b1934da71b" providerId="LiveId" clId="{DFE81C8A-4626-4036-8091-5AA1E9FF04E9}" dt="2021-09-09T17:34:00.729" v="1618" actId="1076"/>
          <ac:spMkLst>
            <pc:docMk/>
            <pc:sldMk cId="2769897776" sldId="348"/>
            <ac:spMk id="39" creationId="{2FD3DAED-C4E7-4B95-A53E-54AE2407D093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0" creationId="{AEC1BB75-2BC3-49C0-AB6E-9DDD62696AF4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1" creationId="{39AE8697-DAA4-4D91-A672-E70AAF7285B4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2" creationId="{38768EA2-E0C7-4B1F-A9FB-4B3EC7C7FC5E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3" creationId="{A50A0062-1DED-4F27-9175-9370A11B0105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4" creationId="{FAE928AA-54BA-4F72-A87B-FDC5E08D2819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5" creationId="{C59B2733-2C32-416F-AC43-D244672C753F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6" creationId="{11011045-1833-40F4-A32E-E1E5CDF24243}"/>
          </ac:spMkLst>
        </pc:spChg>
        <pc:spChg chg="del">
          <ac:chgData name="Syphax Ait oubelli" userId="ecf726b1934da71b" providerId="LiveId" clId="{DFE81C8A-4626-4036-8091-5AA1E9FF04E9}" dt="2021-09-09T17:23:43.757" v="1415" actId="478"/>
          <ac:spMkLst>
            <pc:docMk/>
            <pc:sldMk cId="2769897776" sldId="348"/>
            <ac:spMk id="47" creationId="{72EC1832-9518-4B20-B06F-7256BAEF3D53}"/>
          </ac:spMkLst>
        </pc:spChg>
        <pc:spChg chg="add mod">
          <ac:chgData name="Syphax Ait oubelli" userId="ecf726b1934da71b" providerId="LiveId" clId="{DFE81C8A-4626-4036-8091-5AA1E9FF04E9}" dt="2021-09-09T17:32:05.604" v="1612" actId="1076"/>
          <ac:spMkLst>
            <pc:docMk/>
            <pc:sldMk cId="2769897776" sldId="348"/>
            <ac:spMk id="49" creationId="{6E108904-C371-4A6B-B67E-CEBAFEA873A6}"/>
          </ac:spMkLst>
        </pc:spChg>
        <pc:picChg chg="del">
          <ac:chgData name="Syphax Ait oubelli" userId="ecf726b1934da71b" providerId="LiveId" clId="{DFE81C8A-4626-4036-8091-5AA1E9FF04E9}" dt="2021-09-09T17:23:43.757" v="1415" actId="478"/>
          <ac:picMkLst>
            <pc:docMk/>
            <pc:sldMk cId="2769897776" sldId="348"/>
            <ac:picMk id="51" creationId="{41700371-F68D-424D-AF48-E4B5CF369575}"/>
          </ac:picMkLst>
        </pc:picChg>
        <pc:picChg chg="del">
          <ac:chgData name="Syphax Ait oubelli" userId="ecf726b1934da71b" providerId="LiveId" clId="{DFE81C8A-4626-4036-8091-5AA1E9FF04E9}" dt="2021-09-09T17:23:43.757" v="1415" actId="478"/>
          <ac:picMkLst>
            <pc:docMk/>
            <pc:sldMk cId="2769897776" sldId="348"/>
            <ac:picMk id="52" creationId="{1D239AF2-0748-483F-ADDB-4DF927EFB4E1}"/>
          </ac:picMkLst>
        </pc:picChg>
        <pc:picChg chg="del">
          <ac:chgData name="Syphax Ait oubelli" userId="ecf726b1934da71b" providerId="LiveId" clId="{DFE81C8A-4626-4036-8091-5AA1E9FF04E9}" dt="2021-09-09T17:23:43.757" v="1415" actId="478"/>
          <ac:picMkLst>
            <pc:docMk/>
            <pc:sldMk cId="2769897776" sldId="348"/>
            <ac:picMk id="53" creationId="{643D425F-6BC1-4276-AB3F-66B23BE978EA}"/>
          </ac:picMkLst>
        </pc:picChg>
        <pc:picChg chg="del">
          <ac:chgData name="Syphax Ait oubelli" userId="ecf726b1934da71b" providerId="LiveId" clId="{DFE81C8A-4626-4036-8091-5AA1E9FF04E9}" dt="2021-09-09T17:23:41.206" v="1414" actId="478"/>
          <ac:picMkLst>
            <pc:docMk/>
            <pc:sldMk cId="2769897776" sldId="348"/>
            <ac:picMk id="54" creationId="{DDF95806-82BC-4704-9EC8-820F9B18E155}"/>
          </ac:picMkLst>
        </pc:picChg>
        <pc:picChg chg="del">
          <ac:chgData name="Syphax Ait oubelli" userId="ecf726b1934da71b" providerId="LiveId" clId="{DFE81C8A-4626-4036-8091-5AA1E9FF04E9}" dt="2021-09-09T17:23:41.206" v="1414" actId="478"/>
          <ac:picMkLst>
            <pc:docMk/>
            <pc:sldMk cId="2769897776" sldId="348"/>
            <ac:picMk id="55" creationId="{910F4A2F-D03E-43ED-941B-460ADFD84CCD}"/>
          </ac:picMkLst>
        </pc:picChg>
        <pc:picChg chg="del">
          <ac:chgData name="Syphax Ait oubelli" userId="ecf726b1934da71b" providerId="LiveId" clId="{DFE81C8A-4626-4036-8091-5AA1E9FF04E9}" dt="2021-09-09T17:23:41.206" v="1414" actId="478"/>
          <ac:picMkLst>
            <pc:docMk/>
            <pc:sldMk cId="2769897776" sldId="348"/>
            <ac:picMk id="56" creationId="{C1C4EC7E-6A86-498C-B992-9B3B30A15097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644755392" sldId="349"/>
        </pc:sldMkLst>
      </pc:sldChg>
      <pc:sldChg chg="addSp delSp modSp add mod">
        <pc:chgData name="Syphax Ait oubelli" userId="ecf726b1934da71b" providerId="LiveId" clId="{DFE81C8A-4626-4036-8091-5AA1E9FF04E9}" dt="2021-09-09T17:36:07.866" v="1681" actId="1076"/>
        <pc:sldMkLst>
          <pc:docMk/>
          <pc:sldMk cId="3179729921" sldId="349"/>
        </pc:sldMkLst>
        <pc:spChg chg="add mod">
          <ac:chgData name="Syphax Ait oubelli" userId="ecf726b1934da71b" providerId="LiveId" clId="{DFE81C8A-4626-4036-8091-5AA1E9FF04E9}" dt="2021-09-09T17:36:07.866" v="1681" actId="1076"/>
          <ac:spMkLst>
            <pc:docMk/>
            <pc:sldMk cId="3179729921" sldId="349"/>
            <ac:spMk id="5" creationId="{F08492BB-0BAD-489B-90DB-7D09EC946910}"/>
          </ac:spMkLst>
        </pc:spChg>
        <pc:spChg chg="add mod">
          <ac:chgData name="Syphax Ait oubelli" userId="ecf726b1934da71b" providerId="LiveId" clId="{DFE81C8A-4626-4036-8091-5AA1E9FF04E9}" dt="2021-09-09T17:36:07.866" v="1681" actId="1076"/>
          <ac:spMkLst>
            <pc:docMk/>
            <pc:sldMk cId="3179729921" sldId="349"/>
            <ac:spMk id="6" creationId="{0083A16F-04B7-48A4-A014-8A8E7EF48A87}"/>
          </ac:spMkLst>
        </pc:spChg>
        <pc:spChg chg="add mod">
          <ac:chgData name="Syphax Ait oubelli" userId="ecf726b1934da71b" providerId="LiveId" clId="{DFE81C8A-4626-4036-8091-5AA1E9FF04E9}" dt="2021-09-09T17:36:07.866" v="1681" actId="1076"/>
          <ac:spMkLst>
            <pc:docMk/>
            <pc:sldMk cId="3179729921" sldId="349"/>
            <ac:spMk id="7" creationId="{C125686E-2491-4340-9CE2-20B9FE270E7C}"/>
          </ac:spMkLst>
        </pc:spChg>
        <pc:spChg chg="del">
          <ac:chgData name="Syphax Ait oubelli" userId="ecf726b1934da71b" providerId="LiveId" clId="{DFE81C8A-4626-4036-8091-5AA1E9FF04E9}" dt="2021-09-09T17:36:04.595" v="1679" actId="478"/>
          <ac:spMkLst>
            <pc:docMk/>
            <pc:sldMk cId="3179729921" sldId="349"/>
            <ac:spMk id="26" creationId="{6278832A-E634-496F-8D7E-B49EEC7B14BF}"/>
          </ac:spMkLst>
        </pc:spChg>
        <pc:spChg chg="del">
          <ac:chgData name="Syphax Ait oubelli" userId="ecf726b1934da71b" providerId="LiveId" clId="{DFE81C8A-4626-4036-8091-5AA1E9FF04E9}" dt="2021-09-09T17:36:04.595" v="1679" actId="478"/>
          <ac:spMkLst>
            <pc:docMk/>
            <pc:sldMk cId="3179729921" sldId="349"/>
            <ac:spMk id="36" creationId="{E3D408E9-443A-4FDB-91BE-BDCEB6BD993C}"/>
          </ac:spMkLst>
        </pc:spChg>
      </pc:sldChg>
      <pc:sldChg chg="addSp modSp add mod">
        <pc:chgData name="Syphax Ait oubelli" userId="ecf726b1934da71b" providerId="LiveId" clId="{DFE81C8A-4626-4036-8091-5AA1E9FF04E9}" dt="2021-09-09T17:44:30.942" v="1728" actId="164"/>
        <pc:sldMkLst>
          <pc:docMk/>
          <pc:sldMk cId="367518276" sldId="350"/>
        </pc:sldMkLst>
        <pc:spChg chg="mod">
          <ac:chgData name="Syphax Ait oubelli" userId="ecf726b1934da71b" providerId="LiveId" clId="{DFE81C8A-4626-4036-8091-5AA1E9FF04E9}" dt="2021-09-09T17:37:37.766" v="1708" actId="1076"/>
          <ac:spMkLst>
            <pc:docMk/>
            <pc:sldMk cId="367518276" sldId="350"/>
            <ac:spMk id="2" creationId="{714BFB63-FA33-4325-8F00-59A23B76854C}"/>
          </ac:spMkLst>
        </pc:spChg>
        <pc:spChg chg="add mod">
          <ac:chgData name="Syphax Ait oubelli" userId="ecf726b1934da71b" providerId="LiveId" clId="{DFE81C8A-4626-4036-8091-5AA1E9FF04E9}" dt="2021-09-09T17:36:43.094" v="1693" actId="1076"/>
          <ac:spMkLst>
            <pc:docMk/>
            <pc:sldMk cId="367518276" sldId="350"/>
            <ac:spMk id="3" creationId="{58095224-F1FF-462A-AEA6-4A22C9388B63}"/>
          </ac:spMkLst>
        </pc:spChg>
        <pc:spChg chg="add mod">
          <ac:chgData name="Syphax Ait oubelli" userId="ecf726b1934da71b" providerId="LiveId" clId="{DFE81C8A-4626-4036-8091-5AA1E9FF04E9}" dt="2021-09-09T17:37:45.419" v="1712" actId="1037"/>
          <ac:spMkLst>
            <pc:docMk/>
            <pc:sldMk cId="367518276" sldId="350"/>
            <ac:spMk id="4" creationId="{388E9272-D847-4B6F-9797-9E08CBCF5B75}"/>
          </ac:spMkLst>
        </pc:spChg>
        <pc:spChg chg="add mod">
          <ac:chgData name="Syphax Ait oubelli" userId="ecf726b1934da71b" providerId="LiveId" clId="{DFE81C8A-4626-4036-8091-5AA1E9FF04E9}" dt="2021-09-09T17:37:09.490" v="1703" actId="14100"/>
          <ac:spMkLst>
            <pc:docMk/>
            <pc:sldMk cId="367518276" sldId="350"/>
            <ac:spMk id="5" creationId="{C0AAA871-DDE3-4293-98A9-0D7FBDC34C38}"/>
          </ac:spMkLst>
        </pc:spChg>
        <pc:spChg chg="add mod">
          <ac:chgData name="Syphax Ait oubelli" userId="ecf726b1934da71b" providerId="LiveId" clId="{DFE81C8A-4626-4036-8091-5AA1E9FF04E9}" dt="2021-09-09T17:38:02.345" v="1726" actId="1076"/>
          <ac:spMkLst>
            <pc:docMk/>
            <pc:sldMk cId="367518276" sldId="350"/>
            <ac:spMk id="7" creationId="{108AB9AF-DCCB-4612-B924-3447FBDC3CE2}"/>
          </ac:spMkLst>
        </pc:spChg>
        <pc:spChg chg="add mod">
          <ac:chgData name="Syphax Ait oubelli" userId="ecf726b1934da71b" providerId="LiveId" clId="{DFE81C8A-4626-4036-8091-5AA1E9FF04E9}" dt="2021-09-09T17:44:30.942" v="1728" actId="164"/>
          <ac:spMkLst>
            <pc:docMk/>
            <pc:sldMk cId="367518276" sldId="350"/>
            <ac:spMk id="8" creationId="{FADF1BB6-4D93-405B-B698-E3F71FB7CF24}"/>
          </ac:spMkLst>
        </pc:spChg>
        <pc:spChg chg="add mod">
          <ac:chgData name="Syphax Ait oubelli" userId="ecf726b1934da71b" providerId="LiveId" clId="{DFE81C8A-4626-4036-8091-5AA1E9FF04E9}" dt="2021-09-09T17:38:04.695" v="1727" actId="1076"/>
          <ac:spMkLst>
            <pc:docMk/>
            <pc:sldMk cId="367518276" sldId="350"/>
            <ac:spMk id="10" creationId="{1A8268E0-16CB-429B-986B-E0CD0247ABC7}"/>
          </ac:spMkLst>
        </pc:spChg>
        <pc:spChg chg="mod">
          <ac:chgData name="Syphax Ait oubelli" userId="ecf726b1934da71b" providerId="LiveId" clId="{DFE81C8A-4626-4036-8091-5AA1E9FF04E9}" dt="2021-09-09T17:44:30.942" v="1728" actId="164"/>
          <ac:spMkLst>
            <pc:docMk/>
            <pc:sldMk cId="367518276" sldId="350"/>
            <ac:spMk id="26" creationId="{6278832A-E634-496F-8D7E-B49EEC7B14BF}"/>
          </ac:spMkLst>
        </pc:spChg>
        <pc:spChg chg="mod">
          <ac:chgData name="Syphax Ait oubelli" userId="ecf726b1934da71b" providerId="LiveId" clId="{DFE81C8A-4626-4036-8091-5AA1E9FF04E9}" dt="2021-09-09T17:44:30.942" v="1728" actId="164"/>
          <ac:spMkLst>
            <pc:docMk/>
            <pc:sldMk cId="367518276" sldId="350"/>
            <ac:spMk id="36" creationId="{E3D408E9-443A-4FDB-91BE-BDCEB6BD993C}"/>
          </ac:spMkLst>
        </pc:spChg>
        <pc:grpChg chg="add mod">
          <ac:chgData name="Syphax Ait oubelli" userId="ecf726b1934da71b" providerId="LiveId" clId="{DFE81C8A-4626-4036-8091-5AA1E9FF04E9}" dt="2021-09-09T17:44:30.942" v="1728" actId="164"/>
          <ac:grpSpMkLst>
            <pc:docMk/>
            <pc:sldMk cId="367518276" sldId="350"/>
            <ac:grpSpMk id="6" creationId="{CF44FB99-F353-48DA-A93B-015ED2DB1C3D}"/>
          </ac:grpSpMkLst>
        </pc:gr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038380066" sldId="350"/>
        </pc:sldMkLst>
      </pc:sldChg>
      <pc:sldChg chg="addSp delSp modSp add mod">
        <pc:chgData name="Syphax Ait oubelli" userId="ecf726b1934da71b" providerId="LiveId" clId="{DFE81C8A-4626-4036-8091-5AA1E9FF04E9}" dt="2021-09-09T17:54:56.186" v="1890" actId="207"/>
        <pc:sldMkLst>
          <pc:docMk/>
          <pc:sldMk cId="2061860967" sldId="351"/>
        </pc:sldMkLst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2" creationId="{714BFB63-FA33-4325-8F00-59A23B76854C}"/>
          </ac:spMkLst>
        </pc:spChg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3" creationId="{58095224-F1FF-462A-AEA6-4A22C9388B63}"/>
          </ac:spMkLst>
        </pc:spChg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4" creationId="{388E9272-D847-4B6F-9797-9E08CBCF5B75}"/>
          </ac:spMkLst>
        </pc:spChg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5" creationId="{C0AAA871-DDE3-4293-98A9-0D7FBDC34C38}"/>
          </ac:spMkLst>
        </pc:spChg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7" creationId="{108AB9AF-DCCB-4612-B924-3447FBDC3CE2}"/>
          </ac:spMkLst>
        </pc:spChg>
        <pc:spChg chg="mod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8" creationId="{FADF1BB6-4D93-405B-B698-E3F71FB7CF24}"/>
          </ac:spMkLst>
        </pc:spChg>
        <pc:spChg chg="mod topLvl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10" creationId="{1A8268E0-16CB-429B-986B-E0CD0247ABC7}"/>
          </ac:spMkLst>
        </pc:spChg>
        <pc:spChg chg="add del mod">
          <ac:chgData name="Syphax Ait oubelli" userId="ecf726b1934da71b" providerId="LiveId" clId="{DFE81C8A-4626-4036-8091-5AA1E9FF04E9}" dt="2021-09-09T17:54:50.649" v="1888" actId="478"/>
          <ac:spMkLst>
            <pc:docMk/>
            <pc:sldMk cId="2061860967" sldId="351"/>
            <ac:spMk id="11" creationId="{2B9429A8-FA2A-469F-AA79-DBB2816D0084}"/>
          </ac:spMkLst>
        </pc:spChg>
        <pc:spChg chg="add mod">
          <ac:chgData name="Syphax Ait oubelli" userId="ecf726b1934da71b" providerId="LiveId" clId="{DFE81C8A-4626-4036-8091-5AA1E9FF04E9}" dt="2021-09-09T17:54:56.186" v="1890" actId="207"/>
          <ac:spMkLst>
            <pc:docMk/>
            <pc:sldMk cId="2061860967" sldId="351"/>
            <ac:spMk id="14" creationId="{0A2C286C-DEFE-4A83-A821-7BCBBDBE4146}"/>
          </ac:spMkLst>
        </pc:spChg>
        <pc:spChg chg="mod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26" creationId="{6278832A-E634-496F-8D7E-B49EEC7B14BF}"/>
          </ac:spMkLst>
        </pc:spChg>
        <pc:spChg chg="mod">
          <ac:chgData name="Syphax Ait oubelli" userId="ecf726b1934da71b" providerId="LiveId" clId="{DFE81C8A-4626-4036-8091-5AA1E9FF04E9}" dt="2021-09-09T17:45:13.965" v="1737" actId="165"/>
          <ac:spMkLst>
            <pc:docMk/>
            <pc:sldMk cId="2061860967" sldId="351"/>
            <ac:spMk id="36" creationId="{E3D408E9-443A-4FDB-91BE-BDCEB6BD993C}"/>
          </ac:spMkLst>
        </pc:spChg>
        <pc:grpChg chg="mod topLvl">
          <ac:chgData name="Syphax Ait oubelli" userId="ecf726b1934da71b" providerId="LiveId" clId="{DFE81C8A-4626-4036-8091-5AA1E9FF04E9}" dt="2021-09-09T17:45:13.965" v="1737" actId="165"/>
          <ac:grpSpMkLst>
            <pc:docMk/>
            <pc:sldMk cId="2061860967" sldId="351"/>
            <ac:grpSpMk id="6" creationId="{CF44FB99-F353-48DA-A93B-015ED2DB1C3D}"/>
          </ac:grpSpMkLst>
        </pc:grpChg>
        <pc:grpChg chg="add del mod">
          <ac:chgData name="Syphax Ait oubelli" userId="ecf726b1934da71b" providerId="LiveId" clId="{DFE81C8A-4626-4036-8091-5AA1E9FF04E9}" dt="2021-09-09T17:45:13.965" v="1737" actId="165"/>
          <ac:grpSpMkLst>
            <pc:docMk/>
            <pc:sldMk cId="2061860967" sldId="351"/>
            <ac:grpSpMk id="9" creationId="{F68899AF-5D58-487C-9C1D-2C97825F6E2B}"/>
          </ac:grpSpMkLst>
        </pc:gr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2316753016" sldId="351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DFE81C8A-4626-4036-8091-5AA1E9FF04E9}" dt="2021-09-09T17:55:06.165" v="1892" actId="207"/>
        <pc:sldMkLst>
          <pc:docMk/>
          <pc:sldMk cId="936772658" sldId="352"/>
        </pc:sldMkLst>
        <pc:spChg chg="add mod">
          <ac:chgData name="Syphax Ait oubelli" userId="ecf726b1934da71b" providerId="LiveId" clId="{DFE81C8A-4626-4036-8091-5AA1E9FF04E9}" dt="2021-09-09T17:55:06.165" v="1892" actId="207"/>
          <ac:spMkLst>
            <pc:docMk/>
            <pc:sldMk cId="936772658" sldId="352"/>
            <ac:spMk id="9" creationId="{51F27EC2-66A6-420C-BC4A-3D477C726F81}"/>
          </ac:spMkLst>
        </pc:spChg>
        <pc:spChg chg="del mod">
          <ac:chgData name="Syphax Ait oubelli" userId="ecf726b1934da71b" providerId="LiveId" clId="{DFE81C8A-4626-4036-8091-5AA1E9FF04E9}" dt="2021-09-09T17:54:35.994" v="1879" actId="478"/>
          <ac:spMkLst>
            <pc:docMk/>
            <pc:sldMk cId="936772658" sldId="352"/>
            <ac:spMk id="11" creationId="{2B9429A8-FA2A-469F-AA79-DBB2816D0084}"/>
          </ac:spMkLst>
        </pc:spChg>
      </pc:sldChg>
      <pc:sldChg chg="addSp delSp modSp add mod">
        <pc:chgData name="Syphax Ait oubelli" userId="ecf726b1934da71b" providerId="LiveId" clId="{DFE81C8A-4626-4036-8091-5AA1E9FF04E9}" dt="2021-09-09T17:53:14.298" v="1865" actId="1076"/>
        <pc:sldMkLst>
          <pc:docMk/>
          <pc:sldMk cId="1793515951" sldId="353"/>
        </pc:sldMkLst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2" creationId="{714BFB63-FA33-4325-8F00-59A23B76854C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3" creationId="{58095224-F1FF-462A-AEA6-4A22C9388B63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4" creationId="{388E9272-D847-4B6F-9797-9E08CBCF5B75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5" creationId="{C0AAA871-DDE3-4293-98A9-0D7FBDC34C38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7" creationId="{108AB9AF-DCCB-4612-B924-3447FBDC3CE2}"/>
          </ac:spMkLst>
        </pc:spChg>
        <pc:spChg chg="add mod">
          <ac:chgData name="Syphax Ait oubelli" userId="ecf726b1934da71b" providerId="LiveId" clId="{DFE81C8A-4626-4036-8091-5AA1E9FF04E9}" dt="2021-09-09T17:53:14.298" v="1865" actId="1076"/>
          <ac:spMkLst>
            <pc:docMk/>
            <pc:sldMk cId="1793515951" sldId="353"/>
            <ac:spMk id="9" creationId="{4E9B1FC4-E86B-4A41-8FE7-8B3F1CC218C9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10" creationId="{1A8268E0-16CB-429B-986B-E0CD0247ABC7}"/>
          </ac:spMkLst>
        </pc:spChg>
        <pc:spChg chg="del">
          <ac:chgData name="Syphax Ait oubelli" userId="ecf726b1934da71b" providerId="LiveId" clId="{DFE81C8A-4626-4036-8091-5AA1E9FF04E9}" dt="2021-09-09T17:52:15.538" v="1755" actId="478"/>
          <ac:spMkLst>
            <pc:docMk/>
            <pc:sldMk cId="1793515951" sldId="353"/>
            <ac:spMk id="11" creationId="{2B9429A8-FA2A-469F-AA79-DBB2816D0084}"/>
          </ac:spMkLst>
        </pc:spChg>
        <pc:spChg chg="add mod">
          <ac:chgData name="Syphax Ait oubelli" userId="ecf726b1934da71b" providerId="LiveId" clId="{DFE81C8A-4626-4036-8091-5AA1E9FF04E9}" dt="2021-09-09T17:53:10.415" v="1864" actId="1076"/>
          <ac:spMkLst>
            <pc:docMk/>
            <pc:sldMk cId="1793515951" sldId="353"/>
            <ac:spMk id="14" creationId="{BF887A76-0BB9-4DF2-A49C-4AFB407C1AA7}"/>
          </ac:spMkLst>
        </pc:spChg>
        <pc:grpChg chg="del">
          <ac:chgData name="Syphax Ait oubelli" userId="ecf726b1934da71b" providerId="LiveId" clId="{DFE81C8A-4626-4036-8091-5AA1E9FF04E9}" dt="2021-09-09T17:52:15.538" v="1755" actId="478"/>
          <ac:grpSpMkLst>
            <pc:docMk/>
            <pc:sldMk cId="1793515951" sldId="353"/>
            <ac:grpSpMk id="6" creationId="{CF44FB99-F353-48DA-A93B-015ED2DB1C3D}"/>
          </ac:grpSpMkLst>
        </pc:grpChg>
      </pc:sldChg>
      <pc:sldChg chg="addSp delSp modSp add mod">
        <pc:chgData name="Syphax Ait oubelli" userId="ecf726b1934da71b" providerId="LiveId" clId="{DFE81C8A-4626-4036-8091-5AA1E9FF04E9}" dt="2021-09-09T18:01:19.888" v="2009" actId="1076"/>
        <pc:sldMkLst>
          <pc:docMk/>
          <pc:sldMk cId="2818467963" sldId="354"/>
        </pc:sldMkLst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" creationId="{40F66C06-CAC2-47AA-8C48-C48F5E83EA15}"/>
          </ac:spMkLst>
        </pc:spChg>
        <pc:spChg chg="add mod">
          <ac:chgData name="Syphax Ait oubelli" userId="ecf726b1934da71b" providerId="LiveId" clId="{DFE81C8A-4626-4036-8091-5AA1E9FF04E9}" dt="2021-09-09T17:55:57.222" v="1905" actId="1076"/>
          <ac:spMkLst>
            <pc:docMk/>
            <pc:sldMk cId="2818467963" sldId="354"/>
            <ac:spMk id="5" creationId="{6C195836-EF92-430D-B00A-C0F1A95DB8A3}"/>
          </ac:spMkLst>
        </pc:spChg>
        <pc:spChg chg="add mod">
          <ac:chgData name="Syphax Ait oubelli" userId="ecf726b1934da71b" providerId="LiveId" clId="{DFE81C8A-4626-4036-8091-5AA1E9FF04E9}" dt="2021-09-09T17:56:55.764" v="1926" actId="571"/>
          <ac:spMkLst>
            <pc:docMk/>
            <pc:sldMk cId="2818467963" sldId="354"/>
            <ac:spMk id="6" creationId="{C239541F-38BB-413F-96C3-6962DA0C7E14}"/>
          </ac:spMkLst>
        </pc:spChg>
        <pc:spChg chg="add mod">
          <ac:chgData name="Syphax Ait oubelli" userId="ecf726b1934da71b" providerId="LiveId" clId="{DFE81C8A-4626-4036-8091-5AA1E9FF04E9}" dt="2021-09-09T17:56:55.438" v="1925" actId="571"/>
          <ac:spMkLst>
            <pc:docMk/>
            <pc:sldMk cId="2818467963" sldId="354"/>
            <ac:spMk id="7" creationId="{3789B67A-3D15-423B-9A98-3969733EB5A1}"/>
          </ac:spMkLst>
        </pc:spChg>
        <pc:spChg chg="add mod">
          <ac:chgData name="Syphax Ait oubelli" userId="ecf726b1934da71b" providerId="LiveId" clId="{DFE81C8A-4626-4036-8091-5AA1E9FF04E9}" dt="2021-09-09T17:56:55.438" v="1925" actId="571"/>
          <ac:spMkLst>
            <pc:docMk/>
            <pc:sldMk cId="2818467963" sldId="354"/>
            <ac:spMk id="8" creationId="{D771CAA1-F3B7-4527-B1D4-F265D484E89F}"/>
          </ac:spMkLst>
        </pc:spChg>
        <pc:spChg chg="del">
          <ac:chgData name="Syphax Ait oubelli" userId="ecf726b1934da71b" providerId="LiveId" clId="{DFE81C8A-4626-4036-8091-5AA1E9FF04E9}" dt="2021-09-09T17:53:30.633" v="1867" actId="478"/>
          <ac:spMkLst>
            <pc:docMk/>
            <pc:sldMk cId="2818467963" sldId="354"/>
            <ac:spMk id="9" creationId="{4E9B1FC4-E86B-4A41-8FE7-8B3F1CC218C9}"/>
          </ac:spMkLst>
        </pc:spChg>
        <pc:spChg chg="add del mod topLvl">
          <ac:chgData name="Syphax Ait oubelli" userId="ecf726b1934da71b" providerId="LiveId" clId="{DFE81C8A-4626-4036-8091-5AA1E9FF04E9}" dt="2021-09-09T17:59:05.969" v="1979" actId="478"/>
          <ac:spMkLst>
            <pc:docMk/>
            <pc:sldMk cId="2818467963" sldId="354"/>
            <ac:spMk id="10" creationId="{55AB0C55-2656-4B4D-B680-FD943156E1B9}"/>
          </ac:spMkLst>
        </pc:spChg>
        <pc:spChg chg="add del mod">
          <ac:chgData name="Syphax Ait oubelli" userId="ecf726b1934da71b" providerId="LiveId" clId="{DFE81C8A-4626-4036-8091-5AA1E9FF04E9}" dt="2021-09-09T17:57:31.794" v="1937" actId="478"/>
          <ac:spMkLst>
            <pc:docMk/>
            <pc:sldMk cId="2818467963" sldId="354"/>
            <ac:spMk id="11" creationId="{47733335-B99C-4BAC-8753-9C63678DC094}"/>
          </ac:spMkLst>
        </pc:spChg>
        <pc:spChg chg="add del mod">
          <ac:chgData name="Syphax Ait oubelli" userId="ecf726b1934da71b" providerId="LiveId" clId="{DFE81C8A-4626-4036-8091-5AA1E9FF04E9}" dt="2021-09-09T17:57:31.794" v="1937" actId="478"/>
          <ac:spMkLst>
            <pc:docMk/>
            <pc:sldMk cId="2818467963" sldId="354"/>
            <ac:spMk id="12" creationId="{4C8C647E-F81F-44FD-941B-8B8C1730B565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3" creationId="{DEEDBB67-9364-4DBA-9009-754E6FABE1C9}"/>
          </ac:spMkLst>
        </pc:spChg>
        <pc:spChg chg="del">
          <ac:chgData name="Syphax Ait oubelli" userId="ecf726b1934da71b" providerId="LiveId" clId="{DFE81C8A-4626-4036-8091-5AA1E9FF04E9}" dt="2021-09-09T17:53:30.633" v="1867" actId="478"/>
          <ac:spMkLst>
            <pc:docMk/>
            <pc:sldMk cId="2818467963" sldId="354"/>
            <ac:spMk id="14" creationId="{BF887A76-0BB9-4DF2-A49C-4AFB407C1AA7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5" creationId="{32E1ADB7-ACD3-423D-8E56-A108E2A356AB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6" creationId="{E57C0C2F-FFCD-457A-89EB-5F0AF4BF363F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7" creationId="{78B0485B-EE4F-4728-B99A-A6C0EF17E59E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8" creationId="{BFC29E48-3E19-429D-902E-15017E4758E5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19" creationId="{4171D183-1E9C-43D2-BA1E-5077B27FAE0C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0" creationId="{A9683603-A5BD-4997-84FC-E364E0B3DDB3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1" creationId="{41B8352E-4B0E-4EF0-A578-E89078ABA9A6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2" creationId="{E521B3F2-D102-4B29-A8A0-F3C6AB3018BA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3" creationId="{A1F596E6-0BF6-4F20-919C-7F0D59EFCD95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4" creationId="{F85768B8-D6AD-40EA-BE2C-F382B6801069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5" creationId="{DA9874BA-C99B-4FD5-8765-A565294CE6AA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6" creationId="{A1B83C83-88BA-4F48-8BB3-BFEB1D0EB3DF}"/>
          </ac:spMkLst>
        </pc:spChg>
        <pc:spChg chg="add mod topLvl">
          <ac:chgData name="Syphax Ait oubelli" userId="ecf726b1934da71b" providerId="LiveId" clId="{DFE81C8A-4626-4036-8091-5AA1E9FF04E9}" dt="2021-09-09T18:01:19.888" v="2009" actId="1076"/>
          <ac:spMkLst>
            <pc:docMk/>
            <pc:sldMk cId="2818467963" sldId="354"/>
            <ac:spMk id="27" creationId="{04250CCA-4085-48C3-A853-A5E33FE7BA3D}"/>
          </ac:spMkLst>
        </pc:spChg>
        <pc:grpChg chg="add del mod">
          <ac:chgData name="Syphax Ait oubelli" userId="ecf726b1934da71b" providerId="LiveId" clId="{DFE81C8A-4626-4036-8091-5AA1E9FF04E9}" dt="2021-09-09T17:58:29.271" v="1963" actId="165"/>
          <ac:grpSpMkLst>
            <pc:docMk/>
            <pc:sldMk cId="2818467963" sldId="354"/>
            <ac:grpSpMk id="3" creationId="{60932F86-06ED-4644-8280-92B2990D3DB1}"/>
          </ac:grpSpMkLst>
        </pc:grpChg>
        <pc:cxnChg chg="add del mod">
          <ac:chgData name="Syphax Ait oubelli" userId="ecf726b1934da71b" providerId="LiveId" clId="{DFE81C8A-4626-4036-8091-5AA1E9FF04E9}" dt="2021-09-09T17:58:39.113" v="1965" actId="478"/>
          <ac:cxnSpMkLst>
            <pc:docMk/>
            <pc:sldMk cId="2818467963" sldId="354"/>
            <ac:cxnSpMk id="28" creationId="{AFA32661-0CD7-4558-99E9-501960D36386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30" creationId="{9577DF41-4BA6-4883-9AED-CBA475CA5C0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31" creationId="{CAE2D310-DDF2-41C0-B946-F9BD5F80D37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35" creationId="{0051672F-8E47-4029-A7F3-6092D39DF1D7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39" creationId="{0649A459-B101-4F6C-A454-A9E3FE6C36FC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42" creationId="{36BE5175-355C-4BD6-816E-FAB4C890371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46" creationId="{DD73DD5A-4B31-4872-84C2-91398EF1A50F}"/>
          </ac:cxnSpMkLst>
        </pc:cxnChg>
        <pc:cxnChg chg="add del mod">
          <ac:chgData name="Syphax Ait oubelli" userId="ecf726b1934da71b" providerId="LiveId" clId="{DFE81C8A-4626-4036-8091-5AA1E9FF04E9}" dt="2021-09-09T17:59:42.137" v="1994" actId="478"/>
          <ac:cxnSpMkLst>
            <pc:docMk/>
            <pc:sldMk cId="2818467963" sldId="354"/>
            <ac:cxnSpMk id="50" creationId="{2F7119BE-B7A1-45C5-A934-457188E222E7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3" creationId="{A51B81C3-29A0-454A-87A2-66D6FA11EAC4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4" creationId="{E5874AEE-F5A2-4874-87B4-86E020571F9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5" creationId="{1903F7CB-9C1B-43A1-A254-9EDB711440CE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6" creationId="{5D214398-E42F-410B-9BB2-57FC89C4178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7" creationId="{631A8726-24B2-4DBA-95D4-26A298C85E87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8" creationId="{9F9B687E-0A74-4EFC-86B8-AB14447098BA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59" creationId="{AC5B8843-1D98-4BD2-83FF-34562C393E8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0" creationId="{53FBCC62-DD28-4CE0-BD85-DE4DE04FE58F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1" creationId="{7E2F349F-3FCA-47A8-8512-A854D8CD2545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2" creationId="{A4F65CD3-735A-457D-A6CC-0B19A924E6B6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3" creationId="{55632BE1-7CAA-4CC8-BAEA-2479229A5690}"/>
          </ac:cxnSpMkLst>
        </pc:cxnChg>
        <pc:cxnChg chg="add del mod">
          <ac:chgData name="Syphax Ait oubelli" userId="ecf726b1934da71b" providerId="LiveId" clId="{DFE81C8A-4626-4036-8091-5AA1E9FF04E9}" dt="2021-09-09T18:00:25.393" v="2001" actId="478"/>
          <ac:cxnSpMkLst>
            <pc:docMk/>
            <pc:sldMk cId="2818467963" sldId="354"/>
            <ac:cxnSpMk id="64" creationId="{12EBE336-994C-42B0-8C2F-0A9478EB9CC4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5" creationId="{D9DAB9DB-010C-4B25-A015-90A2636EAFBB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6" creationId="{CC0026FE-C622-4875-B166-1EB8E10F4823}"/>
          </ac:cxnSpMkLst>
        </pc:cxnChg>
        <pc:cxnChg chg="add del mod">
          <ac:chgData name="Syphax Ait oubelli" userId="ecf726b1934da71b" providerId="LiveId" clId="{DFE81C8A-4626-4036-8091-5AA1E9FF04E9}" dt="2021-09-09T18:00:25.393" v="2001" actId="478"/>
          <ac:cxnSpMkLst>
            <pc:docMk/>
            <pc:sldMk cId="2818467963" sldId="354"/>
            <ac:cxnSpMk id="67" creationId="{6AB26494-2E57-405D-83CE-BFB18428263E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68" creationId="{AB1DFCF4-F547-4962-9A1F-B5E62E682B17}"/>
          </ac:cxnSpMkLst>
        </pc:cxnChg>
        <pc:cxnChg chg="add del mod">
          <ac:chgData name="Syphax Ait oubelli" userId="ecf726b1934da71b" providerId="LiveId" clId="{DFE81C8A-4626-4036-8091-5AA1E9FF04E9}" dt="2021-09-09T18:00:25.393" v="2001" actId="478"/>
          <ac:cxnSpMkLst>
            <pc:docMk/>
            <pc:sldMk cId="2818467963" sldId="354"/>
            <ac:cxnSpMk id="69" creationId="{05E57CA9-F42F-4A6B-8324-18AABFA386CE}"/>
          </ac:cxnSpMkLst>
        </pc:cxnChg>
        <pc:cxnChg chg="add del mod">
          <ac:chgData name="Syphax Ait oubelli" userId="ecf726b1934da71b" providerId="LiveId" clId="{DFE81C8A-4626-4036-8091-5AA1E9FF04E9}" dt="2021-09-09T18:00:25.393" v="2001" actId="478"/>
          <ac:cxnSpMkLst>
            <pc:docMk/>
            <pc:sldMk cId="2818467963" sldId="354"/>
            <ac:cxnSpMk id="70" creationId="{3D3E2E46-B168-4254-97C2-D17CB218493C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1" creationId="{1D1688E0-334C-4982-A187-69DB6DD8F5D7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2" creationId="{FCDC207D-60F9-4FAD-BFAC-37268FBBB394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3" creationId="{D51AA47D-361E-4858-A841-FD000FAB0563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4" creationId="{7BF14778-34CE-4CE7-A88B-978FEF41B127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5" creationId="{09511CF9-BE91-41F5-9FA9-7FB43E490774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6" creationId="{AEECB1E3-054E-49D5-BD88-00AA6BE8398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7" creationId="{60A01058-2987-42C6-B11F-89624206BFF1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8" creationId="{DAC34C0B-7D03-4957-8D2A-1F50C55DD02B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79" creationId="{5629360B-6422-43F9-AE9E-B6786EFE8B70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80" creationId="{FFB12626-E999-46DE-999B-78471AC12A54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81" creationId="{C63B6EAB-E3C9-4CE7-8456-7431CCFF69D7}"/>
          </ac:cxnSpMkLst>
        </pc:cxnChg>
        <pc:cxnChg chg="add del mod">
          <ac:chgData name="Syphax Ait oubelli" userId="ecf726b1934da71b" providerId="LiveId" clId="{DFE81C8A-4626-4036-8091-5AA1E9FF04E9}" dt="2021-09-09T18:00:58.520" v="2008" actId="478"/>
          <ac:cxnSpMkLst>
            <pc:docMk/>
            <pc:sldMk cId="2818467963" sldId="354"/>
            <ac:cxnSpMk id="82" creationId="{19D3BBFA-73C5-4ECE-B2EC-0A49B2D1E3CE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83" creationId="{ED182AE0-560A-48AD-BBA5-109A19768F43}"/>
          </ac:cxnSpMkLst>
        </pc:cxnChg>
        <pc:cxnChg chg="add mod">
          <ac:chgData name="Syphax Ait oubelli" userId="ecf726b1934da71b" providerId="LiveId" clId="{DFE81C8A-4626-4036-8091-5AA1E9FF04E9}" dt="2021-09-09T18:01:19.888" v="2009" actId="1076"/>
          <ac:cxnSpMkLst>
            <pc:docMk/>
            <pc:sldMk cId="2818467963" sldId="354"/>
            <ac:cxnSpMk id="84" creationId="{E2A5E65F-24AA-4A95-B5F0-280E9CE75047}"/>
          </ac:cxnSpMkLst>
        </pc:cxnChg>
        <pc:cxnChg chg="add del mod">
          <ac:chgData name="Syphax Ait oubelli" userId="ecf726b1934da71b" providerId="LiveId" clId="{DFE81C8A-4626-4036-8091-5AA1E9FF04E9}" dt="2021-09-09T18:00:57.224" v="2007" actId="478"/>
          <ac:cxnSpMkLst>
            <pc:docMk/>
            <pc:sldMk cId="2818467963" sldId="354"/>
            <ac:cxnSpMk id="85" creationId="{9F63A166-3ABC-4261-A947-A0F9F0817A87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383307321" sldId="354"/>
        </pc:sldMkLst>
      </pc:sldChg>
      <pc:sldChg chg="modSp add mod">
        <pc:chgData name="Syphax Ait oubelli" userId="ecf726b1934da71b" providerId="LiveId" clId="{DFE81C8A-4626-4036-8091-5AA1E9FF04E9}" dt="2021-09-09T18:04:03.804" v="2017" actId="207"/>
        <pc:sldMkLst>
          <pc:docMk/>
          <pc:sldMk cId="2540299022" sldId="355"/>
        </pc:sldMkLst>
        <pc:spChg chg="mod">
          <ac:chgData name="Syphax Ait oubelli" userId="ecf726b1934da71b" providerId="LiveId" clId="{DFE81C8A-4626-4036-8091-5AA1E9FF04E9}" dt="2021-09-09T18:04:03.804" v="2017" actId="207"/>
          <ac:spMkLst>
            <pc:docMk/>
            <pc:sldMk cId="2540299022" sldId="355"/>
            <ac:spMk id="13" creationId="{DEEDBB67-9364-4DBA-9009-754E6FABE1C9}"/>
          </ac:spMkLst>
        </pc:spChg>
        <pc:spChg chg="mod">
          <ac:chgData name="Syphax Ait oubelli" userId="ecf726b1934da71b" providerId="LiveId" clId="{DFE81C8A-4626-4036-8091-5AA1E9FF04E9}" dt="2021-09-09T18:04:03.804" v="2017" actId="207"/>
          <ac:spMkLst>
            <pc:docMk/>
            <pc:sldMk cId="2540299022" sldId="355"/>
            <ac:spMk id="15" creationId="{32E1ADB7-ACD3-423D-8E56-A108E2A356AB}"/>
          </ac:spMkLst>
        </pc:spChg>
        <pc:spChg chg="mod">
          <ac:chgData name="Syphax Ait oubelli" userId="ecf726b1934da71b" providerId="LiveId" clId="{DFE81C8A-4626-4036-8091-5AA1E9FF04E9}" dt="2021-09-09T18:03:55.581" v="2014" actId="207"/>
          <ac:spMkLst>
            <pc:docMk/>
            <pc:sldMk cId="2540299022" sldId="355"/>
            <ac:spMk id="17" creationId="{78B0485B-EE4F-4728-B99A-A6C0EF17E59E}"/>
          </ac:spMkLst>
        </pc:spChg>
        <pc:cxnChg chg="mod">
          <ac:chgData name="Syphax Ait oubelli" userId="ecf726b1934da71b" providerId="LiveId" clId="{DFE81C8A-4626-4036-8091-5AA1E9FF04E9}" dt="2021-09-09T18:03:49.602" v="2012" actId="1582"/>
          <ac:cxnSpMkLst>
            <pc:docMk/>
            <pc:sldMk cId="2540299022" sldId="355"/>
            <ac:cxnSpMk id="42" creationId="{36BE5175-355C-4BD6-816E-FAB4C8903711}"/>
          </ac:cxnSpMkLst>
        </pc:cxnChg>
        <pc:cxnChg chg="mod">
          <ac:chgData name="Syphax Ait oubelli" userId="ecf726b1934da71b" providerId="LiveId" clId="{DFE81C8A-4626-4036-8091-5AA1E9FF04E9}" dt="2021-09-09T18:03:49.602" v="2012" actId="1582"/>
          <ac:cxnSpMkLst>
            <pc:docMk/>
            <pc:sldMk cId="2540299022" sldId="355"/>
            <ac:cxnSpMk id="53" creationId="{A51B81C3-29A0-454A-87A2-66D6FA11EAC4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DFE81C8A-4626-4036-8091-5AA1E9FF04E9}" dt="2021-09-09T18:08:39.464" v="2113" actId="1035"/>
        <pc:sldMkLst>
          <pc:docMk/>
          <pc:sldMk cId="3299470361" sldId="356"/>
        </pc:sldMkLst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" creationId="{40F66C06-CAC2-47AA-8C48-C48F5E83EA15}"/>
          </ac:spMkLst>
        </pc:spChg>
        <pc:spChg chg="add mod">
          <ac:chgData name="Syphax Ait oubelli" userId="ecf726b1934da71b" providerId="LiveId" clId="{DFE81C8A-4626-4036-8091-5AA1E9FF04E9}" dt="2021-09-09T18:06:10.525" v="2071" actId="12789"/>
          <ac:spMkLst>
            <pc:docMk/>
            <pc:sldMk cId="3299470361" sldId="356"/>
            <ac:spMk id="3" creationId="{4DC82C4B-2544-4829-9402-27771C9BDC1E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5" creationId="{6C195836-EF92-430D-B00A-C0F1A95DB8A3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3" creationId="{DEEDBB67-9364-4DBA-9009-754E6FABE1C9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5" creationId="{32E1ADB7-ACD3-423D-8E56-A108E2A356AB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6" creationId="{E57C0C2F-FFCD-457A-89EB-5F0AF4BF363F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7" creationId="{78B0485B-EE4F-4728-B99A-A6C0EF17E59E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8" creationId="{BFC29E48-3E19-429D-902E-15017E4758E5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19" creationId="{4171D183-1E9C-43D2-BA1E-5077B27FAE0C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0" creationId="{A9683603-A5BD-4997-84FC-E364E0B3DDB3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1" creationId="{41B8352E-4B0E-4EF0-A578-E89078ABA9A6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2" creationId="{E521B3F2-D102-4B29-A8A0-F3C6AB3018BA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3" creationId="{A1F596E6-0BF6-4F20-919C-7F0D59EFCD95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4" creationId="{F85768B8-D6AD-40EA-BE2C-F382B6801069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5" creationId="{DA9874BA-C99B-4FD5-8765-A565294CE6AA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6" creationId="{A1B83C83-88BA-4F48-8BB3-BFEB1D0EB3DF}"/>
          </ac:spMkLst>
        </pc:spChg>
        <pc:spChg chg="del">
          <ac:chgData name="Syphax Ait oubelli" userId="ecf726b1934da71b" providerId="LiveId" clId="{DFE81C8A-4626-4036-8091-5AA1E9FF04E9}" dt="2021-09-09T18:05:52.834" v="2019" actId="478"/>
          <ac:spMkLst>
            <pc:docMk/>
            <pc:sldMk cId="3299470361" sldId="356"/>
            <ac:spMk id="27" creationId="{04250CCA-4085-48C3-A853-A5E33FE7BA3D}"/>
          </ac:spMkLst>
        </pc:spChg>
        <pc:spChg chg="add mod">
          <ac:chgData name="Syphax Ait oubelli" userId="ecf726b1934da71b" providerId="LiveId" clId="{DFE81C8A-4626-4036-8091-5AA1E9FF04E9}" dt="2021-09-09T18:07:08.288" v="2082" actId="1037"/>
          <ac:spMkLst>
            <pc:docMk/>
            <pc:sldMk cId="3299470361" sldId="356"/>
            <ac:spMk id="52" creationId="{877B8276-0C49-45A9-BE0E-02145AED611D}"/>
          </ac:spMkLst>
        </pc:spChg>
        <pc:spChg chg="add mod">
          <ac:chgData name="Syphax Ait oubelli" userId="ecf726b1934da71b" providerId="LiveId" clId="{DFE81C8A-4626-4036-8091-5AA1E9FF04E9}" dt="2021-09-09T18:07:22.319" v="2084" actId="14100"/>
          <ac:spMkLst>
            <pc:docMk/>
            <pc:sldMk cId="3299470361" sldId="356"/>
            <ac:spMk id="64" creationId="{6E9B13F3-9D05-4C22-ABED-B889548EFA49}"/>
          </ac:spMkLst>
        </pc:spChg>
        <pc:spChg chg="add mod">
          <ac:chgData name="Syphax Ait oubelli" userId="ecf726b1934da71b" providerId="LiveId" clId="{DFE81C8A-4626-4036-8091-5AA1E9FF04E9}" dt="2021-09-09T18:07:40.684" v="2091" actId="14100"/>
          <ac:spMkLst>
            <pc:docMk/>
            <pc:sldMk cId="3299470361" sldId="356"/>
            <ac:spMk id="67" creationId="{1C830DE0-CA63-402B-B3EC-CBB51EC5D4AC}"/>
          </ac:spMkLst>
        </pc:spChg>
        <pc:spChg chg="add mod">
          <ac:chgData name="Syphax Ait oubelli" userId="ecf726b1934da71b" providerId="LiveId" clId="{DFE81C8A-4626-4036-8091-5AA1E9FF04E9}" dt="2021-09-09T18:08:12.970" v="2105" actId="206"/>
          <ac:spMkLst>
            <pc:docMk/>
            <pc:sldMk cId="3299470361" sldId="356"/>
            <ac:spMk id="69" creationId="{AB9F20AA-360F-4A5D-A657-673810FCC698}"/>
          </ac:spMkLst>
        </pc:spChg>
        <pc:spChg chg="add mod">
          <ac:chgData name="Syphax Ait oubelli" userId="ecf726b1934da71b" providerId="LiveId" clId="{DFE81C8A-4626-4036-8091-5AA1E9FF04E9}" dt="2021-09-09T18:07:02.989" v="2075" actId="1076"/>
          <ac:spMkLst>
            <pc:docMk/>
            <pc:sldMk cId="3299470361" sldId="356"/>
            <ac:spMk id="70" creationId="{F8CA2762-750B-42DC-BB2E-2B1BB77EC15B}"/>
          </ac:spMkLst>
        </pc:spChg>
        <pc:spChg chg="add mod">
          <ac:chgData name="Syphax Ait oubelli" userId="ecf726b1934da71b" providerId="LiveId" clId="{DFE81C8A-4626-4036-8091-5AA1E9FF04E9}" dt="2021-09-09T18:07:26.128" v="2086" actId="1037"/>
          <ac:spMkLst>
            <pc:docMk/>
            <pc:sldMk cId="3299470361" sldId="356"/>
            <ac:spMk id="82" creationId="{4889E988-D706-4B0D-A072-B37D54C98C92}"/>
          </ac:spMkLst>
        </pc:spChg>
        <pc:spChg chg="add mod">
          <ac:chgData name="Syphax Ait oubelli" userId="ecf726b1934da71b" providerId="LiveId" clId="{DFE81C8A-4626-4036-8091-5AA1E9FF04E9}" dt="2021-09-09T18:07:44.987" v="2092" actId="1076"/>
          <ac:spMkLst>
            <pc:docMk/>
            <pc:sldMk cId="3299470361" sldId="356"/>
            <ac:spMk id="85" creationId="{D01E23F3-78AD-4F27-96E0-1746F4C56E10}"/>
          </ac:spMkLst>
        </pc:spChg>
        <pc:spChg chg="add mod">
          <ac:chgData name="Syphax Ait oubelli" userId="ecf726b1934da71b" providerId="LiveId" clId="{DFE81C8A-4626-4036-8091-5AA1E9FF04E9}" dt="2021-09-09T18:08:24.828" v="2107" actId="1076"/>
          <ac:spMkLst>
            <pc:docMk/>
            <pc:sldMk cId="3299470361" sldId="356"/>
            <ac:spMk id="86" creationId="{DDDBDBEF-0936-466A-A7B2-E964C73F5DC6}"/>
          </ac:spMkLst>
        </pc:spChg>
        <pc:spChg chg="add del mod">
          <ac:chgData name="Syphax Ait oubelli" userId="ecf726b1934da71b" providerId="LiveId" clId="{DFE81C8A-4626-4036-8091-5AA1E9FF04E9}" dt="2021-09-09T18:08:33.528" v="2111" actId="478"/>
          <ac:spMkLst>
            <pc:docMk/>
            <pc:sldMk cId="3299470361" sldId="356"/>
            <ac:spMk id="87" creationId="{8D6E0AEC-D5D8-4773-AEA6-8900989322B4}"/>
          </ac:spMkLst>
        </pc:spChg>
        <pc:spChg chg="add del mod">
          <ac:chgData name="Syphax Ait oubelli" userId="ecf726b1934da71b" providerId="LiveId" clId="{DFE81C8A-4626-4036-8091-5AA1E9FF04E9}" dt="2021-09-09T18:07:47.776" v="2093" actId="478"/>
          <ac:spMkLst>
            <pc:docMk/>
            <pc:sldMk cId="3299470361" sldId="356"/>
            <ac:spMk id="88" creationId="{01092473-BC7C-4993-9CA1-CF9C0D6BA8FF}"/>
          </ac:spMkLst>
        </pc:spChg>
        <pc:spChg chg="add del mod">
          <ac:chgData name="Syphax Ait oubelli" userId="ecf726b1934da71b" providerId="LiveId" clId="{DFE81C8A-4626-4036-8091-5AA1E9FF04E9}" dt="2021-09-09T18:08:33.528" v="2111" actId="478"/>
          <ac:spMkLst>
            <pc:docMk/>
            <pc:sldMk cId="3299470361" sldId="356"/>
            <ac:spMk id="89" creationId="{1D327766-67F4-457F-8E98-BED221103C1C}"/>
          </ac:spMkLst>
        </pc:spChg>
        <pc:spChg chg="add mod">
          <ac:chgData name="Syphax Ait oubelli" userId="ecf726b1934da71b" providerId="LiveId" clId="{DFE81C8A-4626-4036-8091-5AA1E9FF04E9}" dt="2021-09-09T18:08:39.464" v="2113" actId="1035"/>
          <ac:spMkLst>
            <pc:docMk/>
            <pc:sldMk cId="3299470361" sldId="356"/>
            <ac:spMk id="90" creationId="{27AA5BFF-167F-4E73-82DE-04CB9A0439E8}"/>
          </ac:spMkLst>
        </pc:sp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30" creationId="{9577DF41-4BA6-4883-9AED-CBA475CA5C01}"/>
          </ac:cxnSpMkLst>
        </pc:cxn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31" creationId="{CAE2D310-DDF2-41C0-B946-F9BD5F80D371}"/>
          </ac:cxnSpMkLst>
        </pc:cxn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35" creationId="{0051672F-8E47-4029-A7F3-6092D39DF1D7}"/>
          </ac:cxnSpMkLst>
        </pc:cxn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39" creationId="{0649A459-B101-4F6C-A454-A9E3FE6C36FC}"/>
          </ac:cxnSpMkLst>
        </pc:cxn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42" creationId="{36BE5175-355C-4BD6-816E-FAB4C8903711}"/>
          </ac:cxnSpMkLst>
        </pc:cxnChg>
        <pc:cxnChg chg="del mod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46" creationId="{DD73DD5A-4B31-4872-84C2-91398EF1A50F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3" creationId="{A51B81C3-29A0-454A-87A2-66D6FA11EAC4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4" creationId="{E5874AEE-F5A2-4874-87B4-86E020571F91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5" creationId="{1903F7CB-9C1B-43A1-A254-9EDB711440CE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6" creationId="{5D214398-E42F-410B-9BB2-57FC89C41781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7" creationId="{631A8726-24B2-4DBA-95D4-26A298C85E87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8" creationId="{9F9B687E-0A74-4EFC-86B8-AB14447098BA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59" creationId="{AC5B8843-1D98-4BD2-83FF-34562C393E81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0" creationId="{53FBCC62-DD28-4CE0-BD85-DE4DE04FE58F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1" creationId="{7E2F349F-3FCA-47A8-8512-A854D8CD2545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2" creationId="{A4F65CD3-735A-457D-A6CC-0B19A924E6B6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3" creationId="{55632BE1-7CAA-4CC8-BAEA-2479229A5690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5" creationId="{D9DAB9DB-010C-4B25-A015-90A2636EAFBB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6" creationId="{CC0026FE-C622-4875-B166-1EB8E10F4823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68" creationId="{AB1DFCF4-F547-4962-9A1F-B5E62E682B17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1" creationId="{1D1688E0-334C-4982-A187-69DB6DD8F5D7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2" creationId="{FCDC207D-60F9-4FAD-BFAC-37268FBBB394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3" creationId="{D51AA47D-361E-4858-A841-FD000FAB0563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4" creationId="{7BF14778-34CE-4CE7-A88B-978FEF41B127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5" creationId="{09511CF9-BE91-41F5-9FA9-7FB43E490774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6" creationId="{AEECB1E3-054E-49D5-BD88-00AA6BE83981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7" creationId="{60A01058-2987-42C6-B11F-89624206BFF1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8" creationId="{DAC34C0B-7D03-4957-8D2A-1F50C55DD02B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79" creationId="{5629360B-6422-43F9-AE9E-B6786EFE8B70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80" creationId="{FFB12626-E999-46DE-999B-78471AC12A54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81" creationId="{C63B6EAB-E3C9-4CE7-8456-7431CCFF69D7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83" creationId="{ED182AE0-560A-48AD-BBA5-109A19768F43}"/>
          </ac:cxnSpMkLst>
        </pc:cxnChg>
        <pc:cxnChg chg="del">
          <ac:chgData name="Syphax Ait oubelli" userId="ecf726b1934da71b" providerId="LiveId" clId="{DFE81C8A-4626-4036-8091-5AA1E9FF04E9}" dt="2021-09-09T18:05:52.834" v="2019" actId="478"/>
          <ac:cxnSpMkLst>
            <pc:docMk/>
            <pc:sldMk cId="3299470361" sldId="356"/>
            <ac:cxnSpMk id="84" creationId="{E2A5E65F-24AA-4A95-B5F0-280E9CE75047}"/>
          </ac:cxnSpMkLst>
        </pc:cxnChg>
      </pc:sldChg>
      <pc:sldChg chg="modSp add">
        <pc:chgData name="Syphax Ait oubelli" userId="ecf726b1934da71b" providerId="LiveId" clId="{DFE81C8A-4626-4036-8091-5AA1E9FF04E9}" dt="2021-09-09T18:09:59.336" v="2118" actId="20577"/>
        <pc:sldMkLst>
          <pc:docMk/>
          <pc:sldMk cId="3560420585" sldId="357"/>
        </pc:sldMkLst>
        <pc:spChg chg="mod">
          <ac:chgData name="Syphax Ait oubelli" userId="ecf726b1934da71b" providerId="LiveId" clId="{DFE81C8A-4626-4036-8091-5AA1E9FF04E9}" dt="2021-09-09T18:09:59.336" v="2118" actId="20577"/>
          <ac:spMkLst>
            <pc:docMk/>
            <pc:sldMk cId="3560420585" sldId="357"/>
            <ac:spMk id="9" creationId="{4E9B1FC4-E86B-4A41-8FE7-8B3F1CC218C9}"/>
          </ac:spMkLst>
        </pc:spChg>
      </pc:sldChg>
      <pc:sldChg chg="addSp delSp modSp add mod">
        <pc:chgData name="Syphax Ait oubelli" userId="ecf726b1934da71b" providerId="LiveId" clId="{DFE81C8A-4626-4036-8091-5AA1E9FF04E9}" dt="2021-09-10T05:56:53.014" v="2139" actId="207"/>
        <pc:sldMkLst>
          <pc:docMk/>
          <pc:sldMk cId="2207827022" sldId="358"/>
        </pc:sldMkLst>
        <pc:spChg chg="add mod">
          <ac:chgData name="Syphax Ait oubelli" userId="ecf726b1934da71b" providerId="LiveId" clId="{DFE81C8A-4626-4036-8091-5AA1E9FF04E9}" dt="2021-09-10T05:56:53.014" v="2139" actId="207"/>
          <ac:spMkLst>
            <pc:docMk/>
            <pc:sldMk cId="2207827022" sldId="358"/>
            <ac:spMk id="2" creationId="{C5DA8175-CD8A-4D42-AD70-8D0FF959A301}"/>
          </ac:spMkLst>
        </pc:spChg>
        <pc:spChg chg="del">
          <ac:chgData name="Syphax Ait oubelli" userId="ecf726b1934da71b" providerId="LiveId" clId="{DFE81C8A-4626-4036-8091-5AA1E9FF04E9}" dt="2021-09-10T05:54:51.108" v="2120" actId="478"/>
          <ac:spMkLst>
            <pc:docMk/>
            <pc:sldMk cId="2207827022" sldId="358"/>
            <ac:spMk id="9" creationId="{4E9B1FC4-E86B-4A41-8FE7-8B3F1CC218C9}"/>
          </ac:spMkLst>
        </pc:spChg>
        <pc:spChg chg="del">
          <ac:chgData name="Syphax Ait oubelli" userId="ecf726b1934da71b" providerId="LiveId" clId="{DFE81C8A-4626-4036-8091-5AA1E9FF04E9}" dt="2021-09-10T05:54:51.108" v="2120" actId="478"/>
          <ac:spMkLst>
            <pc:docMk/>
            <pc:sldMk cId="2207827022" sldId="358"/>
            <ac:spMk id="14" creationId="{BF887A76-0BB9-4DF2-A49C-4AFB407C1AA7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2730379573" sldId="358"/>
        </pc:sldMkLst>
      </pc:sldChg>
      <pc:sldChg chg="modSp add mod">
        <pc:chgData name="Syphax Ait oubelli" userId="ecf726b1934da71b" providerId="LiveId" clId="{DFE81C8A-4626-4036-8091-5AA1E9FF04E9}" dt="2021-09-10T05:58:30.753" v="2140" actId="207"/>
        <pc:sldMkLst>
          <pc:docMk/>
          <pc:sldMk cId="1175996202" sldId="359"/>
        </pc:sldMkLst>
        <pc:spChg chg="mod">
          <ac:chgData name="Syphax Ait oubelli" userId="ecf726b1934da71b" providerId="LiveId" clId="{DFE81C8A-4626-4036-8091-5AA1E9FF04E9}" dt="2021-09-10T05:58:30.753" v="2140" actId="207"/>
          <ac:spMkLst>
            <pc:docMk/>
            <pc:sldMk cId="1175996202" sldId="359"/>
            <ac:spMk id="2" creationId="{C5DA8175-CD8A-4D42-AD70-8D0FF959A301}"/>
          </ac:spMkLst>
        </pc:spChg>
      </pc:sldChg>
      <pc:sldChg chg="modSp add mod">
        <pc:chgData name="Syphax Ait oubelli" userId="ecf726b1934da71b" providerId="LiveId" clId="{DFE81C8A-4626-4036-8091-5AA1E9FF04E9}" dt="2021-09-10T05:58:54.877" v="2141" actId="207"/>
        <pc:sldMkLst>
          <pc:docMk/>
          <pc:sldMk cId="513079239" sldId="360"/>
        </pc:sldMkLst>
        <pc:spChg chg="mod">
          <ac:chgData name="Syphax Ait oubelli" userId="ecf726b1934da71b" providerId="LiveId" clId="{DFE81C8A-4626-4036-8091-5AA1E9FF04E9}" dt="2021-09-10T05:58:54.877" v="2141" actId="207"/>
          <ac:spMkLst>
            <pc:docMk/>
            <pc:sldMk cId="513079239" sldId="360"/>
            <ac:spMk id="2" creationId="{C5DA8175-CD8A-4D42-AD70-8D0FF959A301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531841675" sldId="360"/>
        </pc:sldMkLst>
      </pc:sldChg>
      <pc:sldChg chg="add">
        <pc:chgData name="Syphax Ait oubelli" userId="ecf726b1934da71b" providerId="LiveId" clId="{DFE81C8A-4626-4036-8091-5AA1E9FF04E9}" dt="2021-09-10T05:56:48.133" v="2136" actId="2890"/>
        <pc:sldMkLst>
          <pc:docMk/>
          <pc:sldMk cId="3637695699" sldId="361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77282333" sldId="362"/>
        </pc:sldMkLst>
      </pc:sldChg>
      <pc:sldChg chg="addSp delSp modSp add mod modTransition">
        <pc:chgData name="Syphax Ait oubelli" userId="ecf726b1934da71b" providerId="LiveId" clId="{DFE81C8A-4626-4036-8091-5AA1E9FF04E9}" dt="2021-09-11T12:11:22.816" v="2487"/>
        <pc:sldMkLst>
          <pc:docMk/>
          <pc:sldMk cId="2856231591" sldId="362"/>
        </pc:sldMkLst>
        <pc:spChg chg="mod">
          <ac:chgData name="Syphax Ait oubelli" userId="ecf726b1934da71b" providerId="LiveId" clId="{DFE81C8A-4626-4036-8091-5AA1E9FF04E9}" dt="2021-09-10T06:01:27.950" v="2146" actId="1076"/>
          <ac:spMkLst>
            <pc:docMk/>
            <pc:sldMk cId="2856231591" sldId="362"/>
            <ac:spMk id="2" creationId="{C5DA8175-CD8A-4D42-AD70-8D0FF959A301}"/>
          </ac:spMkLst>
        </pc:spChg>
        <pc:spChg chg="add mod">
          <ac:chgData name="Syphax Ait oubelli" userId="ecf726b1934da71b" providerId="LiveId" clId="{DFE81C8A-4626-4036-8091-5AA1E9FF04E9}" dt="2021-09-10T06:01:41.929" v="2151" actId="14100"/>
          <ac:spMkLst>
            <pc:docMk/>
            <pc:sldMk cId="2856231591" sldId="362"/>
            <ac:spMk id="3" creationId="{5F0E42D4-4896-4907-B02D-24F241033EFC}"/>
          </ac:spMkLst>
        </pc:spChg>
        <pc:spChg chg="add mod topLvl">
          <ac:chgData name="Syphax Ait oubelli" userId="ecf726b1934da71b" providerId="LiveId" clId="{DFE81C8A-4626-4036-8091-5AA1E9FF04E9}" dt="2021-09-10T06:33:25.287" v="2188"/>
          <ac:spMkLst>
            <pc:docMk/>
            <pc:sldMk cId="2856231591" sldId="362"/>
            <ac:spMk id="4" creationId="{D1F2C9AF-C378-4D60-87C2-A2C1591ABE8B}"/>
          </ac:spMkLst>
        </pc:spChg>
        <pc:spChg chg="add mod topLvl">
          <ac:chgData name="Syphax Ait oubelli" userId="ecf726b1934da71b" providerId="LiveId" clId="{DFE81C8A-4626-4036-8091-5AA1E9FF04E9}" dt="2021-09-10T06:33:28.284" v="2189"/>
          <ac:spMkLst>
            <pc:docMk/>
            <pc:sldMk cId="2856231591" sldId="362"/>
            <ac:spMk id="5" creationId="{E10C80BD-EAC8-4FEE-B1CB-7AFBB7A9ED3F}"/>
          </ac:spMkLst>
        </pc:spChg>
        <pc:spChg chg="add mod topLvl">
          <ac:chgData name="Syphax Ait oubelli" userId="ecf726b1934da71b" providerId="LiveId" clId="{DFE81C8A-4626-4036-8091-5AA1E9FF04E9}" dt="2021-09-10T06:33:29.050" v="2190"/>
          <ac:spMkLst>
            <pc:docMk/>
            <pc:sldMk cId="2856231591" sldId="362"/>
            <ac:spMk id="6" creationId="{6265FA42-B7FC-469B-9F22-0B6234092AB5}"/>
          </ac:spMkLst>
        </pc:spChg>
        <pc:spChg chg="add mod topLvl">
          <ac:chgData name="Syphax Ait oubelli" userId="ecf726b1934da71b" providerId="LiveId" clId="{DFE81C8A-4626-4036-8091-5AA1E9FF04E9}" dt="2021-09-10T06:33:29.662" v="2191"/>
          <ac:spMkLst>
            <pc:docMk/>
            <pc:sldMk cId="2856231591" sldId="362"/>
            <ac:spMk id="7" creationId="{12121873-3E59-4637-AD46-D73C8CC0A009}"/>
          </ac:spMkLst>
        </pc:spChg>
        <pc:spChg chg="add mod topLvl">
          <ac:chgData name="Syphax Ait oubelli" userId="ecf726b1934da71b" providerId="LiveId" clId="{DFE81C8A-4626-4036-8091-5AA1E9FF04E9}" dt="2021-09-10T06:33:30.224" v="2192"/>
          <ac:spMkLst>
            <pc:docMk/>
            <pc:sldMk cId="2856231591" sldId="362"/>
            <ac:spMk id="8" creationId="{F7692DB8-BA13-4AFC-9E16-6F22646F6085}"/>
          </ac:spMkLst>
        </pc:spChg>
        <pc:spChg chg="add mod topLvl">
          <ac:chgData name="Syphax Ait oubelli" userId="ecf726b1934da71b" providerId="LiveId" clId="{DFE81C8A-4626-4036-8091-5AA1E9FF04E9}" dt="2021-09-10T06:33:31.459" v="2194"/>
          <ac:spMkLst>
            <pc:docMk/>
            <pc:sldMk cId="2856231591" sldId="362"/>
            <ac:spMk id="9" creationId="{C382E2E4-1567-4CBF-9930-A8FE54F32386}"/>
          </ac:spMkLst>
        </pc:spChg>
        <pc:spChg chg="add mod topLvl">
          <ac:chgData name="Syphax Ait oubelli" userId="ecf726b1934da71b" providerId="LiveId" clId="{DFE81C8A-4626-4036-8091-5AA1E9FF04E9}" dt="2021-09-10T06:33:30.740" v="2193"/>
          <ac:spMkLst>
            <pc:docMk/>
            <pc:sldMk cId="2856231591" sldId="362"/>
            <ac:spMk id="10" creationId="{422B1B20-8D98-4C52-BA49-F5A23D491CAB}"/>
          </ac:spMkLst>
        </pc:spChg>
        <pc:spChg chg="add mod topLvl">
          <ac:chgData name="Syphax Ait oubelli" userId="ecf726b1934da71b" providerId="LiveId" clId="{DFE81C8A-4626-4036-8091-5AA1E9FF04E9}" dt="2021-09-10T06:33:32.037" v="2195"/>
          <ac:spMkLst>
            <pc:docMk/>
            <pc:sldMk cId="2856231591" sldId="362"/>
            <ac:spMk id="11" creationId="{29F3F233-F418-4048-B72A-EB3E2C0C11B9}"/>
          </ac:spMkLst>
        </pc:spChg>
        <pc:spChg chg="add mod topLvl">
          <ac:chgData name="Syphax Ait oubelli" userId="ecf726b1934da71b" providerId="LiveId" clId="{DFE81C8A-4626-4036-8091-5AA1E9FF04E9}" dt="2021-09-10T06:33:32.584" v="2196"/>
          <ac:spMkLst>
            <pc:docMk/>
            <pc:sldMk cId="2856231591" sldId="362"/>
            <ac:spMk id="12" creationId="{ADF6AF69-787D-47E7-A5C1-9B0605B9C809}"/>
          </ac:spMkLst>
        </pc:spChg>
        <pc:spChg chg="add mod topLvl">
          <ac:chgData name="Syphax Ait oubelli" userId="ecf726b1934da71b" providerId="LiveId" clId="{DFE81C8A-4626-4036-8091-5AA1E9FF04E9}" dt="2021-09-10T06:33:33.147" v="2197"/>
          <ac:spMkLst>
            <pc:docMk/>
            <pc:sldMk cId="2856231591" sldId="362"/>
            <ac:spMk id="13" creationId="{8F6296DE-15AB-4C36-82FA-EAAF625E9FF2}"/>
          </ac:spMkLst>
        </pc:spChg>
        <pc:spChg chg="add mod topLvl">
          <ac:chgData name="Syphax Ait oubelli" userId="ecf726b1934da71b" providerId="LiveId" clId="{DFE81C8A-4626-4036-8091-5AA1E9FF04E9}" dt="2021-09-10T06:33:34.042" v="2198"/>
          <ac:spMkLst>
            <pc:docMk/>
            <pc:sldMk cId="2856231591" sldId="362"/>
            <ac:spMk id="14" creationId="{B5CA4FD2-895E-4CB1-AAA5-559400154EEE}"/>
          </ac:spMkLst>
        </pc:spChg>
        <pc:spChg chg="add mod topLvl">
          <ac:chgData name="Syphax Ait oubelli" userId="ecf726b1934da71b" providerId="LiveId" clId="{DFE81C8A-4626-4036-8091-5AA1E9FF04E9}" dt="2021-09-10T06:33:34.620" v="2199"/>
          <ac:spMkLst>
            <pc:docMk/>
            <pc:sldMk cId="2856231591" sldId="362"/>
            <ac:spMk id="15" creationId="{0F012B9A-1DA2-4665-85A8-FB166879FE76}"/>
          </ac:spMkLst>
        </pc:spChg>
        <pc:spChg chg="add mod topLvl">
          <ac:chgData name="Syphax Ait oubelli" userId="ecf726b1934da71b" providerId="LiveId" clId="{DFE81C8A-4626-4036-8091-5AA1E9FF04E9}" dt="2021-09-10T06:33:35.151" v="2200"/>
          <ac:spMkLst>
            <pc:docMk/>
            <pc:sldMk cId="2856231591" sldId="362"/>
            <ac:spMk id="16" creationId="{2C8FCB79-9033-48A1-BCE8-0BE5FB2572AA}"/>
          </ac:spMkLst>
        </pc:spChg>
        <pc:spChg chg="add mod topLvl">
          <ac:chgData name="Syphax Ait oubelli" userId="ecf726b1934da71b" providerId="LiveId" clId="{DFE81C8A-4626-4036-8091-5AA1E9FF04E9}" dt="2021-09-10T06:33:35.682" v="2201"/>
          <ac:spMkLst>
            <pc:docMk/>
            <pc:sldMk cId="2856231591" sldId="362"/>
            <ac:spMk id="17" creationId="{7575714D-E57E-4DFB-A5B8-9F616ABDE479}"/>
          </ac:spMkLst>
        </pc:spChg>
        <pc:spChg chg="add mod topLvl">
          <ac:chgData name="Syphax Ait oubelli" userId="ecf726b1934da71b" providerId="LiveId" clId="{DFE81C8A-4626-4036-8091-5AA1E9FF04E9}" dt="2021-09-10T06:33:36.198" v="2202"/>
          <ac:spMkLst>
            <pc:docMk/>
            <pc:sldMk cId="2856231591" sldId="362"/>
            <ac:spMk id="18" creationId="{F6DB7D16-430A-4A82-88DD-4A9C59F32077}"/>
          </ac:spMkLst>
        </pc:spChg>
        <pc:spChg chg="add mod topLvl">
          <ac:chgData name="Syphax Ait oubelli" userId="ecf726b1934da71b" providerId="LiveId" clId="{DFE81C8A-4626-4036-8091-5AA1E9FF04E9}" dt="2021-09-10T06:33:36.742" v="2203"/>
          <ac:spMkLst>
            <pc:docMk/>
            <pc:sldMk cId="2856231591" sldId="362"/>
            <ac:spMk id="19" creationId="{E6B33DC0-17F1-4496-BC3F-97FB3A3F23D1}"/>
          </ac:spMkLst>
        </pc:spChg>
        <pc:spChg chg="add mod">
          <ac:chgData name="Syphax Ait oubelli" userId="ecf726b1934da71b" providerId="LiveId" clId="{DFE81C8A-4626-4036-8091-5AA1E9FF04E9}" dt="2021-09-10T06:32:35.988" v="2177" actId="1076"/>
          <ac:spMkLst>
            <pc:docMk/>
            <pc:sldMk cId="2856231591" sldId="362"/>
            <ac:spMk id="21" creationId="{4B342A45-57C4-4416-AFC0-06A277FB4ACB}"/>
          </ac:spMkLst>
        </pc:spChg>
        <pc:grpChg chg="add del mod">
          <ac:chgData name="Syphax Ait oubelli" userId="ecf726b1934da71b" providerId="LiveId" clId="{DFE81C8A-4626-4036-8091-5AA1E9FF04E9}" dt="2021-09-10T06:32:23.406" v="2167" actId="165"/>
          <ac:grpSpMkLst>
            <pc:docMk/>
            <pc:sldMk cId="2856231591" sldId="362"/>
            <ac:grpSpMk id="20" creationId="{1634EE39-091A-4D13-97C5-7E076572DA06}"/>
          </ac:grpSpMkLst>
        </pc:grpChg>
      </pc:sldChg>
      <pc:sldChg chg="add del">
        <pc:chgData name="Syphax Ait oubelli" userId="ecf726b1934da71b" providerId="LiveId" clId="{DFE81C8A-4626-4036-8091-5AA1E9FF04E9}" dt="2021-09-10T05:59:55.788" v="2142" actId="47"/>
        <pc:sldMkLst>
          <pc:docMk/>
          <pc:sldMk cId="3877226633" sldId="362"/>
        </pc:sldMkLst>
      </pc:sldChg>
      <pc:sldChg chg="add del">
        <pc:chgData name="Syphax Ait oubelli" userId="ecf726b1934da71b" providerId="LiveId" clId="{DFE81C8A-4626-4036-8091-5AA1E9FF04E9}" dt="2021-09-10T05:59:55.788" v="2142" actId="47"/>
        <pc:sldMkLst>
          <pc:docMk/>
          <pc:sldMk cId="249593079" sldId="363"/>
        </pc:sldMkLst>
      </pc:sldChg>
      <pc:sldChg chg="modSp add mod modTransition">
        <pc:chgData name="Syphax Ait oubelli" userId="ecf726b1934da71b" providerId="LiveId" clId="{DFE81C8A-4626-4036-8091-5AA1E9FF04E9}" dt="2021-09-11T12:11:33.982" v="2489" actId="207"/>
        <pc:sldMkLst>
          <pc:docMk/>
          <pc:sldMk cId="3898992629" sldId="363"/>
        </pc:sldMkLst>
        <pc:spChg chg="mod">
          <ac:chgData name="Syphax Ait oubelli" userId="ecf726b1934da71b" providerId="LiveId" clId="{DFE81C8A-4626-4036-8091-5AA1E9FF04E9}" dt="2021-09-11T12:11:33.982" v="2489" actId="207"/>
          <ac:spMkLst>
            <pc:docMk/>
            <pc:sldMk cId="3898992629" sldId="363"/>
            <ac:spMk id="4" creationId="{D1F2C9AF-C378-4D60-87C2-A2C1591ABE8B}"/>
          </ac:spMkLst>
        </pc:spChg>
      </pc:sldChg>
      <pc:sldChg chg="addSp delSp modSp add mod modTransition">
        <pc:chgData name="Syphax Ait oubelli" userId="ecf726b1934da71b" providerId="LiveId" clId="{DFE81C8A-4626-4036-8091-5AA1E9FF04E9}" dt="2021-09-11T12:11:08.718" v="2485"/>
        <pc:sldMkLst>
          <pc:docMk/>
          <pc:sldMk cId="2974865396" sldId="364"/>
        </pc:sldMkLst>
        <pc:spChg chg="mod">
          <ac:chgData name="Syphax Ait oubelli" userId="ecf726b1934da71b" providerId="LiveId" clId="{DFE81C8A-4626-4036-8091-5AA1E9FF04E9}" dt="2021-09-11T12:05:15.543" v="2342" actId="207"/>
          <ac:spMkLst>
            <pc:docMk/>
            <pc:sldMk cId="2974865396" sldId="364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0T06:35:59.371" v="2226" actId="1076"/>
          <ac:spMkLst>
            <pc:docMk/>
            <pc:sldMk cId="2974865396" sldId="364"/>
            <ac:spMk id="21" creationId="{4B342A45-57C4-4416-AFC0-06A277FB4ACB}"/>
          </ac:spMkLst>
        </pc:spChg>
        <pc:spChg chg="add mod">
          <ac:chgData name="Syphax Ait oubelli" userId="ecf726b1934da71b" providerId="LiveId" clId="{DFE81C8A-4626-4036-8091-5AA1E9FF04E9}" dt="2021-09-11T11:59:10.612" v="2260" actId="1038"/>
          <ac:spMkLst>
            <pc:docMk/>
            <pc:sldMk cId="2974865396" sldId="364"/>
            <ac:spMk id="23" creationId="{9BE1DF9C-754F-4447-95C5-A91B83444325}"/>
          </ac:spMkLst>
        </pc:spChg>
        <pc:spChg chg="add del mod">
          <ac:chgData name="Syphax Ait oubelli" userId="ecf726b1934da71b" providerId="LiveId" clId="{DFE81C8A-4626-4036-8091-5AA1E9FF04E9}" dt="2021-09-11T11:58:36.646" v="2246" actId="478"/>
          <ac:spMkLst>
            <pc:docMk/>
            <pc:sldMk cId="2974865396" sldId="364"/>
            <ac:spMk id="25" creationId="{0420F26E-EB16-4973-8E70-CD7DD23F736E}"/>
          </ac:spMkLst>
        </pc:spChg>
        <pc:spChg chg="add del mod">
          <ac:chgData name="Syphax Ait oubelli" userId="ecf726b1934da71b" providerId="LiveId" clId="{DFE81C8A-4626-4036-8091-5AA1E9FF04E9}" dt="2021-09-11T11:58:36.646" v="2246" actId="478"/>
          <ac:spMkLst>
            <pc:docMk/>
            <pc:sldMk cId="2974865396" sldId="364"/>
            <ac:spMk id="27" creationId="{6E383260-A355-45CE-BFB1-FF3A10238518}"/>
          </ac:spMkLst>
        </pc:spChg>
        <pc:spChg chg="add del mod">
          <ac:chgData name="Syphax Ait oubelli" userId="ecf726b1934da71b" providerId="LiveId" clId="{DFE81C8A-4626-4036-8091-5AA1E9FF04E9}" dt="2021-09-11T11:58:36.646" v="2246" actId="478"/>
          <ac:spMkLst>
            <pc:docMk/>
            <pc:sldMk cId="2974865396" sldId="364"/>
            <ac:spMk id="35" creationId="{41286253-AD5B-4094-9386-11FB00BCDA3C}"/>
          </ac:spMkLst>
        </pc:spChg>
        <pc:picChg chg="mod">
          <ac:chgData name="Syphax Ait oubelli" userId="ecf726b1934da71b" providerId="LiveId" clId="{DFE81C8A-4626-4036-8091-5AA1E9FF04E9}" dt="2021-09-11T11:58:49.581" v="2253" actId="1038"/>
          <ac:picMkLst>
            <pc:docMk/>
            <pc:sldMk cId="2974865396" sldId="364"/>
            <ac:picMk id="20" creationId="{8BF98868-F492-47E6-92DD-FA03013AAB19}"/>
          </ac:picMkLst>
        </pc:picChg>
        <pc:cxnChg chg="add del mod">
          <ac:chgData name="Syphax Ait oubelli" userId="ecf726b1934da71b" providerId="LiveId" clId="{DFE81C8A-4626-4036-8091-5AA1E9FF04E9}" dt="2021-09-11T11:58:36.646" v="2246" actId="478"/>
          <ac:cxnSpMkLst>
            <pc:docMk/>
            <pc:sldMk cId="2974865396" sldId="364"/>
            <ac:cxnSpMk id="22" creationId="{0FFC0CAC-B884-48ED-90FE-A7DB2522937D}"/>
          </ac:cxnSpMkLst>
        </pc:cxnChg>
        <pc:cxnChg chg="add del mod">
          <ac:chgData name="Syphax Ait oubelli" userId="ecf726b1934da71b" providerId="LiveId" clId="{DFE81C8A-4626-4036-8091-5AA1E9FF04E9}" dt="2021-09-11T11:58:36.646" v="2246" actId="478"/>
          <ac:cxnSpMkLst>
            <pc:docMk/>
            <pc:sldMk cId="2974865396" sldId="364"/>
            <ac:cxnSpMk id="26" creationId="{7B304B62-84BF-4FA3-8685-08FD4C0D9B22}"/>
          </ac:cxnSpMkLst>
        </pc:cxnChg>
        <pc:cxnChg chg="add del mod">
          <ac:chgData name="Syphax Ait oubelli" userId="ecf726b1934da71b" providerId="LiveId" clId="{DFE81C8A-4626-4036-8091-5AA1E9FF04E9}" dt="2021-09-11T11:58:36.646" v="2246" actId="478"/>
          <ac:cxnSpMkLst>
            <pc:docMk/>
            <pc:sldMk cId="2974865396" sldId="364"/>
            <ac:cxnSpMk id="31" creationId="{4F046165-E9E7-43BB-BF8F-9E71785D1FF7}"/>
          </ac:cxnSpMkLst>
        </pc:cxn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040924474" sldId="364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1330737750" sldId="365"/>
        </pc:sldMkLst>
        <pc:spChg chg="mod">
          <ac:chgData name="Syphax Ait oubelli" userId="ecf726b1934da71b" providerId="LiveId" clId="{DFE81C8A-4626-4036-8091-5AA1E9FF04E9}" dt="2021-09-11T12:06:59.818" v="2400" actId="207"/>
          <ac:spMkLst>
            <pc:docMk/>
            <pc:sldMk cId="1330737750" sldId="365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5:18.750" v="2344" actId="207"/>
          <ac:spMkLst>
            <pc:docMk/>
            <pc:sldMk cId="1330737750" sldId="365"/>
            <ac:spMk id="6" creationId="{6265FA42-B7FC-469B-9F22-0B6234092AB5}"/>
          </ac:spMkLst>
        </pc:spChg>
        <pc:picChg chg="mod">
          <ac:chgData name="Syphax Ait oubelli" userId="ecf726b1934da71b" providerId="LiveId" clId="{DFE81C8A-4626-4036-8091-5AA1E9FF04E9}" dt="2021-09-11T12:00:05.852" v="2263" actId="1038"/>
          <ac:picMkLst>
            <pc:docMk/>
            <pc:sldMk cId="1330737750" sldId="365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67566846" sldId="366"/>
        </pc:sldMkLst>
        <pc:spChg chg="mod">
          <ac:chgData name="Syphax Ait oubelli" userId="ecf726b1934da71b" providerId="LiveId" clId="{DFE81C8A-4626-4036-8091-5AA1E9FF04E9}" dt="2021-09-11T12:07:03.832" v="2402" actId="207"/>
          <ac:spMkLst>
            <pc:docMk/>
            <pc:sldMk cId="67566846" sldId="366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5:22.134" v="2346" actId="207"/>
          <ac:spMkLst>
            <pc:docMk/>
            <pc:sldMk cId="67566846" sldId="366"/>
            <ac:spMk id="6" creationId="{6265FA42-B7FC-469B-9F22-0B6234092AB5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515482038" sldId="366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662587493" sldId="367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347211350" sldId="367"/>
        </pc:sldMkLst>
        <pc:spChg chg="mod">
          <ac:chgData name="Syphax Ait oubelli" userId="ecf726b1934da71b" providerId="LiveId" clId="{DFE81C8A-4626-4036-8091-5AA1E9FF04E9}" dt="2021-09-11T12:08:11.339" v="2430" actId="207"/>
          <ac:spMkLst>
            <pc:docMk/>
            <pc:sldMk cId="3347211350" sldId="367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8:11.339" v="2430" actId="207"/>
          <ac:spMkLst>
            <pc:docMk/>
            <pc:sldMk cId="3347211350" sldId="367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5:24.609" v="2348" actId="207"/>
          <ac:spMkLst>
            <pc:docMk/>
            <pc:sldMk cId="3347211350" sldId="367"/>
            <ac:spMk id="7" creationId="{12121873-3E59-4637-AD46-D73C8CC0A009}"/>
          </ac:spMkLst>
        </pc:spChg>
        <pc:picChg chg="mod">
          <ac:chgData name="Syphax Ait oubelli" userId="ecf726b1934da71b" providerId="LiveId" clId="{DFE81C8A-4626-4036-8091-5AA1E9FF04E9}" dt="2021-09-11T12:00:34.100" v="2267" actId="1076"/>
          <ac:picMkLst>
            <pc:docMk/>
            <pc:sldMk cId="3347211350" sldId="367"/>
            <ac:picMk id="20" creationId="{8BF98868-F492-47E6-92DD-FA03013AAB19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90038105" sldId="368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957736092" sldId="368"/>
        </pc:sldMkLst>
        <pc:spChg chg="mod">
          <ac:chgData name="Syphax Ait oubelli" userId="ecf726b1934da71b" providerId="LiveId" clId="{DFE81C8A-4626-4036-8091-5AA1E9FF04E9}" dt="2021-09-11T12:08:20.145" v="2432" actId="207"/>
          <ac:spMkLst>
            <pc:docMk/>
            <pc:sldMk cId="3957736092" sldId="368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8:20.145" v="2432" actId="207"/>
          <ac:spMkLst>
            <pc:docMk/>
            <pc:sldMk cId="3957736092" sldId="368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5:27.533" v="2350" actId="207"/>
          <ac:spMkLst>
            <pc:docMk/>
            <pc:sldMk cId="3957736092" sldId="368"/>
            <ac:spMk id="7" creationId="{12121873-3E59-4637-AD46-D73C8CC0A009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437164049" sldId="369"/>
        </pc:sldMkLst>
        <pc:spChg chg="mod">
          <ac:chgData name="Syphax Ait oubelli" userId="ecf726b1934da71b" providerId="LiveId" clId="{DFE81C8A-4626-4036-8091-5AA1E9FF04E9}" dt="2021-09-11T12:08:23.343" v="2434" actId="207"/>
          <ac:spMkLst>
            <pc:docMk/>
            <pc:sldMk cId="437164049" sldId="369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8:23.343" v="2434" actId="207"/>
          <ac:spMkLst>
            <pc:docMk/>
            <pc:sldMk cId="437164049" sldId="369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5:30.823" v="2352" actId="207"/>
          <ac:spMkLst>
            <pc:docMk/>
            <pc:sldMk cId="437164049" sldId="369"/>
            <ac:spMk id="8" creationId="{F7692DB8-BA13-4AFC-9E16-6F22646F6085}"/>
          </ac:spMkLst>
        </pc:spChg>
        <pc:picChg chg="mod">
          <ac:chgData name="Syphax Ait oubelli" userId="ecf726b1934da71b" providerId="LiveId" clId="{DFE81C8A-4626-4036-8091-5AA1E9FF04E9}" dt="2021-09-11T12:00:59.726" v="2271" actId="1076"/>
          <ac:picMkLst>
            <pc:docMk/>
            <pc:sldMk cId="437164049" sldId="369"/>
            <ac:picMk id="20" creationId="{8BF98868-F492-47E6-92DD-FA03013AAB19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3463129231" sldId="369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943603294" sldId="370"/>
        </pc:sldMkLst>
        <pc:spChg chg="mod">
          <ac:chgData name="Syphax Ait oubelli" userId="ecf726b1934da71b" providerId="LiveId" clId="{DFE81C8A-4626-4036-8091-5AA1E9FF04E9}" dt="2021-09-11T12:08:36.090" v="2436" actId="207"/>
          <ac:spMkLst>
            <pc:docMk/>
            <pc:sldMk cId="3943603294" sldId="370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8:36.090" v="2436" actId="207"/>
          <ac:spMkLst>
            <pc:docMk/>
            <pc:sldMk cId="3943603294" sldId="370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5:33.923" v="2354" actId="207"/>
          <ac:spMkLst>
            <pc:docMk/>
            <pc:sldMk cId="3943603294" sldId="370"/>
            <ac:spMk id="8" creationId="{F7692DB8-BA13-4AFC-9E16-6F22646F6085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823556173" sldId="371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2971157836" sldId="371"/>
        </pc:sldMkLst>
        <pc:spChg chg="mod">
          <ac:chgData name="Syphax Ait oubelli" userId="ecf726b1934da71b" providerId="LiveId" clId="{DFE81C8A-4626-4036-8091-5AA1E9FF04E9}" dt="2021-09-11T12:08:41.356" v="2438" actId="207"/>
          <ac:spMkLst>
            <pc:docMk/>
            <pc:sldMk cId="2971157836" sldId="371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8:41.356" v="2438" actId="207"/>
          <ac:spMkLst>
            <pc:docMk/>
            <pc:sldMk cId="2971157836" sldId="371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5:36.803" v="2356" actId="207"/>
          <ac:spMkLst>
            <pc:docMk/>
            <pc:sldMk cId="2971157836" sldId="371"/>
            <ac:spMk id="9" creationId="{C382E2E4-1567-4CBF-9930-A8FE54F32386}"/>
          </ac:spMkLst>
        </pc:spChg>
        <pc:picChg chg="mod">
          <ac:chgData name="Syphax Ait oubelli" userId="ecf726b1934da71b" providerId="LiveId" clId="{DFE81C8A-4626-4036-8091-5AA1E9FF04E9}" dt="2021-09-11T12:01:14.033" v="2275" actId="1076"/>
          <ac:picMkLst>
            <pc:docMk/>
            <pc:sldMk cId="2971157836" sldId="371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25480483" sldId="372"/>
        </pc:sldMkLst>
        <pc:spChg chg="mod">
          <ac:chgData name="Syphax Ait oubelli" userId="ecf726b1934da71b" providerId="LiveId" clId="{DFE81C8A-4626-4036-8091-5AA1E9FF04E9}" dt="2021-09-11T12:08:49.689" v="2440" actId="207"/>
          <ac:spMkLst>
            <pc:docMk/>
            <pc:sldMk cId="325480483" sldId="372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8:49.689" v="2440" actId="207"/>
          <ac:spMkLst>
            <pc:docMk/>
            <pc:sldMk cId="325480483" sldId="372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5:40.366" v="2358" actId="207"/>
          <ac:spMkLst>
            <pc:docMk/>
            <pc:sldMk cId="325480483" sldId="372"/>
            <ac:spMk id="9" creationId="{C382E2E4-1567-4CBF-9930-A8FE54F32386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2674189952" sldId="372"/>
        </pc:sldMkLst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193559171" sldId="373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577795801" sldId="373"/>
        </pc:sldMkLst>
        <pc:spChg chg="mod">
          <ac:chgData name="Syphax Ait oubelli" userId="ecf726b1934da71b" providerId="LiveId" clId="{DFE81C8A-4626-4036-8091-5AA1E9FF04E9}" dt="2021-09-11T12:08:54.539" v="2442" actId="207"/>
          <ac:spMkLst>
            <pc:docMk/>
            <pc:sldMk cId="577795801" sldId="373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8:54.539" v="2442" actId="207"/>
          <ac:spMkLst>
            <pc:docMk/>
            <pc:sldMk cId="577795801" sldId="373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5:43.883" v="2360" actId="207"/>
          <ac:spMkLst>
            <pc:docMk/>
            <pc:sldMk cId="577795801" sldId="373"/>
            <ac:spMk id="10" creationId="{422B1B20-8D98-4C52-BA49-F5A23D491CAB}"/>
          </ac:spMkLst>
        </pc:spChg>
        <pc:picChg chg="mod">
          <ac:chgData name="Syphax Ait oubelli" userId="ecf726b1934da71b" providerId="LiveId" clId="{DFE81C8A-4626-4036-8091-5AA1E9FF04E9}" dt="2021-09-11T12:01:24.360" v="2279" actId="1076"/>
          <ac:picMkLst>
            <pc:docMk/>
            <pc:sldMk cId="577795801" sldId="373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2941723631" sldId="374"/>
        </pc:sldMkLst>
        <pc:spChg chg="mod">
          <ac:chgData name="Syphax Ait oubelli" userId="ecf726b1934da71b" providerId="LiveId" clId="{DFE81C8A-4626-4036-8091-5AA1E9FF04E9}" dt="2021-09-11T12:08:58.854" v="2444" actId="207"/>
          <ac:spMkLst>
            <pc:docMk/>
            <pc:sldMk cId="2941723631" sldId="374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8:58.854" v="2444" actId="207"/>
          <ac:spMkLst>
            <pc:docMk/>
            <pc:sldMk cId="2941723631" sldId="374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5:47.434" v="2362" actId="207"/>
          <ac:spMkLst>
            <pc:docMk/>
            <pc:sldMk cId="2941723631" sldId="374"/>
            <ac:spMk id="10" creationId="{422B1B20-8D98-4C52-BA49-F5A23D491CAB}"/>
          </ac:spMkLst>
        </pc:sp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4021862682" sldId="374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1514429810" sldId="375"/>
        </pc:sldMkLst>
        <pc:spChg chg="mod">
          <ac:chgData name="Syphax Ait oubelli" userId="ecf726b1934da71b" providerId="LiveId" clId="{DFE81C8A-4626-4036-8091-5AA1E9FF04E9}" dt="2021-09-11T12:09:03.260" v="2446" actId="207"/>
          <ac:spMkLst>
            <pc:docMk/>
            <pc:sldMk cId="1514429810" sldId="375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9:03.260" v="2446" actId="207"/>
          <ac:spMkLst>
            <pc:docMk/>
            <pc:sldMk cId="1514429810" sldId="375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9:03.260" v="2446" actId="207"/>
          <ac:spMkLst>
            <pc:docMk/>
            <pc:sldMk cId="1514429810" sldId="375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05:50.046" v="2364" actId="207"/>
          <ac:spMkLst>
            <pc:docMk/>
            <pc:sldMk cId="1514429810" sldId="375"/>
            <ac:spMk id="11" creationId="{29F3F233-F418-4048-B72A-EB3E2C0C11B9}"/>
          </ac:spMkLst>
        </pc:spChg>
        <pc:picChg chg="mod">
          <ac:chgData name="Syphax Ait oubelli" userId="ecf726b1934da71b" providerId="LiveId" clId="{DFE81C8A-4626-4036-8091-5AA1E9FF04E9}" dt="2021-09-11T12:01:42.356" v="2287" actId="1037"/>
          <ac:picMkLst>
            <pc:docMk/>
            <pc:sldMk cId="1514429810" sldId="375"/>
            <ac:picMk id="20" creationId="{8BF98868-F492-47E6-92DD-FA03013AAB19}"/>
          </ac:picMkLst>
        </pc:picChg>
      </pc:sldChg>
      <pc:sldChg chg="del">
        <pc:chgData name="Syphax Ait oubelli" userId="ecf726b1934da71b" providerId="LiveId" clId="{DFE81C8A-4626-4036-8091-5AA1E9FF04E9}" dt="2021-09-09T14:19:14.669" v="0" actId="47"/>
        <pc:sldMkLst>
          <pc:docMk/>
          <pc:sldMk cId="4025930557" sldId="375"/>
        </pc:sldMkLst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1551981787" sldId="376"/>
        </pc:sldMkLst>
        <pc:spChg chg="mod">
          <ac:chgData name="Syphax Ait oubelli" userId="ecf726b1934da71b" providerId="LiveId" clId="{DFE81C8A-4626-4036-8091-5AA1E9FF04E9}" dt="2021-09-11T12:09:07.812" v="2448" actId="207"/>
          <ac:spMkLst>
            <pc:docMk/>
            <pc:sldMk cId="1551981787" sldId="376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09:07.812" v="2448" actId="207"/>
          <ac:spMkLst>
            <pc:docMk/>
            <pc:sldMk cId="1551981787" sldId="376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9:07.812" v="2448" actId="207"/>
          <ac:spMkLst>
            <pc:docMk/>
            <pc:sldMk cId="1551981787" sldId="376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05:53.029" v="2366" actId="207"/>
          <ac:spMkLst>
            <pc:docMk/>
            <pc:sldMk cId="1551981787" sldId="376"/>
            <ac:spMk id="11" creationId="{29F3F233-F418-4048-B72A-EB3E2C0C11B9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60861705" sldId="377"/>
        </pc:sldMkLst>
        <pc:spChg chg="mod">
          <ac:chgData name="Syphax Ait oubelli" userId="ecf726b1934da71b" providerId="LiveId" clId="{DFE81C8A-4626-4036-8091-5AA1E9FF04E9}" dt="2021-09-11T12:09:18.314" v="2452" actId="207"/>
          <ac:spMkLst>
            <pc:docMk/>
            <pc:sldMk cId="360861705" sldId="377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9:18.314" v="2452" actId="207"/>
          <ac:spMkLst>
            <pc:docMk/>
            <pc:sldMk cId="360861705" sldId="377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09:18.314" v="2452" actId="207"/>
          <ac:spMkLst>
            <pc:docMk/>
            <pc:sldMk cId="360861705" sldId="377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05:56.137" v="2368" actId="207"/>
          <ac:spMkLst>
            <pc:docMk/>
            <pc:sldMk cId="360861705" sldId="377"/>
            <ac:spMk id="12" creationId="{ADF6AF69-787D-47E7-A5C1-9B0605B9C809}"/>
          </ac:spMkLst>
        </pc:spChg>
        <pc:picChg chg="mod">
          <ac:chgData name="Syphax Ait oubelli" userId="ecf726b1934da71b" providerId="LiveId" clId="{DFE81C8A-4626-4036-8091-5AA1E9FF04E9}" dt="2021-09-11T12:01:55.086" v="2291" actId="1076"/>
          <ac:picMkLst>
            <pc:docMk/>
            <pc:sldMk cId="360861705" sldId="377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2902479953" sldId="378"/>
        </pc:sldMkLst>
        <pc:spChg chg="mod">
          <ac:chgData name="Syphax Ait oubelli" userId="ecf726b1934da71b" providerId="LiveId" clId="{DFE81C8A-4626-4036-8091-5AA1E9FF04E9}" dt="2021-09-11T12:09:22.724" v="2454" actId="207"/>
          <ac:spMkLst>
            <pc:docMk/>
            <pc:sldMk cId="2902479953" sldId="378"/>
            <ac:spMk id="5" creationId="{E10C80BD-EAC8-4FEE-B1CB-7AFBB7A9ED3F}"/>
          </ac:spMkLst>
        </pc:spChg>
        <pc:spChg chg="mod">
          <ac:chgData name="Syphax Ait oubelli" userId="ecf726b1934da71b" providerId="LiveId" clId="{DFE81C8A-4626-4036-8091-5AA1E9FF04E9}" dt="2021-09-11T12:09:22.724" v="2454" actId="207"/>
          <ac:spMkLst>
            <pc:docMk/>
            <pc:sldMk cId="2902479953" sldId="378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09:22.724" v="2454" actId="207"/>
          <ac:spMkLst>
            <pc:docMk/>
            <pc:sldMk cId="2902479953" sldId="378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05:59.811" v="2370" actId="207"/>
          <ac:spMkLst>
            <pc:docMk/>
            <pc:sldMk cId="2902479953" sldId="378"/>
            <ac:spMk id="12" creationId="{ADF6AF69-787D-47E7-A5C1-9B0605B9C809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660144633" sldId="379"/>
        </pc:sldMkLst>
        <pc:spChg chg="mod">
          <ac:chgData name="Syphax Ait oubelli" userId="ecf726b1934da71b" providerId="LiveId" clId="{DFE81C8A-4626-4036-8091-5AA1E9FF04E9}" dt="2021-09-11T12:09:27.993" v="2456" actId="207"/>
          <ac:spMkLst>
            <pc:docMk/>
            <pc:sldMk cId="660144633" sldId="379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9:27.993" v="2456" actId="207"/>
          <ac:spMkLst>
            <pc:docMk/>
            <pc:sldMk cId="660144633" sldId="379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09:27.993" v="2456" actId="207"/>
          <ac:spMkLst>
            <pc:docMk/>
            <pc:sldMk cId="660144633" sldId="379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06:02.835" v="2372" actId="207"/>
          <ac:spMkLst>
            <pc:docMk/>
            <pc:sldMk cId="660144633" sldId="379"/>
            <ac:spMk id="13" creationId="{8F6296DE-15AB-4C36-82FA-EAAF625E9FF2}"/>
          </ac:spMkLst>
        </pc:spChg>
        <pc:picChg chg="mod">
          <ac:chgData name="Syphax Ait oubelli" userId="ecf726b1934da71b" providerId="LiveId" clId="{DFE81C8A-4626-4036-8091-5AA1E9FF04E9}" dt="2021-09-11T12:02:06.825" v="2295" actId="1076"/>
          <ac:picMkLst>
            <pc:docMk/>
            <pc:sldMk cId="660144633" sldId="379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472996442" sldId="380"/>
        </pc:sldMkLst>
        <pc:spChg chg="mod">
          <ac:chgData name="Syphax Ait oubelli" userId="ecf726b1934da71b" providerId="LiveId" clId="{DFE81C8A-4626-4036-8091-5AA1E9FF04E9}" dt="2021-09-11T12:09:32.246" v="2458" actId="207"/>
          <ac:spMkLst>
            <pc:docMk/>
            <pc:sldMk cId="472996442" sldId="380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09:32.246" v="2458" actId="207"/>
          <ac:spMkLst>
            <pc:docMk/>
            <pc:sldMk cId="472996442" sldId="380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09:32.246" v="2458" actId="207"/>
          <ac:spMkLst>
            <pc:docMk/>
            <pc:sldMk cId="472996442" sldId="380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06:05.773" v="2374" actId="207"/>
          <ac:spMkLst>
            <pc:docMk/>
            <pc:sldMk cId="472996442" sldId="380"/>
            <ac:spMk id="13" creationId="{8F6296DE-15AB-4C36-82FA-EAAF625E9FF2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1177274727" sldId="381"/>
        </pc:sldMkLst>
        <pc:spChg chg="mod">
          <ac:chgData name="Syphax Ait oubelli" userId="ecf726b1934da71b" providerId="LiveId" clId="{DFE81C8A-4626-4036-8091-5AA1E9FF04E9}" dt="2021-09-11T12:09:38.650" v="2460" actId="207"/>
          <ac:spMkLst>
            <pc:docMk/>
            <pc:sldMk cId="1177274727" sldId="381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9:38.650" v="2460" actId="207"/>
          <ac:spMkLst>
            <pc:docMk/>
            <pc:sldMk cId="1177274727" sldId="381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09:38.650" v="2460" actId="207"/>
          <ac:spMkLst>
            <pc:docMk/>
            <pc:sldMk cId="1177274727" sldId="381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06:09.346" v="2376" actId="207"/>
          <ac:spMkLst>
            <pc:docMk/>
            <pc:sldMk cId="1177274727" sldId="381"/>
            <ac:spMk id="14" creationId="{B5CA4FD2-895E-4CB1-AAA5-559400154EEE}"/>
          </ac:spMkLst>
        </pc:spChg>
        <pc:picChg chg="mod">
          <ac:chgData name="Syphax Ait oubelli" userId="ecf726b1934da71b" providerId="LiveId" clId="{DFE81C8A-4626-4036-8091-5AA1E9FF04E9}" dt="2021-09-11T12:02:16.524" v="2299" actId="1076"/>
          <ac:picMkLst>
            <pc:docMk/>
            <pc:sldMk cId="1177274727" sldId="381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927964281" sldId="382"/>
        </pc:sldMkLst>
        <pc:spChg chg="mod">
          <ac:chgData name="Syphax Ait oubelli" userId="ecf726b1934da71b" providerId="LiveId" clId="{DFE81C8A-4626-4036-8091-5AA1E9FF04E9}" dt="2021-09-11T12:09:46.830" v="2462" actId="207"/>
          <ac:spMkLst>
            <pc:docMk/>
            <pc:sldMk cId="927964281" sldId="382"/>
            <ac:spMk id="7" creationId="{12121873-3E59-4637-AD46-D73C8CC0A009}"/>
          </ac:spMkLst>
        </pc:spChg>
        <pc:spChg chg="mod">
          <ac:chgData name="Syphax Ait oubelli" userId="ecf726b1934da71b" providerId="LiveId" clId="{DFE81C8A-4626-4036-8091-5AA1E9FF04E9}" dt="2021-09-11T12:09:46.830" v="2462" actId="207"/>
          <ac:spMkLst>
            <pc:docMk/>
            <pc:sldMk cId="927964281" sldId="382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09:46.830" v="2462" actId="207"/>
          <ac:spMkLst>
            <pc:docMk/>
            <pc:sldMk cId="927964281" sldId="382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06:12.031" v="2378" actId="207"/>
          <ac:spMkLst>
            <pc:docMk/>
            <pc:sldMk cId="927964281" sldId="382"/>
            <ac:spMk id="14" creationId="{B5CA4FD2-895E-4CB1-AAA5-559400154EEE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787089110" sldId="383"/>
        </pc:sldMkLst>
        <pc:spChg chg="mod">
          <ac:chgData name="Syphax Ait oubelli" userId="ecf726b1934da71b" providerId="LiveId" clId="{DFE81C8A-4626-4036-8091-5AA1E9FF04E9}" dt="2021-09-11T12:09:51.034" v="2464" actId="207"/>
          <ac:spMkLst>
            <pc:docMk/>
            <pc:sldMk cId="3787089110" sldId="383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9:51.034" v="2464" actId="207"/>
          <ac:spMkLst>
            <pc:docMk/>
            <pc:sldMk cId="3787089110" sldId="383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09:51.034" v="2464" actId="207"/>
          <ac:spMkLst>
            <pc:docMk/>
            <pc:sldMk cId="3787089110" sldId="383"/>
            <ac:spMk id="13" creationId="{8F6296DE-15AB-4C36-82FA-EAAF625E9FF2}"/>
          </ac:spMkLst>
        </pc:spChg>
        <pc:spChg chg="mod">
          <ac:chgData name="Syphax Ait oubelli" userId="ecf726b1934da71b" providerId="LiveId" clId="{DFE81C8A-4626-4036-8091-5AA1E9FF04E9}" dt="2021-09-11T12:06:15.189" v="2380" actId="207"/>
          <ac:spMkLst>
            <pc:docMk/>
            <pc:sldMk cId="3787089110" sldId="383"/>
            <ac:spMk id="15" creationId="{0F012B9A-1DA2-4665-85A8-FB166879FE76}"/>
          </ac:spMkLst>
        </pc:spChg>
        <pc:picChg chg="mod">
          <ac:chgData name="Syphax Ait oubelli" userId="ecf726b1934da71b" providerId="LiveId" clId="{DFE81C8A-4626-4036-8091-5AA1E9FF04E9}" dt="2021-09-11T12:02:27.759" v="2303" actId="1076"/>
          <ac:picMkLst>
            <pc:docMk/>
            <pc:sldMk cId="3787089110" sldId="383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906788306" sldId="384"/>
        </pc:sldMkLst>
        <pc:spChg chg="mod">
          <ac:chgData name="Syphax Ait oubelli" userId="ecf726b1934da71b" providerId="LiveId" clId="{DFE81C8A-4626-4036-8091-5AA1E9FF04E9}" dt="2021-09-11T12:09:55.581" v="2466" actId="207"/>
          <ac:spMkLst>
            <pc:docMk/>
            <pc:sldMk cId="3906788306" sldId="384"/>
            <ac:spMk id="8" creationId="{F7692DB8-BA13-4AFC-9E16-6F22646F6085}"/>
          </ac:spMkLst>
        </pc:spChg>
        <pc:spChg chg="mod">
          <ac:chgData name="Syphax Ait oubelli" userId="ecf726b1934da71b" providerId="LiveId" clId="{DFE81C8A-4626-4036-8091-5AA1E9FF04E9}" dt="2021-09-11T12:09:55.581" v="2466" actId="207"/>
          <ac:spMkLst>
            <pc:docMk/>
            <pc:sldMk cId="3906788306" sldId="384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09:55.581" v="2466" actId="207"/>
          <ac:spMkLst>
            <pc:docMk/>
            <pc:sldMk cId="3906788306" sldId="384"/>
            <ac:spMk id="13" creationId="{8F6296DE-15AB-4C36-82FA-EAAF625E9FF2}"/>
          </ac:spMkLst>
        </pc:spChg>
        <pc:spChg chg="mod">
          <ac:chgData name="Syphax Ait oubelli" userId="ecf726b1934da71b" providerId="LiveId" clId="{DFE81C8A-4626-4036-8091-5AA1E9FF04E9}" dt="2021-09-11T12:06:19.797" v="2382" actId="207"/>
          <ac:spMkLst>
            <pc:docMk/>
            <pc:sldMk cId="3906788306" sldId="384"/>
            <ac:spMk id="15" creationId="{0F012B9A-1DA2-4665-85A8-FB166879FE76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071740263" sldId="385"/>
        </pc:sldMkLst>
        <pc:spChg chg="mod">
          <ac:chgData name="Syphax Ait oubelli" userId="ecf726b1934da71b" providerId="LiveId" clId="{DFE81C8A-4626-4036-8091-5AA1E9FF04E9}" dt="2021-09-11T12:09:59.989" v="2468" actId="207"/>
          <ac:spMkLst>
            <pc:docMk/>
            <pc:sldMk cId="3071740263" sldId="385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09:59.989" v="2468" actId="207"/>
          <ac:spMkLst>
            <pc:docMk/>
            <pc:sldMk cId="3071740263" sldId="385"/>
            <ac:spMk id="13" creationId="{8F6296DE-15AB-4C36-82FA-EAAF625E9FF2}"/>
          </ac:spMkLst>
        </pc:spChg>
        <pc:spChg chg="mod">
          <ac:chgData name="Syphax Ait oubelli" userId="ecf726b1934da71b" providerId="LiveId" clId="{DFE81C8A-4626-4036-8091-5AA1E9FF04E9}" dt="2021-09-11T12:09:59.989" v="2468" actId="207"/>
          <ac:spMkLst>
            <pc:docMk/>
            <pc:sldMk cId="3071740263" sldId="385"/>
            <ac:spMk id="14" creationId="{B5CA4FD2-895E-4CB1-AAA5-559400154EEE}"/>
          </ac:spMkLst>
        </pc:spChg>
        <pc:spChg chg="mod">
          <ac:chgData name="Syphax Ait oubelli" userId="ecf726b1934da71b" providerId="LiveId" clId="{DFE81C8A-4626-4036-8091-5AA1E9FF04E9}" dt="2021-09-11T12:06:23.408" v="2384" actId="207"/>
          <ac:spMkLst>
            <pc:docMk/>
            <pc:sldMk cId="3071740263" sldId="385"/>
            <ac:spMk id="16" creationId="{2C8FCB79-9033-48A1-BCE8-0BE5FB2572AA}"/>
          </ac:spMkLst>
        </pc:spChg>
        <pc:picChg chg="mod">
          <ac:chgData name="Syphax Ait oubelli" userId="ecf726b1934da71b" providerId="LiveId" clId="{DFE81C8A-4626-4036-8091-5AA1E9FF04E9}" dt="2021-09-11T12:02:37.461" v="2314" actId="1038"/>
          <ac:picMkLst>
            <pc:docMk/>
            <pc:sldMk cId="3071740263" sldId="385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4133589519" sldId="386"/>
        </pc:sldMkLst>
        <pc:spChg chg="mod">
          <ac:chgData name="Syphax Ait oubelli" userId="ecf726b1934da71b" providerId="LiveId" clId="{DFE81C8A-4626-4036-8091-5AA1E9FF04E9}" dt="2021-09-11T12:10:04.443" v="2470" actId="207"/>
          <ac:spMkLst>
            <pc:docMk/>
            <pc:sldMk cId="4133589519" sldId="386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10:04.443" v="2470" actId="207"/>
          <ac:spMkLst>
            <pc:docMk/>
            <pc:sldMk cId="4133589519" sldId="386"/>
            <ac:spMk id="13" creationId="{8F6296DE-15AB-4C36-82FA-EAAF625E9FF2}"/>
          </ac:spMkLst>
        </pc:spChg>
        <pc:spChg chg="mod">
          <ac:chgData name="Syphax Ait oubelli" userId="ecf726b1934da71b" providerId="LiveId" clId="{DFE81C8A-4626-4036-8091-5AA1E9FF04E9}" dt="2021-09-11T12:10:04.443" v="2470" actId="207"/>
          <ac:spMkLst>
            <pc:docMk/>
            <pc:sldMk cId="4133589519" sldId="386"/>
            <ac:spMk id="14" creationId="{B5CA4FD2-895E-4CB1-AAA5-559400154EEE}"/>
          </ac:spMkLst>
        </pc:spChg>
        <pc:spChg chg="mod">
          <ac:chgData name="Syphax Ait oubelli" userId="ecf726b1934da71b" providerId="LiveId" clId="{DFE81C8A-4626-4036-8091-5AA1E9FF04E9}" dt="2021-09-11T12:06:26.747" v="2386" actId="207"/>
          <ac:spMkLst>
            <pc:docMk/>
            <pc:sldMk cId="4133589519" sldId="386"/>
            <ac:spMk id="16" creationId="{2C8FCB79-9033-48A1-BCE8-0BE5FB2572AA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793827441" sldId="387"/>
        </pc:sldMkLst>
        <pc:spChg chg="mod">
          <ac:chgData name="Syphax Ait oubelli" userId="ecf726b1934da71b" providerId="LiveId" clId="{DFE81C8A-4626-4036-8091-5AA1E9FF04E9}" dt="2021-09-11T12:10:08.695" v="2472" actId="207"/>
          <ac:spMkLst>
            <pc:docMk/>
            <pc:sldMk cId="793827441" sldId="387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10:08.695" v="2472" actId="207"/>
          <ac:spMkLst>
            <pc:docMk/>
            <pc:sldMk cId="793827441" sldId="387"/>
            <ac:spMk id="14" creationId="{B5CA4FD2-895E-4CB1-AAA5-559400154EEE}"/>
          </ac:spMkLst>
        </pc:spChg>
        <pc:spChg chg="mod">
          <ac:chgData name="Syphax Ait oubelli" userId="ecf726b1934da71b" providerId="LiveId" clId="{DFE81C8A-4626-4036-8091-5AA1E9FF04E9}" dt="2021-09-11T12:10:08.695" v="2472" actId="207"/>
          <ac:spMkLst>
            <pc:docMk/>
            <pc:sldMk cId="793827441" sldId="387"/>
            <ac:spMk id="15" creationId="{0F012B9A-1DA2-4665-85A8-FB166879FE76}"/>
          </ac:spMkLst>
        </pc:spChg>
        <pc:spChg chg="mod">
          <ac:chgData name="Syphax Ait oubelli" userId="ecf726b1934da71b" providerId="LiveId" clId="{DFE81C8A-4626-4036-8091-5AA1E9FF04E9}" dt="2021-09-11T12:06:30.074" v="2388" actId="207"/>
          <ac:spMkLst>
            <pc:docMk/>
            <pc:sldMk cId="793827441" sldId="387"/>
            <ac:spMk id="17" creationId="{7575714D-E57E-4DFB-A5B8-9F616ABDE479}"/>
          </ac:spMkLst>
        </pc:spChg>
        <pc:picChg chg="mod">
          <ac:chgData name="Syphax Ait oubelli" userId="ecf726b1934da71b" providerId="LiveId" clId="{DFE81C8A-4626-4036-8091-5AA1E9FF04E9}" dt="2021-09-11T12:02:49.144" v="2318" actId="1076"/>
          <ac:picMkLst>
            <pc:docMk/>
            <pc:sldMk cId="793827441" sldId="387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536087601" sldId="388"/>
        </pc:sldMkLst>
        <pc:spChg chg="mod">
          <ac:chgData name="Syphax Ait oubelli" userId="ecf726b1934da71b" providerId="LiveId" clId="{DFE81C8A-4626-4036-8091-5AA1E9FF04E9}" dt="2021-09-11T12:10:14.239" v="2474" actId="207"/>
          <ac:spMkLst>
            <pc:docMk/>
            <pc:sldMk cId="536087601" sldId="388"/>
            <ac:spMk id="10" creationId="{422B1B20-8D98-4C52-BA49-F5A23D491CAB}"/>
          </ac:spMkLst>
        </pc:spChg>
        <pc:spChg chg="mod">
          <ac:chgData name="Syphax Ait oubelli" userId="ecf726b1934da71b" providerId="LiveId" clId="{DFE81C8A-4626-4036-8091-5AA1E9FF04E9}" dt="2021-09-11T12:10:14.239" v="2474" actId="207"/>
          <ac:spMkLst>
            <pc:docMk/>
            <pc:sldMk cId="536087601" sldId="388"/>
            <ac:spMk id="14" creationId="{B5CA4FD2-895E-4CB1-AAA5-559400154EEE}"/>
          </ac:spMkLst>
        </pc:spChg>
        <pc:spChg chg="mod">
          <ac:chgData name="Syphax Ait oubelli" userId="ecf726b1934da71b" providerId="LiveId" clId="{DFE81C8A-4626-4036-8091-5AA1E9FF04E9}" dt="2021-09-11T12:10:14.239" v="2474" actId="207"/>
          <ac:spMkLst>
            <pc:docMk/>
            <pc:sldMk cId="536087601" sldId="388"/>
            <ac:spMk id="15" creationId="{0F012B9A-1DA2-4665-85A8-FB166879FE76}"/>
          </ac:spMkLst>
        </pc:spChg>
        <pc:spChg chg="mod">
          <ac:chgData name="Syphax Ait oubelli" userId="ecf726b1934da71b" providerId="LiveId" clId="{DFE81C8A-4626-4036-8091-5AA1E9FF04E9}" dt="2021-09-11T12:06:33.313" v="2390" actId="207"/>
          <ac:spMkLst>
            <pc:docMk/>
            <pc:sldMk cId="536087601" sldId="388"/>
            <ac:spMk id="17" creationId="{7575714D-E57E-4DFB-A5B8-9F616ABDE479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3754227783" sldId="389"/>
        </pc:sldMkLst>
        <pc:spChg chg="mod">
          <ac:chgData name="Syphax Ait oubelli" userId="ecf726b1934da71b" providerId="LiveId" clId="{DFE81C8A-4626-4036-8091-5AA1E9FF04E9}" dt="2021-09-11T12:10:20.876" v="2476" actId="207"/>
          <ac:spMkLst>
            <pc:docMk/>
            <pc:sldMk cId="3754227783" sldId="389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10:20.876" v="2476" actId="207"/>
          <ac:spMkLst>
            <pc:docMk/>
            <pc:sldMk cId="3754227783" sldId="389"/>
            <ac:spMk id="15" creationId="{0F012B9A-1DA2-4665-85A8-FB166879FE76}"/>
          </ac:spMkLst>
        </pc:spChg>
        <pc:spChg chg="mod">
          <ac:chgData name="Syphax Ait oubelli" userId="ecf726b1934da71b" providerId="LiveId" clId="{DFE81C8A-4626-4036-8091-5AA1E9FF04E9}" dt="2021-09-11T12:10:20.876" v="2476" actId="207"/>
          <ac:spMkLst>
            <pc:docMk/>
            <pc:sldMk cId="3754227783" sldId="389"/>
            <ac:spMk id="16" creationId="{2C8FCB79-9033-48A1-BCE8-0BE5FB2572AA}"/>
          </ac:spMkLst>
        </pc:spChg>
        <pc:spChg chg="mod">
          <ac:chgData name="Syphax Ait oubelli" userId="ecf726b1934da71b" providerId="LiveId" clId="{DFE81C8A-4626-4036-8091-5AA1E9FF04E9}" dt="2021-09-11T12:06:36.637" v="2392" actId="207"/>
          <ac:spMkLst>
            <pc:docMk/>
            <pc:sldMk cId="3754227783" sldId="389"/>
            <ac:spMk id="18" creationId="{F6DB7D16-430A-4A82-88DD-4A9C59F32077}"/>
          </ac:spMkLst>
        </pc:spChg>
        <pc:picChg chg="mod">
          <ac:chgData name="Syphax Ait oubelli" userId="ecf726b1934da71b" providerId="LiveId" clId="{DFE81C8A-4626-4036-8091-5AA1E9FF04E9}" dt="2021-09-11T12:03:03.684" v="2327" actId="1037"/>
          <ac:picMkLst>
            <pc:docMk/>
            <pc:sldMk cId="3754227783" sldId="389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1260680309" sldId="390"/>
        </pc:sldMkLst>
        <pc:spChg chg="mod">
          <ac:chgData name="Syphax Ait oubelli" userId="ecf726b1934da71b" providerId="LiveId" clId="{DFE81C8A-4626-4036-8091-5AA1E9FF04E9}" dt="2021-09-11T12:10:25.164" v="2478" actId="207"/>
          <ac:spMkLst>
            <pc:docMk/>
            <pc:sldMk cId="1260680309" sldId="390"/>
            <ac:spMk id="11" creationId="{29F3F233-F418-4048-B72A-EB3E2C0C11B9}"/>
          </ac:spMkLst>
        </pc:spChg>
        <pc:spChg chg="mod">
          <ac:chgData name="Syphax Ait oubelli" userId="ecf726b1934da71b" providerId="LiveId" clId="{DFE81C8A-4626-4036-8091-5AA1E9FF04E9}" dt="2021-09-11T12:10:25.164" v="2478" actId="207"/>
          <ac:spMkLst>
            <pc:docMk/>
            <pc:sldMk cId="1260680309" sldId="390"/>
            <ac:spMk id="15" creationId="{0F012B9A-1DA2-4665-85A8-FB166879FE76}"/>
          </ac:spMkLst>
        </pc:spChg>
        <pc:spChg chg="mod">
          <ac:chgData name="Syphax Ait oubelli" userId="ecf726b1934da71b" providerId="LiveId" clId="{DFE81C8A-4626-4036-8091-5AA1E9FF04E9}" dt="2021-09-11T12:10:25.164" v="2478" actId="207"/>
          <ac:spMkLst>
            <pc:docMk/>
            <pc:sldMk cId="1260680309" sldId="390"/>
            <ac:spMk id="16" creationId="{2C8FCB79-9033-48A1-BCE8-0BE5FB2572AA}"/>
          </ac:spMkLst>
        </pc:spChg>
        <pc:spChg chg="mod">
          <ac:chgData name="Syphax Ait oubelli" userId="ecf726b1934da71b" providerId="LiveId" clId="{DFE81C8A-4626-4036-8091-5AA1E9FF04E9}" dt="2021-09-11T12:06:40.116" v="2394" actId="207"/>
          <ac:spMkLst>
            <pc:docMk/>
            <pc:sldMk cId="1260680309" sldId="390"/>
            <ac:spMk id="18" creationId="{F6DB7D16-430A-4A82-88DD-4A9C59F32077}"/>
          </ac:spMkLst>
        </pc:sp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2223363836" sldId="391"/>
        </pc:sldMkLst>
        <pc:spChg chg="mod">
          <ac:chgData name="Syphax Ait oubelli" userId="ecf726b1934da71b" providerId="LiveId" clId="{DFE81C8A-4626-4036-8091-5AA1E9FF04E9}" dt="2021-09-11T12:10:29.503" v="2480" actId="207"/>
          <ac:spMkLst>
            <pc:docMk/>
            <pc:sldMk cId="2223363836" sldId="391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10:29.503" v="2480" actId="207"/>
          <ac:spMkLst>
            <pc:docMk/>
            <pc:sldMk cId="2223363836" sldId="391"/>
            <ac:spMk id="16" creationId="{2C8FCB79-9033-48A1-BCE8-0BE5FB2572AA}"/>
          </ac:spMkLst>
        </pc:spChg>
        <pc:spChg chg="mod">
          <ac:chgData name="Syphax Ait oubelli" userId="ecf726b1934da71b" providerId="LiveId" clId="{DFE81C8A-4626-4036-8091-5AA1E9FF04E9}" dt="2021-09-11T12:10:29.503" v="2480" actId="207"/>
          <ac:spMkLst>
            <pc:docMk/>
            <pc:sldMk cId="2223363836" sldId="391"/>
            <ac:spMk id="17" creationId="{7575714D-E57E-4DFB-A5B8-9F616ABDE479}"/>
          </ac:spMkLst>
        </pc:spChg>
        <pc:spChg chg="mod">
          <ac:chgData name="Syphax Ait oubelli" userId="ecf726b1934da71b" providerId="LiveId" clId="{DFE81C8A-4626-4036-8091-5AA1E9FF04E9}" dt="2021-09-11T12:06:44.266" v="2396" actId="207"/>
          <ac:spMkLst>
            <pc:docMk/>
            <pc:sldMk cId="2223363836" sldId="391"/>
            <ac:spMk id="19" creationId="{E6B33DC0-17F1-4496-BC3F-97FB3A3F23D1}"/>
          </ac:spMkLst>
        </pc:spChg>
        <pc:picChg chg="mod">
          <ac:chgData name="Syphax Ait oubelli" userId="ecf726b1934da71b" providerId="LiveId" clId="{DFE81C8A-4626-4036-8091-5AA1E9FF04E9}" dt="2021-09-11T12:03:16.884" v="2334" actId="1038"/>
          <ac:picMkLst>
            <pc:docMk/>
            <pc:sldMk cId="2223363836" sldId="391"/>
            <ac:picMk id="20" creationId="{8BF98868-F492-47E6-92DD-FA03013AAB19}"/>
          </ac:picMkLst>
        </pc:picChg>
      </pc:sldChg>
      <pc:sldChg chg="modSp add mod modTransition">
        <pc:chgData name="Syphax Ait oubelli" userId="ecf726b1934da71b" providerId="LiveId" clId="{DFE81C8A-4626-4036-8091-5AA1E9FF04E9}" dt="2021-09-11T12:11:08.718" v="2485"/>
        <pc:sldMkLst>
          <pc:docMk/>
          <pc:sldMk cId="2859224459" sldId="392"/>
        </pc:sldMkLst>
        <pc:spChg chg="mod">
          <ac:chgData name="Syphax Ait oubelli" userId="ecf726b1934da71b" providerId="LiveId" clId="{DFE81C8A-4626-4036-8091-5AA1E9FF04E9}" dt="2021-09-11T12:10:33.690" v="2482" actId="207"/>
          <ac:spMkLst>
            <pc:docMk/>
            <pc:sldMk cId="2859224459" sldId="392"/>
            <ac:spMk id="12" creationId="{ADF6AF69-787D-47E7-A5C1-9B0605B9C809}"/>
          </ac:spMkLst>
        </pc:spChg>
        <pc:spChg chg="mod">
          <ac:chgData name="Syphax Ait oubelli" userId="ecf726b1934da71b" providerId="LiveId" clId="{DFE81C8A-4626-4036-8091-5AA1E9FF04E9}" dt="2021-09-11T12:10:33.690" v="2482" actId="207"/>
          <ac:spMkLst>
            <pc:docMk/>
            <pc:sldMk cId="2859224459" sldId="392"/>
            <ac:spMk id="16" creationId="{2C8FCB79-9033-48A1-BCE8-0BE5FB2572AA}"/>
          </ac:spMkLst>
        </pc:spChg>
        <pc:spChg chg="mod">
          <ac:chgData name="Syphax Ait oubelli" userId="ecf726b1934da71b" providerId="LiveId" clId="{DFE81C8A-4626-4036-8091-5AA1E9FF04E9}" dt="2021-09-11T12:10:33.690" v="2482" actId="207"/>
          <ac:spMkLst>
            <pc:docMk/>
            <pc:sldMk cId="2859224459" sldId="392"/>
            <ac:spMk id="17" creationId="{7575714D-E57E-4DFB-A5B8-9F616ABDE479}"/>
          </ac:spMkLst>
        </pc:spChg>
        <pc:spChg chg="mod">
          <ac:chgData name="Syphax Ait oubelli" userId="ecf726b1934da71b" providerId="LiveId" clId="{DFE81C8A-4626-4036-8091-5AA1E9FF04E9}" dt="2021-09-11T12:06:49.047" v="2398" actId="207"/>
          <ac:spMkLst>
            <pc:docMk/>
            <pc:sldMk cId="2859224459" sldId="392"/>
            <ac:spMk id="19" creationId="{E6B33DC0-17F1-4496-BC3F-97FB3A3F23D1}"/>
          </ac:spMkLst>
        </pc:spChg>
      </pc:sldChg>
      <pc:sldChg chg="delSp modSp add mod modTransition">
        <pc:chgData name="Syphax Ait oubelli" userId="ecf726b1934da71b" providerId="LiveId" clId="{DFE81C8A-4626-4036-8091-5AA1E9FF04E9}" dt="2021-09-11T12:11:08.718" v="2485"/>
        <pc:sldMkLst>
          <pc:docMk/>
          <pc:sldMk cId="1069873081" sldId="393"/>
        </pc:sldMkLst>
        <pc:spChg chg="mod">
          <ac:chgData name="Syphax Ait oubelli" userId="ecf726b1934da71b" providerId="LiveId" clId="{DFE81C8A-4626-4036-8091-5AA1E9FF04E9}" dt="2021-09-11T12:03:29.936" v="2340" actId="207"/>
          <ac:spMkLst>
            <pc:docMk/>
            <pc:sldMk cId="1069873081" sldId="393"/>
            <ac:spMk id="19" creationId="{E6B33DC0-17F1-4496-BC3F-97FB3A3F23D1}"/>
          </ac:spMkLst>
        </pc:spChg>
        <pc:picChg chg="del">
          <ac:chgData name="Syphax Ait oubelli" userId="ecf726b1934da71b" providerId="LiveId" clId="{DFE81C8A-4626-4036-8091-5AA1E9FF04E9}" dt="2021-09-11T12:03:24.852" v="2338" actId="478"/>
          <ac:picMkLst>
            <pc:docMk/>
            <pc:sldMk cId="1069873081" sldId="393"/>
            <ac:picMk id="20" creationId="{8BF98868-F492-47E6-92DD-FA03013AAB19}"/>
          </ac:picMkLst>
        </pc:picChg>
      </pc:sldChg>
      <pc:sldChg chg="addSp modSp add mod">
        <pc:chgData name="Syphax Ait oubelli" userId="ecf726b1934da71b" providerId="LiveId" clId="{DFE81C8A-4626-4036-8091-5AA1E9FF04E9}" dt="2021-09-11T12:18:25.141" v="2551" actId="1076"/>
        <pc:sldMkLst>
          <pc:docMk/>
          <pc:sldMk cId="4068257553" sldId="394"/>
        </pc:sldMkLst>
        <pc:spChg chg="mod">
          <ac:chgData name="Syphax Ait oubelli" userId="ecf726b1934da71b" providerId="LiveId" clId="{DFE81C8A-4626-4036-8091-5AA1E9FF04E9}" dt="2021-09-11T12:15:32.012" v="2492" actId="207"/>
          <ac:spMkLst>
            <pc:docMk/>
            <pc:sldMk cId="4068257553" sldId="394"/>
            <ac:spMk id="4" creationId="{D1F2C9AF-C378-4D60-87C2-A2C1591ABE8B}"/>
          </ac:spMkLst>
        </pc:spChg>
        <pc:spChg chg="mod">
          <ac:chgData name="Syphax Ait oubelli" userId="ecf726b1934da71b" providerId="LiveId" clId="{DFE81C8A-4626-4036-8091-5AA1E9FF04E9}" dt="2021-09-11T12:15:32.012" v="2492" actId="207"/>
          <ac:spMkLst>
            <pc:docMk/>
            <pc:sldMk cId="4068257553" sldId="394"/>
            <ac:spMk id="6" creationId="{6265FA42-B7FC-469B-9F22-0B6234092AB5}"/>
          </ac:spMkLst>
        </pc:spChg>
        <pc:spChg chg="mod">
          <ac:chgData name="Syphax Ait oubelli" userId="ecf726b1934da71b" providerId="LiveId" clId="{DFE81C8A-4626-4036-8091-5AA1E9FF04E9}" dt="2021-09-11T12:15:32.012" v="2492" actId="207"/>
          <ac:spMkLst>
            <pc:docMk/>
            <pc:sldMk cId="4068257553" sldId="394"/>
            <ac:spMk id="9" creationId="{C382E2E4-1567-4CBF-9930-A8FE54F32386}"/>
          </ac:spMkLst>
        </pc:spChg>
        <pc:spChg chg="mod">
          <ac:chgData name="Syphax Ait oubelli" userId="ecf726b1934da71b" providerId="LiveId" clId="{DFE81C8A-4626-4036-8091-5AA1E9FF04E9}" dt="2021-09-11T12:15:32.012" v="2492" actId="207"/>
          <ac:spMkLst>
            <pc:docMk/>
            <pc:sldMk cId="4068257553" sldId="394"/>
            <ac:spMk id="12" creationId="{ADF6AF69-787D-47E7-A5C1-9B0605B9C809}"/>
          </ac:spMkLst>
        </pc:spChg>
        <pc:spChg chg="add mod">
          <ac:chgData name="Syphax Ait oubelli" userId="ecf726b1934da71b" providerId="LiveId" clId="{DFE81C8A-4626-4036-8091-5AA1E9FF04E9}" dt="2021-09-11T12:17:24.455" v="2524" actId="404"/>
          <ac:spMkLst>
            <pc:docMk/>
            <pc:sldMk cId="4068257553" sldId="394"/>
            <ac:spMk id="37" creationId="{DF015772-1364-4DA1-AC02-1696493E0125}"/>
          </ac:spMkLst>
        </pc:spChg>
        <pc:spChg chg="add mod">
          <ac:chgData name="Syphax Ait oubelli" userId="ecf726b1934da71b" providerId="LiveId" clId="{DFE81C8A-4626-4036-8091-5AA1E9FF04E9}" dt="2021-09-11T12:17:24.455" v="2524" actId="404"/>
          <ac:spMkLst>
            <pc:docMk/>
            <pc:sldMk cId="4068257553" sldId="394"/>
            <ac:spMk id="38" creationId="{7B622591-08EE-4FAB-AEC7-3E5DA60CA0B0}"/>
          </ac:spMkLst>
        </pc:spChg>
        <pc:spChg chg="add mod">
          <ac:chgData name="Syphax Ait oubelli" userId="ecf726b1934da71b" providerId="LiveId" clId="{DFE81C8A-4626-4036-8091-5AA1E9FF04E9}" dt="2021-09-11T12:17:24.455" v="2524" actId="404"/>
          <ac:spMkLst>
            <pc:docMk/>
            <pc:sldMk cId="4068257553" sldId="394"/>
            <ac:spMk id="39" creationId="{38AD5187-2B04-4D17-BD26-92523F0EEB18}"/>
          </ac:spMkLst>
        </pc:spChg>
        <pc:spChg chg="mod">
          <ac:chgData name="Syphax Ait oubelli" userId="ecf726b1934da71b" providerId="LiveId" clId="{DFE81C8A-4626-4036-8091-5AA1E9FF04E9}" dt="2021-09-11T12:17:44.715" v="2530" actId="948"/>
          <ac:spMkLst>
            <pc:docMk/>
            <pc:sldMk cId="4068257553" sldId="394"/>
            <ac:spMk id="45" creationId="{AE02A6CF-1486-45C3-B699-34AF404C322C}"/>
          </ac:spMkLst>
        </pc:spChg>
        <pc:spChg chg="add mod">
          <ac:chgData name="Syphax Ait oubelli" userId="ecf726b1934da71b" providerId="LiveId" clId="{DFE81C8A-4626-4036-8091-5AA1E9FF04E9}" dt="2021-09-11T12:18:12.204" v="2546" actId="1036"/>
          <ac:spMkLst>
            <pc:docMk/>
            <pc:sldMk cId="4068257553" sldId="394"/>
            <ac:spMk id="46" creationId="{2C0476C1-AE7D-47DA-AB02-A0642046F3FF}"/>
          </ac:spMkLst>
        </pc:spChg>
        <pc:spChg chg="add mod">
          <ac:chgData name="Syphax Ait oubelli" userId="ecf726b1934da71b" providerId="LiveId" clId="{DFE81C8A-4626-4036-8091-5AA1E9FF04E9}" dt="2021-09-11T12:18:12.204" v="2546" actId="1036"/>
          <ac:spMkLst>
            <pc:docMk/>
            <pc:sldMk cId="4068257553" sldId="394"/>
            <ac:spMk id="47" creationId="{36F39C6E-8175-48A7-B055-3CB8601B9936}"/>
          </ac:spMkLst>
        </pc:spChg>
        <pc:spChg chg="add mod">
          <ac:chgData name="Syphax Ait oubelli" userId="ecf726b1934da71b" providerId="LiveId" clId="{DFE81C8A-4626-4036-8091-5AA1E9FF04E9}" dt="2021-09-11T12:18:18.865" v="2548" actId="948"/>
          <ac:spMkLst>
            <pc:docMk/>
            <pc:sldMk cId="4068257553" sldId="394"/>
            <ac:spMk id="48" creationId="{D1DA3F6A-3152-47E5-B619-B682914251D6}"/>
          </ac:spMkLst>
        </pc:spChg>
        <pc:spChg chg="add mod">
          <ac:chgData name="Syphax Ait oubelli" userId="ecf726b1934da71b" providerId="LiveId" clId="{DFE81C8A-4626-4036-8091-5AA1E9FF04E9}" dt="2021-09-11T12:18:25.141" v="2551" actId="1076"/>
          <ac:spMkLst>
            <pc:docMk/>
            <pc:sldMk cId="4068257553" sldId="394"/>
            <ac:spMk id="49" creationId="{84CF4E8D-360D-4B94-8094-2E7D0F54DE01}"/>
          </ac:spMkLst>
        </pc:spChg>
        <pc:grpChg chg="add mod">
          <ac:chgData name="Syphax Ait oubelli" userId="ecf726b1934da71b" providerId="LiveId" clId="{DFE81C8A-4626-4036-8091-5AA1E9FF04E9}" dt="2021-09-11T12:17:41.978" v="2528" actId="1076"/>
          <ac:grpSpMkLst>
            <pc:docMk/>
            <pc:sldMk cId="4068257553" sldId="394"/>
            <ac:grpSpMk id="40" creationId="{3DD8168A-8900-4FC3-8D54-0A65DA7AD40F}"/>
          </ac:grpSpMkLst>
        </pc:grpChg>
        <pc:grpChg chg="add mod">
          <ac:chgData name="Syphax Ait oubelli" userId="ecf726b1934da71b" providerId="LiveId" clId="{DFE81C8A-4626-4036-8091-5AA1E9FF04E9}" dt="2021-09-11T12:17:31.092" v="2525" actId="1076"/>
          <ac:grpSpMkLst>
            <pc:docMk/>
            <pc:sldMk cId="4068257553" sldId="394"/>
            <ac:grpSpMk id="41" creationId="{50AB90B6-52A0-4A58-964F-03C0A046504D}"/>
          </ac:grpSpMkLst>
        </pc:grpChg>
        <pc:grpChg chg="add mod">
          <ac:chgData name="Syphax Ait oubelli" userId="ecf726b1934da71b" providerId="LiveId" clId="{DFE81C8A-4626-4036-8091-5AA1E9FF04E9}" dt="2021-09-11T12:17:52.791" v="2533" actId="1076"/>
          <ac:grpSpMkLst>
            <pc:docMk/>
            <pc:sldMk cId="4068257553" sldId="394"/>
            <ac:grpSpMk id="42" creationId="{E3926C1A-CFFB-4B7A-A62C-646035CE64F0}"/>
          </ac:grpSpMkLst>
        </pc:grpChg>
        <pc:grpChg chg="add mod">
          <ac:chgData name="Syphax Ait oubelli" userId="ecf726b1934da71b" providerId="LiveId" clId="{DFE81C8A-4626-4036-8091-5AA1E9FF04E9}" dt="2021-09-11T12:17:44.627" v="2529" actId="571"/>
          <ac:grpSpMkLst>
            <pc:docMk/>
            <pc:sldMk cId="4068257553" sldId="394"/>
            <ac:grpSpMk id="43" creationId="{CC287978-9CEA-4D4D-A06F-CF22CF571E47}"/>
          </ac:grpSpMkLst>
        </pc:grpChg>
        <pc:picChg chg="add mod">
          <ac:chgData name="Syphax Ait oubelli" userId="ecf726b1934da71b" providerId="LiveId" clId="{DFE81C8A-4626-4036-8091-5AA1E9FF04E9}" dt="2021-09-11T12:17:04.533" v="2512" actId="164"/>
          <ac:picMkLst>
            <pc:docMk/>
            <pc:sldMk cId="4068257553" sldId="394"/>
            <ac:picMk id="34" creationId="{652553CE-7A7D-445A-8BAB-F7B58711BB16}"/>
          </ac:picMkLst>
        </pc:picChg>
        <pc:picChg chg="add mod">
          <ac:chgData name="Syphax Ait oubelli" userId="ecf726b1934da71b" providerId="LiveId" clId="{DFE81C8A-4626-4036-8091-5AA1E9FF04E9}" dt="2021-09-11T12:17:00.022" v="2510" actId="164"/>
          <ac:picMkLst>
            <pc:docMk/>
            <pc:sldMk cId="4068257553" sldId="394"/>
            <ac:picMk id="35" creationId="{F1E4FCB6-A49D-4880-B427-7C540066C395}"/>
          </ac:picMkLst>
        </pc:picChg>
        <pc:picChg chg="add mod">
          <ac:chgData name="Syphax Ait oubelli" userId="ecf726b1934da71b" providerId="LiveId" clId="{DFE81C8A-4626-4036-8091-5AA1E9FF04E9}" dt="2021-09-11T12:17:02.266" v="2511" actId="164"/>
          <ac:picMkLst>
            <pc:docMk/>
            <pc:sldMk cId="4068257553" sldId="394"/>
            <ac:picMk id="36" creationId="{803AB77C-69EE-4B63-981C-0496FDD46FC5}"/>
          </ac:picMkLst>
        </pc:picChg>
        <pc:picChg chg="mod">
          <ac:chgData name="Syphax Ait oubelli" userId="ecf726b1934da71b" providerId="LiveId" clId="{DFE81C8A-4626-4036-8091-5AA1E9FF04E9}" dt="2021-09-11T12:17:44.627" v="2529" actId="571"/>
          <ac:picMkLst>
            <pc:docMk/>
            <pc:sldMk cId="4068257553" sldId="394"/>
            <ac:picMk id="44" creationId="{E119A238-DF61-4B36-AB24-0EF3F35AE8A7}"/>
          </ac:picMkLst>
        </pc:picChg>
        <pc:cxnChg chg="add mod">
          <ac:chgData name="Syphax Ait oubelli" userId="ecf726b1934da71b" providerId="LiveId" clId="{DFE81C8A-4626-4036-8091-5AA1E9FF04E9}" dt="2021-09-11T12:16:19.432" v="2508" actId="1582"/>
          <ac:cxnSpMkLst>
            <pc:docMk/>
            <pc:sldMk cId="4068257553" sldId="394"/>
            <ac:cxnSpMk id="22" creationId="{89EB0612-BFED-4B5D-8A4D-B617D9FBB118}"/>
          </ac:cxnSpMkLst>
        </pc:cxnChg>
        <pc:cxnChg chg="add mod">
          <ac:chgData name="Syphax Ait oubelli" userId="ecf726b1934da71b" providerId="LiveId" clId="{DFE81C8A-4626-4036-8091-5AA1E9FF04E9}" dt="2021-09-11T12:16:19.432" v="2508" actId="1582"/>
          <ac:cxnSpMkLst>
            <pc:docMk/>
            <pc:sldMk cId="4068257553" sldId="394"/>
            <ac:cxnSpMk id="25" creationId="{B7FF423A-6A44-4424-8F95-86F57440FBC3}"/>
          </ac:cxnSpMkLst>
        </pc:cxnChg>
        <pc:cxnChg chg="add mod">
          <ac:chgData name="Syphax Ait oubelli" userId="ecf726b1934da71b" providerId="LiveId" clId="{DFE81C8A-4626-4036-8091-5AA1E9FF04E9}" dt="2021-09-11T12:16:19.432" v="2508" actId="1582"/>
          <ac:cxnSpMkLst>
            <pc:docMk/>
            <pc:sldMk cId="4068257553" sldId="394"/>
            <ac:cxnSpMk id="29" creationId="{4B76175B-87DD-49B7-90CD-4EE352B4183D}"/>
          </ac:cxnSpMkLst>
        </pc:cxnChg>
        <pc:cxnChg chg="add mod">
          <ac:chgData name="Syphax Ait oubelli" userId="ecf726b1934da71b" providerId="LiveId" clId="{DFE81C8A-4626-4036-8091-5AA1E9FF04E9}" dt="2021-09-11T12:16:19.432" v="2508" actId="1582"/>
          <ac:cxnSpMkLst>
            <pc:docMk/>
            <pc:sldMk cId="4068257553" sldId="394"/>
            <ac:cxnSpMk id="30" creationId="{7AEE355A-7C2D-4A07-B9BF-7095FC30B9F8}"/>
          </ac:cxnSpMkLst>
        </pc:cxnChg>
      </pc:sldChg>
      <pc:sldChg chg="add">
        <pc:chgData name="Syphax Ait oubelli" userId="ecf726b1934da71b" providerId="LiveId" clId="{DFE81C8A-4626-4036-8091-5AA1E9FF04E9}" dt="2021-09-11T12:19:15.872" v="2552"/>
        <pc:sldMkLst>
          <pc:docMk/>
          <pc:sldMk cId="1264729155" sldId="395"/>
        </pc:sldMkLst>
      </pc:sldChg>
      <pc:sldChg chg="add">
        <pc:chgData name="Syphax Ait oubelli" userId="ecf726b1934da71b" providerId="LiveId" clId="{DFE81C8A-4626-4036-8091-5AA1E9FF04E9}" dt="2021-09-11T12:19:32.338" v="2553"/>
        <pc:sldMkLst>
          <pc:docMk/>
          <pc:sldMk cId="3253396204" sldId="396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11/09/2021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11/09/2021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13EB12-3F4F-4EF6-8169-07B58674E233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3849B-5248-47BB-978C-8D7D64E1FBA2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C9B559-C670-487B-B47C-A8BA061A3B38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6E-0C1B-473A-9355-00BDC25C3DCA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E928AA-54BA-4F72-A87B-FDC5E08D2819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9B2733-2C32-416F-AC43-D244672C753F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011045-1833-40F4-A32E-E1E5CDF24243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C1832-9518-4B20-B06F-7256BAEF3D53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1700371-F68D-424D-AF48-E4B5CF36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34" y="3856408"/>
            <a:ext cx="486016" cy="48601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D239AF2-0748-483F-ADDB-4DF927EFB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86" y="5082222"/>
            <a:ext cx="486016" cy="4860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3D425F-6BC1-4276-AB3F-66B23BE97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57" y="5391658"/>
            <a:ext cx="486016" cy="48601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DF95806-82BC-4704-9EC8-820F9B18E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138" y="3856408"/>
            <a:ext cx="484632" cy="48463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0F4A2F-D03E-43ED-941B-460ADFD8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812" y="5082914"/>
            <a:ext cx="484632" cy="4846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1C4EC7E-6A86-498C-B992-9B3B30A1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23" y="5388790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13EB12-3F4F-4EF6-8169-07B58674E233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C9B559-C670-487B-B47C-A8BA061A3B38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4F16E-0C1B-473A-9355-00BDC25C3DCA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E928AA-54BA-4F72-A87B-FDC5E08D2819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011045-1833-40F4-A32E-E1E5CDF24243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C1832-9518-4B20-B06F-7256BAEF3D53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A1E836-8E38-40B8-BA1C-EE004EF76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34" y="3856408"/>
            <a:ext cx="486016" cy="486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F1E85A-2674-4EDE-AD08-7C3A3915D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86" y="5082222"/>
            <a:ext cx="486016" cy="486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2951FC-8A05-404C-8719-BA451428A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57" y="5391658"/>
            <a:ext cx="486016" cy="486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6A85D91-BCB6-4C53-82A7-54B402AA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138" y="3856408"/>
            <a:ext cx="484632" cy="4846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A501127-08DE-4F44-8768-F8901925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812" y="5082914"/>
            <a:ext cx="484632" cy="4846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D6857C4-4A62-4A99-AABB-270FF2A8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23" y="5388790"/>
            <a:ext cx="484632" cy="4846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FDC4B65-9D7C-4292-9677-FA2FBAA05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50" y="5019674"/>
            <a:ext cx="555015" cy="555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A3951D-F9EA-49AE-A806-23E122756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077" y="5009762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92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13EB12-3F4F-4EF6-8169-07B58674E233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C9B559-C670-487B-B47C-A8BA061A3B38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E928AA-54BA-4F72-A87B-FDC5E08D2819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011045-1833-40F4-A32E-E1E5CDF24243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87A5F-FD9F-44C5-BB0C-CEAD969C8936}"/>
              </a:ext>
            </a:extLst>
          </p:cNvPr>
          <p:cNvSpPr/>
          <p:nvPr/>
        </p:nvSpPr>
        <p:spPr bwMode="auto">
          <a:xfrm>
            <a:off x="5179329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CEB81-71D5-4159-9633-812C4E3EB50B}"/>
              </a:ext>
            </a:extLst>
          </p:cNvPr>
          <p:cNvSpPr/>
          <p:nvPr/>
        </p:nvSpPr>
        <p:spPr bwMode="auto">
          <a:xfrm>
            <a:off x="11310615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3ADCB9B-5742-401F-B405-25B1C158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34" y="3856408"/>
            <a:ext cx="486016" cy="486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F1F0ED-9782-41EA-A16F-80DF3C5CC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86" y="5082222"/>
            <a:ext cx="486016" cy="486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74D5EBC-F830-47C8-B6B6-6E328869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57" y="5391658"/>
            <a:ext cx="486016" cy="486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B02B8EE-2A1E-4ED2-A0AC-996260111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138" y="3856408"/>
            <a:ext cx="484632" cy="4846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16D5B64-1588-4E29-83E1-057C30F13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812" y="5082914"/>
            <a:ext cx="484632" cy="4846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D786BF-16AA-4796-84C7-E9C4848C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23" y="5388790"/>
            <a:ext cx="484632" cy="4846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4089773-BF5B-40F6-A12F-B51A84C6C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50" y="4417810"/>
            <a:ext cx="555015" cy="5550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B6B9D1F-6F69-45EE-ADC8-360D18AF0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077" y="4407898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42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C9B559-C670-487B-B47C-A8BA061A3B38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011045-1833-40F4-A32E-E1E5CDF24243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87A5F-FD9F-44C5-BB0C-CEAD969C8936}"/>
              </a:ext>
            </a:extLst>
          </p:cNvPr>
          <p:cNvSpPr/>
          <p:nvPr/>
        </p:nvSpPr>
        <p:spPr bwMode="auto">
          <a:xfrm>
            <a:off x="5179329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2FF2A-E417-428B-B146-E86B5385D5CD}"/>
              </a:ext>
            </a:extLst>
          </p:cNvPr>
          <p:cNvSpPr/>
          <p:nvPr/>
        </p:nvSpPr>
        <p:spPr bwMode="auto">
          <a:xfrm>
            <a:off x="5179329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CEB81-71D5-4159-9633-812C4E3EB50B}"/>
              </a:ext>
            </a:extLst>
          </p:cNvPr>
          <p:cNvSpPr/>
          <p:nvPr/>
        </p:nvSpPr>
        <p:spPr bwMode="auto">
          <a:xfrm>
            <a:off x="11310615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6CF453-785A-438F-A43E-6B5FACE41AF7}"/>
              </a:ext>
            </a:extLst>
          </p:cNvPr>
          <p:cNvSpPr/>
          <p:nvPr/>
        </p:nvSpPr>
        <p:spPr bwMode="auto">
          <a:xfrm>
            <a:off x="11310615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F7AC8C5-D615-48DD-BA48-A456C0653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34" y="3856408"/>
            <a:ext cx="486016" cy="486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8100052-9F59-4B03-A9D2-0F29C3AAE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86" y="5082222"/>
            <a:ext cx="486016" cy="486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89BB5AE-39A4-4426-AB44-D89A8C231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57" y="5391658"/>
            <a:ext cx="486016" cy="486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431EB0-EB18-4214-A404-0CE665A27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138" y="3856408"/>
            <a:ext cx="484632" cy="4846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277F4B5-87E3-415B-AAEC-21029E99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812" y="5082914"/>
            <a:ext cx="484632" cy="4846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17393B-4202-4C57-8950-F75D03815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23" y="5388790"/>
            <a:ext cx="484632" cy="4846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5CEBDCE-BBB3-477A-9BEB-83450FA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50" y="3507086"/>
            <a:ext cx="555015" cy="5550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1E2F94D-1031-4761-B467-080F181B1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077" y="3497174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50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95803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87848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79893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9089319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8009768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930217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87A5F-FD9F-44C5-BB0C-CEAD969C8936}"/>
              </a:ext>
            </a:extLst>
          </p:cNvPr>
          <p:cNvSpPr/>
          <p:nvPr/>
        </p:nvSpPr>
        <p:spPr bwMode="auto">
          <a:xfrm>
            <a:off x="5179329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2FF2A-E417-428B-B146-E86B5385D5CD}"/>
              </a:ext>
            </a:extLst>
          </p:cNvPr>
          <p:cNvSpPr/>
          <p:nvPr/>
        </p:nvSpPr>
        <p:spPr bwMode="auto">
          <a:xfrm>
            <a:off x="5179329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3C543-8560-4C8B-82B1-EA2EFB43B055}"/>
              </a:ext>
            </a:extLst>
          </p:cNvPr>
          <p:cNvSpPr/>
          <p:nvPr/>
        </p:nvSpPr>
        <p:spPr bwMode="auto">
          <a:xfrm>
            <a:off x="5178676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CEB81-71D5-4159-9633-812C4E3EB50B}"/>
              </a:ext>
            </a:extLst>
          </p:cNvPr>
          <p:cNvSpPr/>
          <p:nvPr/>
        </p:nvSpPr>
        <p:spPr bwMode="auto">
          <a:xfrm>
            <a:off x="11310615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6CF453-785A-438F-A43E-6B5FACE41AF7}"/>
              </a:ext>
            </a:extLst>
          </p:cNvPr>
          <p:cNvSpPr/>
          <p:nvPr/>
        </p:nvSpPr>
        <p:spPr bwMode="auto">
          <a:xfrm>
            <a:off x="11310615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642918-1018-49AB-91AF-F9323BD4A61C}"/>
              </a:ext>
            </a:extLst>
          </p:cNvPr>
          <p:cNvSpPr/>
          <p:nvPr/>
        </p:nvSpPr>
        <p:spPr bwMode="auto">
          <a:xfrm>
            <a:off x="11309962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788AB0F-22A4-4C84-A2DE-BC31C09F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634" y="3856408"/>
            <a:ext cx="486016" cy="486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3AA48C7-6D0B-49AE-B273-3F140A35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686" y="5082222"/>
            <a:ext cx="486016" cy="4860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BA6CA7A-F6E3-4002-9AEB-F105CF6F7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57" y="5391658"/>
            <a:ext cx="486016" cy="48601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D9D7715-357A-4BB6-9595-8C51D9A3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0138" y="3856408"/>
            <a:ext cx="484632" cy="4846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2CEBAED-88F5-4934-9087-24F12C8C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812" y="5082914"/>
            <a:ext cx="484632" cy="48463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E4ED315-6F1A-4930-A3D6-CB21E47F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923" y="5388790"/>
            <a:ext cx="484632" cy="4846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C9E7F3B-B374-42AA-8B05-F59580472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50" y="1359866"/>
            <a:ext cx="555015" cy="5550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CC94E9D-0B3E-4CB1-AFB2-BFE2C4403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077" y="1349954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2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amount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possible_coins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38078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30123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22168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501684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Coins: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8493446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741389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334344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87A5F-FD9F-44C5-BB0C-CEAD969C8936}"/>
              </a:ext>
            </a:extLst>
          </p:cNvPr>
          <p:cNvSpPr/>
          <p:nvPr/>
        </p:nvSpPr>
        <p:spPr bwMode="auto">
          <a:xfrm>
            <a:off x="5179329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2FF2A-E417-428B-B146-E86B5385D5CD}"/>
              </a:ext>
            </a:extLst>
          </p:cNvPr>
          <p:cNvSpPr/>
          <p:nvPr/>
        </p:nvSpPr>
        <p:spPr bwMode="auto">
          <a:xfrm>
            <a:off x="5179329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3C543-8560-4C8B-82B1-EA2EFB43B055}"/>
              </a:ext>
            </a:extLst>
          </p:cNvPr>
          <p:cNvSpPr/>
          <p:nvPr/>
        </p:nvSpPr>
        <p:spPr bwMode="auto">
          <a:xfrm>
            <a:off x="5178676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CEB81-71D5-4159-9633-812C4E3EB50B}"/>
              </a:ext>
            </a:extLst>
          </p:cNvPr>
          <p:cNvSpPr/>
          <p:nvPr/>
        </p:nvSpPr>
        <p:spPr bwMode="auto">
          <a:xfrm>
            <a:off x="11310615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6CF453-785A-438F-A43E-6B5FACE41AF7}"/>
              </a:ext>
            </a:extLst>
          </p:cNvPr>
          <p:cNvSpPr/>
          <p:nvPr/>
        </p:nvSpPr>
        <p:spPr bwMode="auto">
          <a:xfrm>
            <a:off x="11310615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642918-1018-49AB-91AF-F9323BD4A61C}"/>
              </a:ext>
            </a:extLst>
          </p:cNvPr>
          <p:cNvSpPr/>
          <p:nvPr/>
        </p:nvSpPr>
        <p:spPr bwMode="auto">
          <a:xfrm>
            <a:off x="11309962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5CD9668-2132-4675-B479-8580C6ACBC8D}"/>
              </a:ext>
            </a:extLst>
          </p:cNvPr>
          <p:cNvSpPr/>
          <p:nvPr/>
        </p:nvSpPr>
        <p:spPr>
          <a:xfrm>
            <a:off x="4646140" y="1914882"/>
            <a:ext cx="392127" cy="4573002"/>
          </a:xfrm>
          <a:prstGeom prst="leftBrace">
            <a:avLst>
              <a:gd name="adj1" fmla="val 444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DD7B7AF-2B98-49D1-B951-F03AFE171207}"/>
              </a:ext>
            </a:extLst>
          </p:cNvPr>
          <p:cNvSpPr/>
          <p:nvPr/>
        </p:nvSpPr>
        <p:spPr>
          <a:xfrm>
            <a:off x="10758022" y="1914882"/>
            <a:ext cx="392127" cy="4573002"/>
          </a:xfrm>
          <a:prstGeom prst="leftBrace">
            <a:avLst>
              <a:gd name="adj1" fmla="val 444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AF00B-FC6B-4826-B7C7-9D5F114034EB}"/>
              </a:ext>
            </a:extLst>
          </p:cNvPr>
          <p:cNvSpPr txBox="1"/>
          <p:nvPr/>
        </p:nvSpPr>
        <p:spPr>
          <a:xfrm>
            <a:off x="3039928" y="4016717"/>
            <a:ext cx="160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Eudoxus Sans Medium" pitchFamily="2" charset="0"/>
                <a:cs typeface="Eudoxus Sans Medium" pitchFamily="2" charset="0"/>
              </a:rPr>
              <a:t>amount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5B594D-83F7-4B8E-B60F-7E689AD1E4A7}"/>
              </a:ext>
            </a:extLst>
          </p:cNvPr>
          <p:cNvSpPr txBox="1"/>
          <p:nvPr/>
        </p:nvSpPr>
        <p:spPr>
          <a:xfrm>
            <a:off x="9096950" y="3977855"/>
            <a:ext cx="160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Eudoxus Sans Medium" pitchFamily="2" charset="0"/>
                <a:cs typeface="Eudoxus Sans Medium" pitchFamily="2" charset="0"/>
              </a:rPr>
              <a:t>n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CE1B4-48A5-4ACC-A9AF-B4F006A7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15" y="3856408"/>
            <a:ext cx="486016" cy="4860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386744-684D-4E18-99AD-A123105AC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67" y="5082222"/>
            <a:ext cx="486016" cy="48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4DD392-2B94-4EB2-AA62-89065B312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38" y="5391658"/>
            <a:ext cx="486016" cy="4860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0D77C4-98E5-4697-8E80-9FFBE2891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219" y="3856408"/>
            <a:ext cx="484632" cy="4846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8CCA98-1D49-4856-BCF5-97BA79E4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8893" y="5082914"/>
            <a:ext cx="484632" cy="4846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EE2CBF-9547-4350-9B0D-6A294E85F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004" y="5388790"/>
            <a:ext cx="484632" cy="4846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5AAD17-08FE-428A-8C9C-9084D3D31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750" y="1359866"/>
            <a:ext cx="555015" cy="5550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202E267-F0EE-4E68-BC20-2421F544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8077" y="1349954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559331" y="851020"/>
            <a:ext cx="4648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Water bucket: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1025F-78A4-4C6D-8CE7-09DAC93D92A4}"/>
              </a:ext>
            </a:extLst>
          </p:cNvPr>
          <p:cNvSpPr txBox="1"/>
          <p:nvPr/>
        </p:nvSpPr>
        <p:spPr>
          <a:xfrm>
            <a:off x="212355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bucket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glasses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89BC0-EFA5-45EB-A1E2-0BFC36767EA6}"/>
              </a:ext>
            </a:extLst>
          </p:cNvPr>
          <p:cNvSpPr txBox="1"/>
          <p:nvPr/>
        </p:nvSpPr>
        <p:spPr>
          <a:xfrm>
            <a:off x="6500062" y="1656878"/>
            <a:ext cx="4490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 15</a:t>
            </a:r>
          </a:p>
          <a:p>
            <a:r>
              <a:rPr lang="fr-FR" sz="28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jumps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63DB9-45DB-4F08-864A-1F4F539BBC3C}"/>
              </a:ext>
            </a:extLst>
          </p:cNvPr>
          <p:cNvSpPr/>
          <p:nvPr/>
        </p:nvSpPr>
        <p:spPr bwMode="auto">
          <a:xfrm>
            <a:off x="2380783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8F130-0EC4-4D57-BEC3-70AE882358FF}"/>
              </a:ext>
            </a:extLst>
          </p:cNvPr>
          <p:cNvSpPr/>
          <p:nvPr/>
        </p:nvSpPr>
        <p:spPr bwMode="auto">
          <a:xfrm>
            <a:off x="1301232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09B91B-8D73-402B-B789-43BEAB57A5A2}"/>
              </a:ext>
            </a:extLst>
          </p:cNvPr>
          <p:cNvSpPr/>
          <p:nvPr/>
        </p:nvSpPr>
        <p:spPr bwMode="auto">
          <a:xfrm>
            <a:off x="221681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F4CB-C443-4C94-9C90-8D7E47423658}"/>
              </a:ext>
            </a:extLst>
          </p:cNvPr>
          <p:cNvSpPr txBox="1"/>
          <p:nvPr/>
        </p:nvSpPr>
        <p:spPr>
          <a:xfrm>
            <a:off x="368972" y="3585964"/>
            <a:ext cx="1937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Glasses: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C1BB75-2BC3-49C0-AB6E-9DDD62696AF4}"/>
              </a:ext>
            </a:extLst>
          </p:cNvPr>
          <p:cNvSpPr/>
          <p:nvPr/>
        </p:nvSpPr>
        <p:spPr bwMode="auto">
          <a:xfrm>
            <a:off x="8493446" y="4347187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AE8697-DAA4-4D91-A672-E70AAF7285B4}"/>
              </a:ext>
            </a:extLst>
          </p:cNvPr>
          <p:cNvSpPr/>
          <p:nvPr/>
        </p:nvSpPr>
        <p:spPr bwMode="auto">
          <a:xfrm>
            <a:off x="741389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68EA2-E0C7-4B1F-A9FB-4B3EC7C7FC5E}"/>
              </a:ext>
            </a:extLst>
          </p:cNvPr>
          <p:cNvSpPr/>
          <p:nvPr/>
        </p:nvSpPr>
        <p:spPr bwMode="auto">
          <a:xfrm>
            <a:off x="6334344" y="58843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0A0062-1DED-4F27-9175-9370A11B0105}"/>
              </a:ext>
            </a:extLst>
          </p:cNvPr>
          <p:cNvSpPr txBox="1"/>
          <p:nvPr/>
        </p:nvSpPr>
        <p:spPr>
          <a:xfrm>
            <a:off x="6632970" y="3585964"/>
            <a:ext cx="160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>
                <a:latin typeface="Eudoxus Sans Medium" pitchFamily="2" charset="0"/>
                <a:cs typeface="Eudoxus Sans Medium" pitchFamily="2" charset="0"/>
              </a:rPr>
              <a:t>Jumps:</a:t>
            </a:r>
            <a:endParaRPr lang="fr-FR" sz="3200" b="1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5887A5F-FD9F-44C5-BB0C-CEAD969C8936}"/>
              </a:ext>
            </a:extLst>
          </p:cNvPr>
          <p:cNvSpPr/>
          <p:nvPr/>
        </p:nvSpPr>
        <p:spPr bwMode="auto">
          <a:xfrm>
            <a:off x="5179329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C05491-35CC-46F8-9FF9-49B7EB215F5F}"/>
              </a:ext>
            </a:extLst>
          </p:cNvPr>
          <p:cNvSpPr/>
          <p:nvPr/>
        </p:nvSpPr>
        <p:spPr bwMode="auto">
          <a:xfrm>
            <a:off x="5179329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A2FF2A-E417-428B-B146-E86B5385D5CD}"/>
              </a:ext>
            </a:extLst>
          </p:cNvPr>
          <p:cNvSpPr/>
          <p:nvPr/>
        </p:nvSpPr>
        <p:spPr bwMode="auto">
          <a:xfrm>
            <a:off x="5179329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3C543-8560-4C8B-82B1-EA2EFB43B055}"/>
              </a:ext>
            </a:extLst>
          </p:cNvPr>
          <p:cNvSpPr/>
          <p:nvPr/>
        </p:nvSpPr>
        <p:spPr bwMode="auto">
          <a:xfrm>
            <a:off x="5178676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CEB81-71D5-4159-9633-812C4E3EB50B}"/>
              </a:ext>
            </a:extLst>
          </p:cNvPr>
          <p:cNvSpPr/>
          <p:nvPr/>
        </p:nvSpPr>
        <p:spPr bwMode="auto">
          <a:xfrm>
            <a:off x="11310615" y="4969980"/>
            <a:ext cx="603504" cy="603504"/>
          </a:xfrm>
          <a:prstGeom prst="rect">
            <a:avLst/>
          </a:prstGeom>
          <a:solidFill>
            <a:srgbClr val="8690FA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63ADC1-B88C-4997-900E-A9E1D54D9EBD}"/>
              </a:ext>
            </a:extLst>
          </p:cNvPr>
          <p:cNvSpPr/>
          <p:nvPr/>
        </p:nvSpPr>
        <p:spPr bwMode="auto">
          <a:xfrm>
            <a:off x="11310615" y="5573484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6CF453-785A-438F-A43E-6B5FACE41AF7}"/>
              </a:ext>
            </a:extLst>
          </p:cNvPr>
          <p:cNvSpPr/>
          <p:nvPr/>
        </p:nvSpPr>
        <p:spPr bwMode="auto">
          <a:xfrm>
            <a:off x="11310615" y="4055580"/>
            <a:ext cx="603504" cy="91440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642918-1018-49AB-91AF-F9323BD4A61C}"/>
              </a:ext>
            </a:extLst>
          </p:cNvPr>
          <p:cNvSpPr/>
          <p:nvPr/>
        </p:nvSpPr>
        <p:spPr bwMode="auto">
          <a:xfrm>
            <a:off x="11309962" y="1914882"/>
            <a:ext cx="603504" cy="2140697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6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36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5CD9668-2132-4675-B479-8580C6ACBC8D}"/>
              </a:ext>
            </a:extLst>
          </p:cNvPr>
          <p:cNvSpPr/>
          <p:nvPr/>
        </p:nvSpPr>
        <p:spPr>
          <a:xfrm>
            <a:off x="4646140" y="1914882"/>
            <a:ext cx="392127" cy="4573002"/>
          </a:xfrm>
          <a:prstGeom prst="leftBrace">
            <a:avLst>
              <a:gd name="adj1" fmla="val 444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DD7B7AF-2B98-49D1-B951-F03AFE171207}"/>
              </a:ext>
            </a:extLst>
          </p:cNvPr>
          <p:cNvSpPr/>
          <p:nvPr/>
        </p:nvSpPr>
        <p:spPr>
          <a:xfrm>
            <a:off x="10758022" y="1914882"/>
            <a:ext cx="392127" cy="4573002"/>
          </a:xfrm>
          <a:prstGeom prst="leftBrace">
            <a:avLst>
              <a:gd name="adj1" fmla="val 444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3AF00B-FC6B-4826-B7C7-9D5F114034EB}"/>
              </a:ext>
            </a:extLst>
          </p:cNvPr>
          <p:cNvSpPr txBox="1"/>
          <p:nvPr/>
        </p:nvSpPr>
        <p:spPr>
          <a:xfrm>
            <a:off x="3039928" y="4016717"/>
            <a:ext cx="160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Eudoxus Sans Medium" pitchFamily="2" charset="0"/>
                <a:cs typeface="Eudoxus Sans Medium" pitchFamily="2" charset="0"/>
              </a:rPr>
              <a:t>bucket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5B594D-83F7-4B8E-B60F-7E689AD1E4A7}"/>
              </a:ext>
            </a:extLst>
          </p:cNvPr>
          <p:cNvSpPr txBox="1"/>
          <p:nvPr/>
        </p:nvSpPr>
        <p:spPr>
          <a:xfrm>
            <a:off x="9096950" y="3977855"/>
            <a:ext cx="160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>
                <a:latin typeface="Eudoxus Sans Medium" pitchFamily="2" charset="0"/>
                <a:cs typeface="Eudoxus Sans Medium" pitchFamily="2" charset="0"/>
              </a:rPr>
              <a:t>n</a:t>
            </a:r>
            <a:endParaRPr lang="fr-FR" dirty="0">
              <a:latin typeface="Eudoxus Sans Medium" pitchFamily="2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CE1B4-48A5-4ACC-A9AF-B4F006A7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715" y="3856408"/>
            <a:ext cx="486016" cy="4860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386744-684D-4E18-99AD-A123105AC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767" y="5082222"/>
            <a:ext cx="486016" cy="48601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34DD392-2B94-4EB2-AA62-89065B312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038" y="5391658"/>
            <a:ext cx="486016" cy="4860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D0D77C4-98E5-4697-8E80-9FFBE2891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0219" y="3856408"/>
            <a:ext cx="484632" cy="4846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8CCA98-1D49-4856-BCF5-97BA79E4F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8893" y="5082914"/>
            <a:ext cx="484632" cy="4846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DEE2CBF-9547-4350-9B0D-6A294E85F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004" y="5388790"/>
            <a:ext cx="484632" cy="4846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25AAD17-08FE-428A-8C9C-9084D3D31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750" y="1381638"/>
            <a:ext cx="555015" cy="5550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202E267-F0EE-4E68-BC20-2421F544B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28077" y="1349954"/>
            <a:ext cx="557784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04" y="194228"/>
            <a:ext cx="656792" cy="656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5318" y="194228"/>
            <a:ext cx="656792" cy="656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755556" y="851020"/>
            <a:ext cx="425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6830701" y="851020"/>
            <a:ext cx="471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D9F7AE-928D-4CA0-81AE-E74F805DE3B1}"/>
              </a:ext>
            </a:extLst>
          </p:cNvPr>
          <p:cNvCxnSpPr>
            <a:cxnSpLocks/>
          </p:cNvCxnSpPr>
          <p:nvPr/>
        </p:nvCxnSpPr>
        <p:spPr>
          <a:xfrm>
            <a:off x="6090194" y="-545887"/>
            <a:ext cx="11612" cy="7949774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F7441F-D983-481E-8DB9-13DBE6724DB2}"/>
                  </a:ext>
                </a:extLst>
              </p:cNvPr>
              <p:cNvSpPr txBox="1"/>
              <p:nvPr/>
            </p:nvSpPr>
            <p:spPr>
              <a:xfrm>
                <a:off x="1440735" y="4763503"/>
                <a:ext cx="3380734" cy="1344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nary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F7441F-D983-481E-8DB9-13DBE6724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35" y="4763503"/>
                <a:ext cx="3380734" cy="1344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1E680C-78AE-48C3-BDAD-8540786239D8}"/>
                  </a:ext>
                </a:extLst>
              </p:cNvPr>
              <p:cNvSpPr txBox="1"/>
              <p:nvPr/>
            </p:nvSpPr>
            <p:spPr>
              <a:xfrm>
                <a:off x="1440735" y="4157582"/>
                <a:ext cx="40778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𝑐𝑜𝑖𝑛𝑠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C1E680C-78AE-48C3-BDAD-854078623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35" y="4157582"/>
                <a:ext cx="407784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3E6BE-2E6D-4712-9787-2DAE580F8FAC}"/>
                  </a:ext>
                </a:extLst>
              </p:cNvPr>
              <p:cNvSpPr txBox="1"/>
              <p:nvPr/>
            </p:nvSpPr>
            <p:spPr>
              <a:xfrm>
                <a:off x="290773" y="2084512"/>
                <a:ext cx="405462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latin typeface="Eudoxus Sans Medium" pitchFamily="2" charset="0"/>
                    <a:cs typeface="Eudoxus Sans Medium" pitchFamily="2" charset="0"/>
                  </a:rPr>
                  <a:t>We want to find the </a:t>
                </a:r>
                <a:r>
                  <a:rPr lang="fr-FR" sz="2800" b="1">
                    <a:solidFill>
                      <a:srgbClr val="00EFD1"/>
                    </a:solidFill>
                    <a:latin typeface="Eudoxus Sans Medium" pitchFamily="2" charset="0"/>
                    <a:cs typeface="Eudoxus Sans Medium" pitchFamily="2" charset="0"/>
                  </a:rPr>
                  <a:t>length of the smallest set</a:t>
                </a:r>
                <a:r>
                  <a:rPr lang="fr-FR" sz="2800">
                    <a:latin typeface="Eudoxus Sans Medium" pitchFamily="2" charset="0"/>
                    <a:cs typeface="Eudoxus Sans Medium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𝑆</m:t>
                    </m:r>
                  </m:oMath>
                </a14:m>
                <a:r>
                  <a:rPr lang="fr-FR" sz="2800">
                    <a:latin typeface="Eudoxus Sans Medium" pitchFamily="2" charset="0"/>
                    <a:cs typeface="Eudoxus Sans Medium" pitchFamily="2" charset="0"/>
                  </a:rPr>
                  <a:t> that satisfies:</a:t>
                </a:r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33E6BE-2E6D-4712-9787-2DAE580F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3" y="2084512"/>
                <a:ext cx="4054623" cy="1384995"/>
              </a:xfrm>
              <a:prstGeom prst="rect">
                <a:avLst/>
              </a:prstGeom>
              <a:blipFill>
                <a:blip r:embed="rId6"/>
                <a:stretch>
                  <a:fillRect l="-3158" t="-4846" b="-110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EEDF5D3-1B71-4FEE-A413-79B5B49B1573}"/>
              </a:ext>
            </a:extLst>
          </p:cNvPr>
          <p:cNvSpPr txBox="1"/>
          <p:nvPr/>
        </p:nvSpPr>
        <p:spPr>
          <a:xfrm>
            <a:off x="366973" y="5174385"/>
            <a:ext cx="8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and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50301E-4DE6-4695-A2F7-19DCA6072DB3}"/>
                  </a:ext>
                </a:extLst>
              </p:cNvPr>
              <p:cNvSpPr txBox="1"/>
              <p:nvPr/>
            </p:nvSpPr>
            <p:spPr>
              <a:xfrm>
                <a:off x="8492730" y="4763503"/>
                <a:ext cx="2042034" cy="1344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650301E-4DE6-4695-A2F7-19DCA607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30" y="4763503"/>
                <a:ext cx="2042034" cy="1344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C15901-0245-40B6-893E-453BC9CF04AC}"/>
                  </a:ext>
                </a:extLst>
              </p:cNvPr>
              <p:cNvSpPr txBox="1"/>
              <p:nvPr/>
            </p:nvSpPr>
            <p:spPr>
              <a:xfrm>
                <a:off x="8659603" y="4157582"/>
                <a:ext cx="240540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𝑗𝑢𝑚𝑝𝑠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C15901-0245-40B6-893E-453BC9CF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603" y="4157582"/>
                <a:ext cx="240540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D3DAED-C4E7-4B95-A53E-54AE2407D093}"/>
                  </a:ext>
                </a:extLst>
              </p:cNvPr>
              <p:cNvSpPr txBox="1"/>
              <p:nvPr/>
            </p:nvSpPr>
            <p:spPr>
              <a:xfrm>
                <a:off x="6433933" y="2084512"/>
                <a:ext cx="37652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>
                    <a:latin typeface="Eudoxus Sans Medium" pitchFamily="2" charset="0"/>
                    <a:cs typeface="Eudoxus Sans Medium" pitchFamily="2" charset="0"/>
                  </a:rPr>
                  <a:t>We want to find the </a:t>
                </a:r>
                <a:r>
                  <a:rPr lang="fr-FR" sz="2800" b="1">
                    <a:solidFill>
                      <a:srgbClr val="00EFD1"/>
                    </a:solidFill>
                    <a:latin typeface="Eudoxus Sans Medium" pitchFamily="2" charset="0"/>
                    <a:cs typeface="Eudoxus Sans Medium" pitchFamily="2" charset="0"/>
                  </a:rPr>
                  <a:t>total number of sets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  <a:cs typeface="Eudoxus Sans Medium" pitchFamily="2" charset="0"/>
                      </a:rPr>
                      <m:t>𝑆</m:t>
                    </m:r>
                  </m:oMath>
                </a14:m>
                <a:r>
                  <a:rPr lang="fr-FR" sz="2800">
                    <a:latin typeface="Eudoxus Sans Medium" pitchFamily="2" charset="0"/>
                    <a:cs typeface="Eudoxus Sans Medium" pitchFamily="2" charset="0"/>
                  </a:rPr>
                  <a:t> that satisfy:</a:t>
                </a:r>
                <a:endParaRPr lang="fr-FR" sz="2800" dirty="0">
                  <a:latin typeface="Eudoxus Sans Medium" pitchFamily="2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FD3DAED-C4E7-4B95-A53E-54AE2407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933" y="2084512"/>
                <a:ext cx="3765257" cy="1384995"/>
              </a:xfrm>
              <a:prstGeom prst="rect">
                <a:avLst/>
              </a:prstGeom>
              <a:blipFill>
                <a:blip r:embed="rId9"/>
                <a:stretch>
                  <a:fillRect l="-3236" t="-4846" b="-110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6E108904-C371-4A6B-B67E-CEBAFEA873A6}"/>
              </a:ext>
            </a:extLst>
          </p:cNvPr>
          <p:cNvSpPr txBox="1"/>
          <p:nvPr/>
        </p:nvSpPr>
        <p:spPr>
          <a:xfrm>
            <a:off x="7594062" y="5174385"/>
            <a:ext cx="89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Eudoxus Sans Medium" pitchFamily="2" charset="0"/>
                <a:cs typeface="Eudoxus Sans Medium" pitchFamily="2" charset="0"/>
              </a:rPr>
              <a:t>and</a:t>
            </a:r>
            <a:endParaRPr lang="fr-FR" sz="28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97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/>
              <p:nvPr/>
            </p:nvSpPr>
            <p:spPr>
              <a:xfrm>
                <a:off x="495252" y="2971800"/>
                <a:ext cx="11201528" cy="1108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𝑐𝑜𝑖𝑛𝑠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𝑐𝑜𝑖𝑛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𝑝𝑜𝑠𝑠𝑖𝑏𝑙𝑒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𝑐𝑜𝑖𝑛𝑠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2" y="2971800"/>
                <a:ext cx="11201528" cy="1108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492BB-0BAD-489B-90DB-7D09EC946910}"/>
                  </a:ext>
                </a:extLst>
              </p:cNvPr>
              <p:cNvSpPr txBox="1"/>
              <p:nvPr/>
            </p:nvSpPr>
            <p:spPr>
              <a:xfrm>
                <a:off x="5151604" y="3706079"/>
                <a:ext cx="1793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𝑝𝑜𝑠𝑠𝑖𝑏𝑙𝑒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𝑐𝑜𝑖𝑛𝑠</m:t>
                    </m:r>
                  </m:oMath>
                </a14:m>
                <a:r>
                  <a:rPr lang="fr-FR" sz="200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492BB-0BAD-489B-90DB-7D09EC94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04" y="3706079"/>
                <a:ext cx="1793440" cy="307777"/>
              </a:xfrm>
              <a:prstGeom prst="rect">
                <a:avLst/>
              </a:prstGeom>
              <a:blipFill>
                <a:blip r:embed="rId3"/>
                <a:stretch>
                  <a:fillRect l="-6122" t="-26000" r="-8163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16F-04B7-48A4-A014-8A8E7EF48A87}"/>
                  </a:ext>
                </a:extLst>
              </p:cNvPr>
              <p:cNvSpPr txBox="1"/>
              <p:nvPr/>
            </p:nvSpPr>
            <p:spPr>
              <a:xfrm>
                <a:off x="5222701" y="3429000"/>
                <a:ext cx="1264898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br>
                  <a:rPr lang="fr-FR" sz="2000" b="0">
                    <a:ea typeface="Cambria Math" panose="02040503050406030204" pitchFamily="18" charset="0"/>
                  </a:rPr>
                </a:br>
                <a:endParaRPr lang="fr-F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16F-04B7-48A4-A014-8A8E7EF4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701" y="3429000"/>
                <a:ext cx="1264898" cy="307841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25686E-2491-4340-9CE2-20B9FE270E7C}"/>
                  </a:ext>
                </a:extLst>
              </p:cNvPr>
              <p:cNvSpPr txBox="1"/>
              <p:nvPr/>
            </p:nvSpPr>
            <p:spPr>
              <a:xfrm>
                <a:off x="5118169" y="3984181"/>
                <a:ext cx="1860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25686E-2491-4340-9CE2-20B9FE27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69" y="3984181"/>
                <a:ext cx="1860316" cy="307777"/>
              </a:xfrm>
              <a:prstGeom prst="rect">
                <a:avLst/>
              </a:prstGeom>
              <a:blipFill>
                <a:blip r:embed="rId5"/>
                <a:stretch>
                  <a:fillRect l="-4262" b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72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/>
              <p:nvPr/>
            </p:nvSpPr>
            <p:spPr>
              <a:xfrm>
                <a:off x="3627860" y="4052011"/>
                <a:ext cx="585070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𝑐𝑜𝑖𝑛</m:t>
                                  </m:r>
                                  <m: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𝑝𝑜𝑠𝑠𝑖𝑏𝑙𝑒</m:t>
                                  </m:r>
                                  <m: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28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𝑐𝑜𝑖𝑛𝑠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60" y="4052011"/>
                <a:ext cx="5850704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/>
              <p:nvPr/>
            </p:nvSpPr>
            <p:spPr>
              <a:xfrm>
                <a:off x="264374" y="3213557"/>
                <a:ext cx="29675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𝑐𝑜𝑖𝑛𝑠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74" y="3213557"/>
                <a:ext cx="296754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/>
              <p:nvPr/>
            </p:nvSpPr>
            <p:spPr>
              <a:xfrm>
                <a:off x="3661260" y="1837415"/>
                <a:ext cx="3959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260" y="1837415"/>
                <a:ext cx="3959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/>
              <p:nvPr/>
            </p:nvSpPr>
            <p:spPr>
              <a:xfrm>
                <a:off x="9408475" y="1837414"/>
                <a:ext cx="25191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475" y="1837414"/>
                <a:ext cx="251915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F44FB99-F353-48DA-A93B-015ED2DB1C3D}"/>
              </a:ext>
            </a:extLst>
          </p:cNvPr>
          <p:cNvGrpSpPr/>
          <p:nvPr/>
        </p:nvGrpSpPr>
        <p:grpSpPr>
          <a:xfrm>
            <a:off x="4400743" y="4434626"/>
            <a:ext cx="1485087" cy="801402"/>
            <a:chOff x="4400743" y="4434626"/>
            <a:chExt cx="1485087" cy="801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/>
                <p:nvPr/>
              </p:nvSpPr>
              <p:spPr>
                <a:xfrm>
                  <a:off x="4427190" y="4711705"/>
                  <a:ext cx="14321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𝑐𝑜𝑖𝑛𝑠</m:t>
                      </m:r>
                    </m:oMath>
                  </a14:m>
                  <a:r>
                    <a:rPr lang="fr-FR" sz="1600" dirty="0"/>
                    <a:t>,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190" y="4711705"/>
                  <a:ext cx="1432187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5957" t="-30000" r="-8085" b="-4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/>
                <p:nvPr/>
              </p:nvSpPr>
              <p:spPr>
                <a:xfrm>
                  <a:off x="4475717" y="4434626"/>
                  <a:ext cx="948786" cy="2462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br>
                    <a:rPr lang="fr-FR" sz="1600" b="0">
                      <a:ea typeface="Cambria Math" panose="02040503050406030204" pitchFamily="18" charset="0"/>
                    </a:rPr>
                  </a:br>
                  <a:endParaRPr lang="fr-FR" sz="16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717" y="4434626"/>
                  <a:ext cx="948786" cy="246286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/>
                <p:nvPr/>
              </p:nvSpPr>
              <p:spPr>
                <a:xfrm>
                  <a:off x="4400743" y="4989807"/>
                  <a:ext cx="14850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𝑎𝑚𝑜𝑢𝑛𝑡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743" y="4989807"/>
                  <a:ext cx="1485087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4508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C0AAA871-DDE3-4293-98A9-0D7FBDC34C38}"/>
              </a:ext>
            </a:extLst>
          </p:cNvPr>
          <p:cNvSpPr/>
          <p:nvPr/>
        </p:nvSpPr>
        <p:spPr>
          <a:xfrm>
            <a:off x="3231918" y="1447800"/>
            <a:ext cx="395942" cy="3962400"/>
          </a:xfrm>
          <a:prstGeom prst="leftBrace">
            <a:avLst>
              <a:gd name="adj1" fmla="val 4957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/>
              <p:nvPr/>
            </p:nvSpPr>
            <p:spPr>
              <a:xfrm>
                <a:off x="10121170" y="4052011"/>
                <a:ext cx="18064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70" y="4052011"/>
                <a:ext cx="180645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18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Coin change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BEEA-3DD0-413D-BAE2-2E3859B3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073" y="2844226"/>
            <a:ext cx="3600984" cy="36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/>
              <p:nvPr/>
            </p:nvSpPr>
            <p:spPr>
              <a:xfrm>
                <a:off x="6730822" y="5706846"/>
                <a:ext cx="2942388" cy="433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𝑐𝑜𝑖𝑛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𝑝𝑜𝑠𝑠𝑖𝑏𝑙𝑒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𝑐𝑜𝑖𝑛𝑠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22" y="5706846"/>
                <a:ext cx="2942388" cy="433006"/>
              </a:xfrm>
              <a:prstGeom prst="rect">
                <a:avLst/>
              </a:prstGeom>
              <a:blipFill>
                <a:blip r:embed="rId2"/>
                <a:stretch>
                  <a:fillRect l="-23395" r="-19876" b="-6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/>
              <p:nvPr/>
            </p:nvSpPr>
            <p:spPr>
              <a:xfrm>
                <a:off x="4076615" y="5117165"/>
                <a:ext cx="1492028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𝑐𝑜𝑖𝑛𝑠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5" y="5117165"/>
                <a:ext cx="1492028" cy="216458"/>
              </a:xfrm>
              <a:prstGeom prst="rect">
                <a:avLst/>
              </a:prstGeom>
              <a:blipFill>
                <a:blip r:embed="rId3"/>
                <a:stretch>
                  <a:fillRect l="-26639" r="-14754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/>
              <p:nvPr/>
            </p:nvSpPr>
            <p:spPr>
              <a:xfrm>
                <a:off x="6207574" y="4149329"/>
                <a:ext cx="199548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74" y="4149329"/>
                <a:ext cx="199548" cy="216458"/>
              </a:xfrm>
              <a:prstGeom prst="rect">
                <a:avLst/>
              </a:prstGeom>
              <a:blipFill>
                <a:blip r:embed="rId4"/>
                <a:stretch>
                  <a:fillRect l="-63636" b="-5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/>
              <p:nvPr/>
            </p:nvSpPr>
            <p:spPr>
              <a:xfrm>
                <a:off x="10462670" y="4149328"/>
                <a:ext cx="1266596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670" y="4149328"/>
                <a:ext cx="1266596" cy="216458"/>
              </a:xfrm>
              <a:prstGeom prst="rect">
                <a:avLst/>
              </a:prstGeom>
              <a:blipFill>
                <a:blip r:embed="rId5"/>
                <a:stretch>
                  <a:fillRect l="-29808" r="-15865" b="-9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F44FB99-F353-48DA-A93B-015ED2DB1C3D}"/>
              </a:ext>
            </a:extLst>
          </p:cNvPr>
          <p:cNvGrpSpPr/>
          <p:nvPr/>
        </p:nvGrpSpPr>
        <p:grpSpPr>
          <a:xfrm>
            <a:off x="6819014" y="5975938"/>
            <a:ext cx="782813" cy="520332"/>
            <a:chOff x="4586755" y="4434626"/>
            <a:chExt cx="1113062" cy="739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/>
                <p:nvPr/>
              </p:nvSpPr>
              <p:spPr>
                <a:xfrm>
                  <a:off x="4606213" y="4711705"/>
                  <a:ext cx="107414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𝑐𝑜𝑖𝑛𝑠</m:t>
                      </m:r>
                    </m:oMath>
                  </a14:m>
                  <a:r>
                    <a:rPr lang="fr-FR" sz="1200" dirty="0"/>
                    <a:t>,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213" y="4711705"/>
                  <a:ext cx="107414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9839" t="-36364" r="-33065" b="-10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/>
                <p:nvPr/>
              </p:nvSpPr>
              <p:spPr>
                <a:xfrm>
                  <a:off x="4590909" y="4434626"/>
                  <a:ext cx="718402" cy="184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br>
                    <a:rPr lang="fr-FR" sz="1200" b="0">
                      <a:ea typeface="Cambria Math" panose="02040503050406030204" pitchFamily="18" charset="0"/>
                    </a:rPr>
                  </a:br>
                  <a:endParaRPr lang="fr-FR" sz="12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909" y="4434626"/>
                  <a:ext cx="718402" cy="184731"/>
                </a:xfrm>
                <a:prstGeom prst="rect">
                  <a:avLst/>
                </a:prstGeom>
                <a:blipFill>
                  <a:blip r:embed="rId7"/>
                  <a:stretch>
                    <a:fillRect l="-7229" b="-5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/>
                <p:nvPr/>
              </p:nvSpPr>
              <p:spPr>
                <a:xfrm>
                  <a:off x="4586755" y="4989807"/>
                  <a:ext cx="111306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𝑎𝑚𝑜𝑢𝑛𝑡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755" y="4989807"/>
                  <a:ext cx="111306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344" r="-14844" b="-5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C0AAA871-DDE3-4293-98A9-0D7FBDC34C38}"/>
              </a:ext>
            </a:extLst>
          </p:cNvPr>
          <p:cNvSpPr/>
          <p:nvPr/>
        </p:nvSpPr>
        <p:spPr>
          <a:xfrm>
            <a:off x="5866162" y="3875314"/>
            <a:ext cx="278465" cy="2786742"/>
          </a:xfrm>
          <a:prstGeom prst="leftBrace">
            <a:avLst>
              <a:gd name="adj1" fmla="val 4957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/>
              <p:nvPr/>
            </p:nvSpPr>
            <p:spPr>
              <a:xfrm>
                <a:off x="10892520" y="5706846"/>
                <a:ext cx="908132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20" y="5706846"/>
                <a:ext cx="908132" cy="216458"/>
              </a:xfrm>
              <a:prstGeom prst="rect">
                <a:avLst/>
              </a:prstGeom>
              <a:blipFill>
                <a:blip r:embed="rId9"/>
                <a:stretch>
                  <a:fillRect l="-30872" r="-14765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">
            <a:extLst>
              <a:ext uri="{FF2B5EF4-FFF2-40B4-BE49-F238E27FC236}">
                <a16:creationId xmlns:a16="http://schemas.microsoft.com/office/drawing/2014/main" id="{0A2C286C-DEFE-4A83-A821-7BCBBDBE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" y="125008"/>
            <a:ext cx="10403810" cy="323165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(amount, possible_coins):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min_coins =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(amount, possible_coins)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-1 if min_coins == float("inf") else min_coins</a:t>
            </a:r>
            <a:endParaRPr kumimoji="0" lang="fr-FR" altLang="fr-FR" sz="17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6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/>
              <p:nvPr/>
            </p:nvSpPr>
            <p:spPr>
              <a:xfrm>
                <a:off x="6730822" y="5706846"/>
                <a:ext cx="2942388" cy="433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𝑐𝑜𝑖𝑛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𝑝𝑜𝑠𝑠𝑖𝑏𝑙𝑒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20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𝑐𝑜𝑖𝑛𝑠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22" y="5706846"/>
                <a:ext cx="2942388" cy="433006"/>
              </a:xfrm>
              <a:prstGeom prst="rect">
                <a:avLst/>
              </a:prstGeom>
              <a:blipFill>
                <a:blip r:embed="rId2"/>
                <a:stretch>
                  <a:fillRect l="-23395" r="-19876" b="-6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/>
              <p:nvPr/>
            </p:nvSpPr>
            <p:spPr>
              <a:xfrm>
                <a:off x="4076615" y="5117165"/>
                <a:ext cx="1492028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𝑐𝑜𝑖𝑛𝑠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095224-F1FF-462A-AEA6-4A22C938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15" y="5117165"/>
                <a:ext cx="1492028" cy="216458"/>
              </a:xfrm>
              <a:prstGeom prst="rect">
                <a:avLst/>
              </a:prstGeom>
              <a:blipFill>
                <a:blip r:embed="rId3"/>
                <a:stretch>
                  <a:fillRect l="-26639" r="-14754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/>
              <p:nvPr/>
            </p:nvSpPr>
            <p:spPr>
              <a:xfrm>
                <a:off x="6207574" y="4149329"/>
                <a:ext cx="199548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8E9272-D847-4B6F-9797-9E08CBCF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74" y="4149329"/>
                <a:ext cx="199548" cy="216458"/>
              </a:xfrm>
              <a:prstGeom prst="rect">
                <a:avLst/>
              </a:prstGeom>
              <a:blipFill>
                <a:blip r:embed="rId4"/>
                <a:stretch>
                  <a:fillRect l="-63636" b="-5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/>
              <p:nvPr/>
            </p:nvSpPr>
            <p:spPr>
              <a:xfrm>
                <a:off x="10462670" y="4149328"/>
                <a:ext cx="1266596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AB9AF-DCCB-4612-B924-3447FBDC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670" y="4149328"/>
                <a:ext cx="1266596" cy="216458"/>
              </a:xfrm>
              <a:prstGeom prst="rect">
                <a:avLst/>
              </a:prstGeom>
              <a:blipFill>
                <a:blip r:embed="rId5"/>
                <a:stretch>
                  <a:fillRect l="-29808" r="-15865" b="-9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F44FB99-F353-48DA-A93B-015ED2DB1C3D}"/>
              </a:ext>
            </a:extLst>
          </p:cNvPr>
          <p:cNvGrpSpPr/>
          <p:nvPr/>
        </p:nvGrpSpPr>
        <p:grpSpPr>
          <a:xfrm>
            <a:off x="6819014" y="5975938"/>
            <a:ext cx="782813" cy="520332"/>
            <a:chOff x="4586755" y="4434626"/>
            <a:chExt cx="1113062" cy="7398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/>
                <p:nvPr/>
              </p:nvSpPr>
              <p:spPr>
                <a:xfrm>
                  <a:off x="4606213" y="4711705"/>
                  <a:ext cx="107414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𝑐𝑜𝑖𝑛𝑠</m:t>
                      </m:r>
                    </m:oMath>
                  </a14:m>
                  <a:r>
                    <a:rPr lang="fr-FR" sz="1200" dirty="0"/>
                    <a:t>,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78832A-E634-496F-8D7E-B49EEC7B1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6213" y="4711705"/>
                  <a:ext cx="1074140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9839" t="-36364" r="-33065" b="-10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/>
                <p:nvPr/>
              </p:nvSpPr>
              <p:spPr>
                <a:xfrm>
                  <a:off x="4590909" y="4434626"/>
                  <a:ext cx="718402" cy="1847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oMath>
                    </m:oMathPara>
                  </a14:m>
                  <a:br>
                    <a:rPr lang="fr-FR" sz="1200" b="0">
                      <a:ea typeface="Cambria Math" panose="02040503050406030204" pitchFamily="18" charset="0"/>
                    </a:rPr>
                  </a:br>
                  <a:endParaRPr lang="fr-FR" sz="12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3D408E9-443A-4FDB-91BE-BDCEB6BD9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909" y="4434626"/>
                  <a:ext cx="718402" cy="184731"/>
                </a:xfrm>
                <a:prstGeom prst="rect">
                  <a:avLst/>
                </a:prstGeom>
                <a:blipFill>
                  <a:blip r:embed="rId7"/>
                  <a:stretch>
                    <a:fillRect l="-7229" b="-5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/>
                <p:nvPr/>
              </p:nvSpPr>
              <p:spPr>
                <a:xfrm>
                  <a:off x="4586755" y="4989807"/>
                  <a:ext cx="111306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𝑐𝑜𝑖𝑛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𝑎𝑚𝑜𝑢𝑛𝑡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DF1BB6-4D93-405B-B698-E3F71FB7C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755" y="4989807"/>
                  <a:ext cx="111306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344" r="-14844" b="-5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Left Brace 4">
            <a:extLst>
              <a:ext uri="{FF2B5EF4-FFF2-40B4-BE49-F238E27FC236}">
                <a16:creationId xmlns:a16="http://schemas.microsoft.com/office/drawing/2014/main" id="{C0AAA871-DDE3-4293-98A9-0D7FBDC34C38}"/>
              </a:ext>
            </a:extLst>
          </p:cNvPr>
          <p:cNvSpPr/>
          <p:nvPr/>
        </p:nvSpPr>
        <p:spPr>
          <a:xfrm>
            <a:off x="5866162" y="3875314"/>
            <a:ext cx="278465" cy="2786742"/>
          </a:xfrm>
          <a:prstGeom prst="leftBrace">
            <a:avLst>
              <a:gd name="adj1" fmla="val 4957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/>
              <p:nvPr/>
            </p:nvSpPr>
            <p:spPr>
              <a:xfrm>
                <a:off x="10892520" y="5706846"/>
                <a:ext cx="908132" cy="21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𝑜𝑡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𝑒𝑟𝑤𝑖𝑠𝑒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268E0-16CB-429B-986B-E0CD0247A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520" y="5706846"/>
                <a:ext cx="908132" cy="216458"/>
              </a:xfrm>
              <a:prstGeom prst="rect">
                <a:avLst/>
              </a:prstGeom>
              <a:blipFill>
                <a:blip r:embed="rId9"/>
                <a:stretch>
                  <a:fillRect l="-30872" r="-14765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51F27EC2-66A6-420C-BC4A-3D477C72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1" y="125008"/>
            <a:ext cx="10403810" cy="3231654"/>
          </a:xfrm>
          <a:prstGeom prst="rect">
            <a:avLst/>
          </a:prstGeom>
          <a:solidFill>
            <a:srgbClr val="343D46">
              <a:alpha val="40000"/>
            </a:srgb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amount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5FD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min_coins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  <a:t>min_coins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>
                    <a:alpha val="40000"/>
                  </a:srgbClr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17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1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endParaRPr kumimoji="0" lang="fr-FR" altLang="fr-FR" sz="1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72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/>
              <p:nvPr/>
            </p:nvSpPr>
            <p:spPr>
              <a:xfrm>
                <a:off x="571390" y="3135085"/>
                <a:ext cx="8240717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fr-FR" sz="8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90" y="3135085"/>
                <a:ext cx="8240717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/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amount</m:t>
                      </m:r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coins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6000" b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515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195836-EF92-430D-B00A-C0F1A95DB8A3}"/>
              </a:ext>
            </a:extLst>
          </p:cNvPr>
          <p:cNvSpPr txBox="1"/>
          <p:nvPr/>
        </p:nvSpPr>
        <p:spPr>
          <a:xfrm>
            <a:off x="145143" y="207096"/>
            <a:ext cx="398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66C06-CAC2-47AA-8C48-C48F5E83EA15}"/>
              </a:ext>
            </a:extLst>
          </p:cNvPr>
          <p:cNvSpPr/>
          <p:nvPr/>
        </p:nvSpPr>
        <p:spPr bwMode="auto">
          <a:xfrm>
            <a:off x="53906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15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DBB67-9364-4DBA-9009-754E6FABE1C9}"/>
              </a:ext>
            </a:extLst>
          </p:cNvPr>
          <p:cNvSpPr/>
          <p:nvPr/>
        </p:nvSpPr>
        <p:spPr bwMode="auto">
          <a:xfrm>
            <a:off x="1940605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13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1ADB7-ACD3-423D-8E56-A108E2A356AB}"/>
              </a:ext>
            </a:extLst>
          </p:cNvPr>
          <p:cNvSpPr/>
          <p:nvPr/>
        </p:nvSpPr>
        <p:spPr bwMode="auto">
          <a:xfrm>
            <a:off x="2641373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C0C2F-FFCD-457A-89EB-5F0AF4BF363F}"/>
              </a:ext>
            </a:extLst>
          </p:cNvPr>
          <p:cNvSpPr/>
          <p:nvPr/>
        </p:nvSpPr>
        <p:spPr bwMode="auto">
          <a:xfrm>
            <a:off x="334214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0485B-EE4F-4728-B99A-A6C0EF17E59E}"/>
              </a:ext>
            </a:extLst>
          </p:cNvPr>
          <p:cNvSpPr/>
          <p:nvPr/>
        </p:nvSpPr>
        <p:spPr bwMode="auto">
          <a:xfrm>
            <a:off x="404290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29E48-3E19-429D-902E-15017E4758E5}"/>
              </a:ext>
            </a:extLst>
          </p:cNvPr>
          <p:cNvSpPr/>
          <p:nvPr/>
        </p:nvSpPr>
        <p:spPr bwMode="auto">
          <a:xfrm>
            <a:off x="4743677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9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1D183-1E9C-43D2-BA1E-5077B27FAE0C}"/>
              </a:ext>
            </a:extLst>
          </p:cNvPr>
          <p:cNvSpPr/>
          <p:nvPr/>
        </p:nvSpPr>
        <p:spPr bwMode="auto">
          <a:xfrm>
            <a:off x="5444445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8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83603-A5BD-4997-84FC-E364E0B3DDB3}"/>
              </a:ext>
            </a:extLst>
          </p:cNvPr>
          <p:cNvSpPr/>
          <p:nvPr/>
        </p:nvSpPr>
        <p:spPr bwMode="auto">
          <a:xfrm>
            <a:off x="6145213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7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8352E-4B0E-4EF0-A578-E89078ABA9A6}"/>
              </a:ext>
            </a:extLst>
          </p:cNvPr>
          <p:cNvSpPr/>
          <p:nvPr/>
        </p:nvSpPr>
        <p:spPr bwMode="auto">
          <a:xfrm>
            <a:off x="684598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6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21B3F2-D102-4B29-A8A0-F3C6AB3018BA}"/>
              </a:ext>
            </a:extLst>
          </p:cNvPr>
          <p:cNvSpPr/>
          <p:nvPr/>
        </p:nvSpPr>
        <p:spPr bwMode="auto">
          <a:xfrm>
            <a:off x="754674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5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596E6-0BF6-4F20-919C-7F0D59EFCD95}"/>
              </a:ext>
            </a:extLst>
          </p:cNvPr>
          <p:cNvSpPr/>
          <p:nvPr/>
        </p:nvSpPr>
        <p:spPr bwMode="auto">
          <a:xfrm>
            <a:off x="8247517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4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768B8-D6AD-40EA-BE2C-F382B6801069}"/>
              </a:ext>
            </a:extLst>
          </p:cNvPr>
          <p:cNvSpPr/>
          <p:nvPr/>
        </p:nvSpPr>
        <p:spPr bwMode="auto">
          <a:xfrm>
            <a:off x="8948285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3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874BA-C99B-4FD5-8765-A565294CE6AA}"/>
              </a:ext>
            </a:extLst>
          </p:cNvPr>
          <p:cNvSpPr/>
          <p:nvPr/>
        </p:nvSpPr>
        <p:spPr bwMode="auto">
          <a:xfrm>
            <a:off x="9649053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B83C83-88BA-4F48-8BB3-BFEB1D0EB3DF}"/>
              </a:ext>
            </a:extLst>
          </p:cNvPr>
          <p:cNvSpPr/>
          <p:nvPr/>
        </p:nvSpPr>
        <p:spPr bwMode="auto">
          <a:xfrm>
            <a:off x="1034982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250CCA-4085-48C3-A853-A5E33FE7BA3D}"/>
              </a:ext>
            </a:extLst>
          </p:cNvPr>
          <p:cNvSpPr/>
          <p:nvPr/>
        </p:nvSpPr>
        <p:spPr bwMode="auto">
          <a:xfrm>
            <a:off x="1105058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577DF41-4BA6-4883-9AED-CBA475CA5C01}"/>
              </a:ext>
            </a:extLst>
          </p:cNvPr>
          <p:cNvCxnSpPr>
            <a:stCxn id="2" idx="0"/>
            <a:endCxn id="13" idx="0"/>
          </p:cNvCxnSpPr>
          <p:nvPr/>
        </p:nvCxnSpPr>
        <p:spPr>
          <a:xfrm rot="5400000" flipH="1" flipV="1">
            <a:off x="1541008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AE2D310-DDF2-41C0-B946-F9BD5F80D371}"/>
              </a:ext>
            </a:extLst>
          </p:cNvPr>
          <p:cNvCxnSpPr>
            <a:cxnSpLocks/>
            <a:stCxn id="2" idx="0"/>
            <a:endCxn id="15" idx="0"/>
          </p:cNvCxnSpPr>
          <p:nvPr/>
        </p:nvCxnSpPr>
        <p:spPr>
          <a:xfrm rot="5400000" flipH="1" flipV="1">
            <a:off x="1891392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51672F-8E47-4029-A7F3-6092D39DF1D7}"/>
              </a:ext>
            </a:extLst>
          </p:cNvPr>
          <p:cNvCxnSpPr>
            <a:cxnSpLocks/>
            <a:stCxn id="2" idx="0"/>
            <a:endCxn id="19" idx="0"/>
          </p:cNvCxnSpPr>
          <p:nvPr/>
        </p:nvCxnSpPr>
        <p:spPr>
          <a:xfrm rot="5400000" flipH="1" flipV="1">
            <a:off x="3292928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649A459-B101-4F6C-A454-A9E3FE6C36FC}"/>
              </a:ext>
            </a:extLst>
          </p:cNvPr>
          <p:cNvCxnSpPr>
            <a:cxnSpLocks/>
            <a:stCxn id="13" idx="2"/>
            <a:endCxn id="16" idx="2"/>
          </p:cNvCxnSpPr>
          <p:nvPr/>
        </p:nvCxnSpPr>
        <p:spPr>
          <a:xfrm rot="16200000" flipH="1">
            <a:off x="2942544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6BE5175-355C-4BD6-816E-FAB4C8903711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 rot="16200000" flipH="1">
            <a:off x="3292928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D73DD5A-4B31-4872-84C2-91398EF1A50F}"/>
              </a:ext>
            </a:extLst>
          </p:cNvPr>
          <p:cNvCxnSpPr>
            <a:cxnSpLocks/>
            <a:stCxn id="13" idx="2"/>
            <a:endCxn id="21" idx="2"/>
          </p:cNvCxnSpPr>
          <p:nvPr/>
        </p:nvCxnSpPr>
        <p:spPr>
          <a:xfrm rot="16200000" flipH="1">
            <a:off x="4694464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51B81C3-29A0-454A-87A2-66D6FA11EAC4}"/>
              </a:ext>
            </a:extLst>
          </p:cNvPr>
          <p:cNvCxnSpPr/>
          <p:nvPr/>
        </p:nvCxnSpPr>
        <p:spPr>
          <a:xfrm rot="5400000" flipH="1" flipV="1">
            <a:off x="3636962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5874AEE-F5A2-4874-87B4-86E020571F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346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903F7CB-9C1B-43A1-A254-9EDB71144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8882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D214398-E42F-410B-9BB2-57FC89C41781}"/>
              </a:ext>
            </a:extLst>
          </p:cNvPr>
          <p:cNvCxnSpPr/>
          <p:nvPr/>
        </p:nvCxnSpPr>
        <p:spPr>
          <a:xfrm rot="5400000" flipH="1" flipV="1">
            <a:off x="4989285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31A8726-24B2-4DBA-95D4-26A298C85E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39669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F9B687E-0A74-4EFC-86B8-AB14447098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1205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C5B8843-1D98-4BD2-83FF-34562C393E81}"/>
              </a:ext>
            </a:extLst>
          </p:cNvPr>
          <p:cNvCxnSpPr/>
          <p:nvPr/>
        </p:nvCxnSpPr>
        <p:spPr>
          <a:xfrm rot="5400000" flipH="1" flipV="1">
            <a:off x="6390821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FBCC62-DD28-4CE0-BD85-DE4DE04FE5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1205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E2F349F-3FCA-47A8-8512-A854D8CD25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2741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4F65CD3-735A-457D-A6CC-0B19A924E6B6}"/>
              </a:ext>
            </a:extLst>
          </p:cNvPr>
          <p:cNvCxnSpPr/>
          <p:nvPr/>
        </p:nvCxnSpPr>
        <p:spPr>
          <a:xfrm rot="5400000" flipH="1" flipV="1">
            <a:off x="7792357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5632BE1-7CAA-4CC8-BAEA-2479229A56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2741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9DAB9DB-010C-4B25-A015-90A2636EAFBB}"/>
              </a:ext>
            </a:extLst>
          </p:cNvPr>
          <p:cNvCxnSpPr/>
          <p:nvPr/>
        </p:nvCxnSpPr>
        <p:spPr>
          <a:xfrm rot="5400000" flipH="1" flipV="1">
            <a:off x="9193893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CC0026FE-C622-4875-B166-1EB8E10F48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44277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B1DFCF4-F547-4962-9A1F-B5E62E682B17}"/>
              </a:ext>
            </a:extLst>
          </p:cNvPr>
          <p:cNvCxnSpPr/>
          <p:nvPr/>
        </p:nvCxnSpPr>
        <p:spPr>
          <a:xfrm rot="5400000" flipH="1" flipV="1">
            <a:off x="10600871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D1688E0-334C-4982-A187-69DB6DD8F5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1382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CDC207D-60F9-4FAD-BFAC-37268FBBB3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1766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1AA47D-361E-4858-A841-FD000FAB05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3302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BF14778-34CE-4CE7-A88B-978FEF41B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220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09511CF9-BE91-41F5-9FA9-7FB43E4907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0604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EECB1E3-054E-49D5-BD88-00AA6BE83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2140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60A01058-2987-42C6-B11F-89624206BF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34454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AC34C0B-7D03-4957-8D2A-1F50C55DD0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4838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5629360B-6422-43F9-AE9E-B6786EFE8B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6374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FB12626-E999-46DE-999B-78471AC12A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3292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63B6EAB-E3C9-4CE7-8456-7431CCFF69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73676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ED182AE0-560A-48AD-BBA5-109A19768F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828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2A5E65F-24AA-4A95-B5F0-280E9CE75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75212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6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195836-EF92-430D-B00A-C0F1A95DB8A3}"/>
              </a:ext>
            </a:extLst>
          </p:cNvPr>
          <p:cNvSpPr txBox="1"/>
          <p:nvPr/>
        </p:nvSpPr>
        <p:spPr>
          <a:xfrm>
            <a:off x="145143" y="207096"/>
            <a:ext cx="398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66C06-CAC2-47AA-8C48-C48F5E83EA15}"/>
              </a:ext>
            </a:extLst>
          </p:cNvPr>
          <p:cNvSpPr/>
          <p:nvPr/>
        </p:nvSpPr>
        <p:spPr bwMode="auto">
          <a:xfrm>
            <a:off x="53906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15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DBB67-9364-4DBA-9009-754E6FABE1C9}"/>
              </a:ext>
            </a:extLst>
          </p:cNvPr>
          <p:cNvSpPr/>
          <p:nvPr/>
        </p:nvSpPr>
        <p:spPr bwMode="auto">
          <a:xfrm>
            <a:off x="1940605" y="3657600"/>
            <a:ext cx="602342" cy="783772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343D46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(13)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E1ADB7-ACD3-423D-8E56-A108E2A356AB}"/>
              </a:ext>
            </a:extLst>
          </p:cNvPr>
          <p:cNvSpPr/>
          <p:nvPr/>
        </p:nvSpPr>
        <p:spPr bwMode="auto">
          <a:xfrm>
            <a:off x="2641373" y="3657600"/>
            <a:ext cx="602342" cy="783772"/>
          </a:xfrm>
          <a:prstGeom prst="rect">
            <a:avLst/>
          </a:prstGeom>
          <a:solidFill>
            <a:srgbClr val="F9AE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343D46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(12)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7C0C2F-FFCD-457A-89EB-5F0AF4BF363F}"/>
              </a:ext>
            </a:extLst>
          </p:cNvPr>
          <p:cNvSpPr/>
          <p:nvPr/>
        </p:nvSpPr>
        <p:spPr bwMode="auto">
          <a:xfrm>
            <a:off x="334214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B0485B-EE4F-4728-B99A-A6C0EF17E59E}"/>
              </a:ext>
            </a:extLst>
          </p:cNvPr>
          <p:cNvSpPr/>
          <p:nvPr/>
        </p:nvSpPr>
        <p:spPr bwMode="auto">
          <a:xfrm>
            <a:off x="4042909" y="3657600"/>
            <a:ext cx="602342" cy="783772"/>
          </a:xfrm>
          <a:prstGeom prst="rect">
            <a:avLst/>
          </a:prstGeom>
          <a:solidFill>
            <a:srgbClr val="F97B57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343D46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343D46"/>
                </a:solidFill>
                <a:latin typeface="Consolas" panose="020B0609020204030204" pitchFamily="49" charset="0"/>
              </a:rPr>
              <a:t>(10)</a:t>
            </a:r>
            <a:endParaRPr lang="fr-FR" sz="14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C29E48-3E19-429D-902E-15017E4758E5}"/>
              </a:ext>
            </a:extLst>
          </p:cNvPr>
          <p:cNvSpPr/>
          <p:nvPr/>
        </p:nvSpPr>
        <p:spPr bwMode="auto">
          <a:xfrm>
            <a:off x="4743677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9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71D183-1E9C-43D2-BA1E-5077B27FAE0C}"/>
              </a:ext>
            </a:extLst>
          </p:cNvPr>
          <p:cNvSpPr/>
          <p:nvPr/>
        </p:nvSpPr>
        <p:spPr bwMode="auto">
          <a:xfrm>
            <a:off x="5444445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8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683603-A5BD-4997-84FC-E364E0B3DDB3}"/>
              </a:ext>
            </a:extLst>
          </p:cNvPr>
          <p:cNvSpPr/>
          <p:nvPr/>
        </p:nvSpPr>
        <p:spPr bwMode="auto">
          <a:xfrm>
            <a:off x="6145213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7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8352E-4B0E-4EF0-A578-E89078ABA9A6}"/>
              </a:ext>
            </a:extLst>
          </p:cNvPr>
          <p:cNvSpPr/>
          <p:nvPr/>
        </p:nvSpPr>
        <p:spPr bwMode="auto">
          <a:xfrm>
            <a:off x="684598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6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21B3F2-D102-4B29-A8A0-F3C6AB3018BA}"/>
              </a:ext>
            </a:extLst>
          </p:cNvPr>
          <p:cNvSpPr/>
          <p:nvPr/>
        </p:nvSpPr>
        <p:spPr bwMode="auto">
          <a:xfrm>
            <a:off x="754674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5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596E6-0BF6-4F20-919C-7F0D59EFCD95}"/>
              </a:ext>
            </a:extLst>
          </p:cNvPr>
          <p:cNvSpPr/>
          <p:nvPr/>
        </p:nvSpPr>
        <p:spPr bwMode="auto">
          <a:xfrm>
            <a:off x="8247517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4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5768B8-D6AD-40EA-BE2C-F382B6801069}"/>
              </a:ext>
            </a:extLst>
          </p:cNvPr>
          <p:cNvSpPr/>
          <p:nvPr/>
        </p:nvSpPr>
        <p:spPr bwMode="auto">
          <a:xfrm>
            <a:off x="8948285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3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9874BA-C99B-4FD5-8765-A565294CE6AA}"/>
              </a:ext>
            </a:extLst>
          </p:cNvPr>
          <p:cNvSpPr/>
          <p:nvPr/>
        </p:nvSpPr>
        <p:spPr bwMode="auto">
          <a:xfrm>
            <a:off x="9649053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2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B83C83-88BA-4F48-8BB3-BFEB1D0EB3DF}"/>
              </a:ext>
            </a:extLst>
          </p:cNvPr>
          <p:cNvSpPr/>
          <p:nvPr/>
        </p:nvSpPr>
        <p:spPr bwMode="auto">
          <a:xfrm>
            <a:off x="10349821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1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250CCA-4085-48C3-A853-A5E33FE7BA3D}"/>
              </a:ext>
            </a:extLst>
          </p:cNvPr>
          <p:cNvSpPr/>
          <p:nvPr/>
        </p:nvSpPr>
        <p:spPr bwMode="auto">
          <a:xfrm>
            <a:off x="11050589" y="3657600"/>
            <a:ext cx="602342" cy="783772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>
                <a:solidFill>
                  <a:srgbClr val="5EB4B4"/>
                </a:solidFill>
                <a:latin typeface="Consolas" panose="020B0609020204030204" pitchFamily="49" charset="0"/>
              </a:rPr>
              <a:t>coins</a:t>
            </a:r>
          </a:p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FEA832"/>
                </a:solidFill>
                <a:latin typeface="Consolas" panose="020B0609020204030204" pitchFamily="49" charset="0"/>
              </a:rPr>
              <a:t>0</a:t>
            </a:r>
            <a:r>
              <a:rPr lang="fr-FR" sz="1400">
                <a:latin typeface="Consolas" panose="020B0609020204030204" pitchFamily="49" charset="0"/>
              </a:rPr>
              <a:t>)</a:t>
            </a:r>
            <a:endParaRPr lang="fr-FR" sz="1400" dirty="0">
              <a:latin typeface="Consolas" panose="020B0609020204030204" pitchFamily="49" charset="0"/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577DF41-4BA6-4883-9AED-CBA475CA5C01}"/>
              </a:ext>
            </a:extLst>
          </p:cNvPr>
          <p:cNvCxnSpPr>
            <a:stCxn id="2" idx="0"/>
            <a:endCxn id="13" idx="0"/>
          </p:cNvCxnSpPr>
          <p:nvPr/>
        </p:nvCxnSpPr>
        <p:spPr>
          <a:xfrm rot="5400000" flipH="1" flipV="1">
            <a:off x="1541008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AE2D310-DDF2-41C0-B946-F9BD5F80D371}"/>
              </a:ext>
            </a:extLst>
          </p:cNvPr>
          <p:cNvCxnSpPr>
            <a:cxnSpLocks/>
            <a:stCxn id="2" idx="0"/>
            <a:endCxn id="15" idx="0"/>
          </p:cNvCxnSpPr>
          <p:nvPr/>
        </p:nvCxnSpPr>
        <p:spPr>
          <a:xfrm rot="5400000" flipH="1" flipV="1">
            <a:off x="1891392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051672F-8E47-4029-A7F3-6092D39DF1D7}"/>
              </a:ext>
            </a:extLst>
          </p:cNvPr>
          <p:cNvCxnSpPr>
            <a:cxnSpLocks/>
            <a:stCxn id="2" idx="0"/>
            <a:endCxn id="19" idx="0"/>
          </p:cNvCxnSpPr>
          <p:nvPr/>
        </p:nvCxnSpPr>
        <p:spPr>
          <a:xfrm rot="5400000" flipH="1" flipV="1">
            <a:off x="3292928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649A459-B101-4F6C-A454-A9E3FE6C36FC}"/>
              </a:ext>
            </a:extLst>
          </p:cNvPr>
          <p:cNvCxnSpPr>
            <a:cxnSpLocks/>
            <a:stCxn id="13" idx="2"/>
            <a:endCxn id="16" idx="2"/>
          </p:cNvCxnSpPr>
          <p:nvPr/>
        </p:nvCxnSpPr>
        <p:spPr>
          <a:xfrm rot="16200000" flipH="1">
            <a:off x="2942544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6BE5175-355C-4BD6-816E-FAB4C8903711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 rot="16200000" flipH="1">
            <a:off x="3292928" y="3390220"/>
            <a:ext cx="12700" cy="2102304"/>
          </a:xfrm>
          <a:prstGeom prst="curvedConnector3">
            <a:avLst>
              <a:gd name="adj1" fmla="val 288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D73DD5A-4B31-4872-84C2-91398EF1A50F}"/>
              </a:ext>
            </a:extLst>
          </p:cNvPr>
          <p:cNvCxnSpPr>
            <a:cxnSpLocks/>
            <a:stCxn id="13" idx="2"/>
            <a:endCxn id="21" idx="2"/>
          </p:cNvCxnSpPr>
          <p:nvPr/>
        </p:nvCxnSpPr>
        <p:spPr>
          <a:xfrm rot="16200000" flipH="1">
            <a:off x="4694464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51B81C3-29A0-454A-87A2-66D6FA11EAC4}"/>
              </a:ext>
            </a:extLst>
          </p:cNvPr>
          <p:cNvCxnSpPr/>
          <p:nvPr/>
        </p:nvCxnSpPr>
        <p:spPr>
          <a:xfrm rot="5400000" flipH="1" flipV="1">
            <a:off x="3636962" y="2956832"/>
            <a:ext cx="12700" cy="1401536"/>
          </a:xfrm>
          <a:prstGeom prst="curvedConnector3">
            <a:avLst>
              <a:gd name="adj1" fmla="val 180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5874AEE-F5A2-4874-87B4-86E020571F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87346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903F7CB-9C1B-43A1-A254-9EDB71144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8882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5D214398-E42F-410B-9BB2-57FC89C41781}"/>
              </a:ext>
            </a:extLst>
          </p:cNvPr>
          <p:cNvCxnSpPr/>
          <p:nvPr/>
        </p:nvCxnSpPr>
        <p:spPr>
          <a:xfrm rot="5400000" flipH="1" flipV="1">
            <a:off x="4989285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31A8726-24B2-4DBA-95D4-26A298C85E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39669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F9B687E-0A74-4EFC-86B8-AB14447098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1205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C5B8843-1D98-4BD2-83FF-34562C393E81}"/>
              </a:ext>
            </a:extLst>
          </p:cNvPr>
          <p:cNvCxnSpPr/>
          <p:nvPr/>
        </p:nvCxnSpPr>
        <p:spPr>
          <a:xfrm rot="5400000" flipH="1" flipV="1">
            <a:off x="6390821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3FBCC62-DD28-4CE0-BD85-DE4DE04FE5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1205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E2F349F-3FCA-47A8-8512-A854D8CD254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2741" y="1204912"/>
            <a:ext cx="12700" cy="4905376"/>
          </a:xfrm>
          <a:prstGeom prst="curvedConnector3">
            <a:avLst>
              <a:gd name="adj1" fmla="val 594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A4F65CD3-735A-457D-A6CC-0B19A924E6B6}"/>
              </a:ext>
            </a:extLst>
          </p:cNvPr>
          <p:cNvCxnSpPr/>
          <p:nvPr/>
        </p:nvCxnSpPr>
        <p:spPr>
          <a:xfrm rot="5400000" flipH="1" flipV="1">
            <a:off x="7792357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55632BE1-7CAA-4CC8-BAEA-2479229A56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42741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9DAB9DB-010C-4B25-A015-90A2636EAFBB}"/>
              </a:ext>
            </a:extLst>
          </p:cNvPr>
          <p:cNvCxnSpPr/>
          <p:nvPr/>
        </p:nvCxnSpPr>
        <p:spPr>
          <a:xfrm rot="5400000" flipH="1" flipV="1">
            <a:off x="9193893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CC0026FE-C622-4875-B166-1EB8E10F48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44277" y="2606448"/>
            <a:ext cx="12700" cy="2102304"/>
          </a:xfrm>
          <a:prstGeom prst="curvedConnector3">
            <a:avLst>
              <a:gd name="adj1" fmla="val 30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B1DFCF4-F547-4962-9A1F-B5E62E682B17}"/>
              </a:ext>
            </a:extLst>
          </p:cNvPr>
          <p:cNvCxnSpPr/>
          <p:nvPr/>
        </p:nvCxnSpPr>
        <p:spPr>
          <a:xfrm rot="5400000" flipH="1" flipV="1">
            <a:off x="10600871" y="2956832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D1688E0-334C-4982-A187-69DB6DD8F5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1382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FCDC207D-60F9-4FAD-BFAC-37268FBBB3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81766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51AA47D-361E-4858-A841-FD000FAB05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3302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BF14778-34CE-4CE7-A88B-978FEF41B1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0220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09511CF9-BE91-41F5-9FA9-7FB43E4907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0604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AEECB1E3-054E-49D5-BD88-00AA6BE839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2140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60A01058-2987-42C6-B11F-89624206BF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34454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DAC34C0B-7D03-4957-8D2A-1F50C55DD0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84838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5629360B-6422-43F9-AE9E-B6786EFE8B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6374" y="1988684"/>
            <a:ext cx="12700" cy="4905376"/>
          </a:xfrm>
          <a:prstGeom prst="curvedConnector3">
            <a:avLst>
              <a:gd name="adj1" fmla="val 606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FFB12626-E999-46DE-999B-78471AC12A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23292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63B6EAB-E3C9-4CE7-8456-7431CCFF69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73676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ED182AE0-560A-48AD-BBA5-109A19768F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24828" y="3740604"/>
            <a:ext cx="12700" cy="1401536"/>
          </a:xfrm>
          <a:prstGeom prst="curvedConnector3">
            <a:avLst>
              <a:gd name="adj1" fmla="val 180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2A5E65F-24AA-4A95-B5F0-280E9CE750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75212" y="3390220"/>
            <a:ext cx="12700" cy="2102304"/>
          </a:xfrm>
          <a:prstGeom prst="curvedConnector3">
            <a:avLst>
              <a:gd name="adj1" fmla="val 2880000"/>
            </a:avLst>
          </a:prstGeom>
          <a:ln w="1270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9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DC82C4B-2544-4829-9402-27771C9B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33" y="766733"/>
            <a:ext cx="11751935" cy="532453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000">
                <a:solidFill>
                  <a:srgbClr val="FFFFFF"/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min_coins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7B8276-0C49-45A9-BE0E-02145AED611D}"/>
              </a:ext>
            </a:extLst>
          </p:cNvPr>
          <p:cNvSpPr/>
          <p:nvPr/>
        </p:nvSpPr>
        <p:spPr bwMode="auto">
          <a:xfrm>
            <a:off x="5742531" y="1149371"/>
            <a:ext cx="1591719" cy="285618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9B13F3-9D05-4C22-ABED-B889548EFA49}"/>
              </a:ext>
            </a:extLst>
          </p:cNvPr>
          <p:cNvSpPr/>
          <p:nvPr/>
        </p:nvSpPr>
        <p:spPr bwMode="auto">
          <a:xfrm>
            <a:off x="1397318" y="1458288"/>
            <a:ext cx="5850016" cy="313215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830DE0-CA63-402B-B3EC-CBB51EC5D4AC}"/>
              </a:ext>
            </a:extLst>
          </p:cNvPr>
          <p:cNvSpPr/>
          <p:nvPr/>
        </p:nvSpPr>
        <p:spPr bwMode="auto">
          <a:xfrm>
            <a:off x="1397318" y="1794802"/>
            <a:ext cx="3556875" cy="586447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B9F20AA-360F-4A5D-A657-673810FCC698}"/>
              </a:ext>
            </a:extLst>
          </p:cNvPr>
          <p:cNvSpPr/>
          <p:nvPr/>
        </p:nvSpPr>
        <p:spPr bwMode="auto">
          <a:xfrm>
            <a:off x="1949320" y="4752270"/>
            <a:ext cx="3004873" cy="700793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790423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2470">
                <a:moveTo>
                  <a:pt x="0" y="0"/>
                </a:moveTo>
                <a:lnTo>
                  <a:pt x="2807595" y="5235"/>
                </a:lnTo>
                <a:cubicBezTo>
                  <a:pt x="2808653" y="114910"/>
                  <a:pt x="2809553" y="267178"/>
                  <a:pt x="2810611" y="376853"/>
                </a:cubicBezTo>
                <a:lnTo>
                  <a:pt x="3607048" y="372737"/>
                </a:lnTo>
                <a:lnTo>
                  <a:pt x="3611497" y="708608"/>
                </a:lnTo>
                <a:lnTo>
                  <a:pt x="0" y="712470"/>
                </a:lnTo>
                <a:lnTo>
                  <a:pt x="0" y="0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CA2762-750B-42DC-BB2E-2B1BB77EC15B}"/>
              </a:ext>
            </a:extLst>
          </p:cNvPr>
          <p:cNvSpPr txBox="1"/>
          <p:nvPr/>
        </p:nvSpPr>
        <p:spPr>
          <a:xfrm>
            <a:off x="7247333" y="786430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89E988-D706-4B0D-A072-B37D54C98C92}"/>
              </a:ext>
            </a:extLst>
          </p:cNvPr>
          <p:cNvSpPr txBox="1"/>
          <p:nvPr/>
        </p:nvSpPr>
        <p:spPr>
          <a:xfrm>
            <a:off x="7237808" y="1518133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01E23F3-78AD-4F27-96E0-1746F4C56E10}"/>
              </a:ext>
            </a:extLst>
          </p:cNvPr>
          <p:cNvSpPr txBox="1"/>
          <p:nvPr/>
        </p:nvSpPr>
        <p:spPr>
          <a:xfrm>
            <a:off x="4954193" y="2088025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DBDBEF-0936-466A-A7B2-E964C73F5DC6}"/>
              </a:ext>
            </a:extLst>
          </p:cNvPr>
          <p:cNvSpPr txBox="1"/>
          <p:nvPr/>
        </p:nvSpPr>
        <p:spPr>
          <a:xfrm>
            <a:off x="1586575" y="452227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7AA5BFF-167F-4E73-82DE-04CB9A0439E8}"/>
              </a:ext>
            </a:extLst>
          </p:cNvPr>
          <p:cNvSpPr/>
          <p:nvPr/>
        </p:nvSpPr>
        <p:spPr bwMode="auto">
          <a:xfrm>
            <a:off x="10634000" y="4517512"/>
            <a:ext cx="869819" cy="302139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47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/>
              <p:nvPr/>
            </p:nvSpPr>
            <p:spPr>
              <a:xfrm>
                <a:off x="547793" y="3135085"/>
                <a:ext cx="8287910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3" y="3135085"/>
                <a:ext cx="828791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/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amount</m:t>
                      </m:r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coins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6000" b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42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8" y="1782396"/>
            <a:ext cx="10966464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dp[0] = 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for i in range(1, amount+1):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coin in possible_coins: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if (i-coin) &gt;= 0: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    dp[i] = min(dp[i], 1+dp[i-coin])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-1 if dp[amount] == float("inf") else dp[amount]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8" y="1782396"/>
            <a:ext cx="10966464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for i in range(1, amount+1):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for coin in possible_coins: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if (i-coin) &gt;= 0: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    dp[i] = min(dp[i], 1+dp[i-coin])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-1 if dp[amount] == float("inf") else dp[amount]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9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8" y="1782396"/>
            <a:ext cx="10966464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return -1 if dp[amount] == float("inf") else dp[amount]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079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77639"/>
            <a:ext cx="6908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Given an amount of money and a set of coins, find the minimum number of coins to make that amount (return 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-1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if it's not possible to do so)</a:t>
            </a:r>
            <a:endParaRPr lang="en-US" sz="4800">
              <a:solidFill>
                <a:srgbClr val="F9AE57"/>
              </a:solidFill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84755-A6F5-40F4-AD50-71E8FE67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073" y="2844226"/>
            <a:ext cx="3600984" cy="36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5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68" y="1782396"/>
            <a:ext cx="10966464" cy="3293209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6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9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31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926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427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653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372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3775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372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684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999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1135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999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73609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991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6404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991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032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145143" y="130896"/>
            <a:ext cx="69087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</a:p>
          <a:p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= [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output: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4</a:t>
            </a:r>
          </a:p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explanation:</a:t>
            </a:r>
          </a:p>
          <a:p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7+3+3+2 = 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F415F-8AB9-48AF-B1B5-DB2C9C6D4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371" y="3762828"/>
            <a:ext cx="2757714" cy="275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B3CCF-E283-48C6-9DE7-1F6AC73AD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15" y="354971"/>
            <a:ext cx="1484085" cy="1484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BFC166-F15D-498C-862C-9854C0E5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43" y="354971"/>
            <a:ext cx="1484085" cy="1484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9CB361-EC3D-4824-9388-1D4223CB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43" y="2503085"/>
            <a:ext cx="1484085" cy="1484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3CCF9-D744-4E35-98F4-04188419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915" y="2503085"/>
            <a:ext cx="1484085" cy="14840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145E17E-DC0D-4C11-855B-D2839A249583}"/>
              </a:ext>
            </a:extLst>
          </p:cNvPr>
          <p:cNvSpPr/>
          <p:nvPr/>
        </p:nvSpPr>
        <p:spPr bwMode="auto">
          <a:xfrm>
            <a:off x="4791352" y="2674817"/>
            <a:ext cx="1121852" cy="1140619"/>
          </a:xfrm>
          <a:prstGeom prst="ellipse">
            <a:avLst/>
          </a:prstGeom>
          <a:solidFill>
            <a:srgbClr val="FEA83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60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6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253AF5-3A0F-4301-ACE7-3575BE6FC617}"/>
              </a:ext>
            </a:extLst>
          </p:cNvPr>
          <p:cNvSpPr/>
          <p:nvPr/>
        </p:nvSpPr>
        <p:spPr bwMode="auto">
          <a:xfrm>
            <a:off x="4791352" y="526703"/>
            <a:ext cx="1121852" cy="1140619"/>
          </a:xfrm>
          <a:prstGeom prst="ellipse">
            <a:avLst/>
          </a:prstGeom>
          <a:solidFill>
            <a:srgbClr val="FEA83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6000">
                <a:solidFill>
                  <a:srgbClr val="343D46"/>
                </a:solidFill>
                <a:latin typeface="Consolas" panose="020B0609020204030204" pitchFamily="49" charset="0"/>
              </a:rPr>
              <a:t>2</a:t>
            </a:r>
            <a:endParaRPr lang="fr-FR" sz="6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55FABB1-3C7A-4384-8B85-BA4CB466EA5E}"/>
              </a:ext>
            </a:extLst>
          </p:cNvPr>
          <p:cNvSpPr/>
          <p:nvPr/>
        </p:nvSpPr>
        <p:spPr bwMode="auto">
          <a:xfrm>
            <a:off x="6993759" y="526703"/>
            <a:ext cx="1121852" cy="1140619"/>
          </a:xfrm>
          <a:prstGeom prst="ellipse">
            <a:avLst/>
          </a:prstGeom>
          <a:solidFill>
            <a:srgbClr val="FEA83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6000">
                <a:solidFill>
                  <a:srgbClr val="343D46"/>
                </a:solidFill>
                <a:latin typeface="Consolas" panose="020B0609020204030204" pitchFamily="49" charset="0"/>
              </a:rPr>
              <a:t>3</a:t>
            </a:r>
            <a:endParaRPr lang="fr-FR" sz="6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7B6597-4FA1-42B2-A272-D47524109F74}"/>
              </a:ext>
            </a:extLst>
          </p:cNvPr>
          <p:cNvSpPr/>
          <p:nvPr/>
        </p:nvSpPr>
        <p:spPr bwMode="auto">
          <a:xfrm>
            <a:off x="6993759" y="2674817"/>
            <a:ext cx="1121852" cy="1140619"/>
          </a:xfrm>
          <a:prstGeom prst="ellipse">
            <a:avLst/>
          </a:prstGeom>
          <a:solidFill>
            <a:srgbClr val="FEA83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6000">
                <a:solidFill>
                  <a:srgbClr val="343D46"/>
                </a:solidFill>
                <a:latin typeface="Consolas" panose="020B0609020204030204" pitchFamily="49" charset="0"/>
              </a:rPr>
              <a:t>7</a:t>
            </a:r>
            <a:endParaRPr lang="fr-FR" sz="6000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62DEF-ECBE-440D-A955-CF942599D92B}"/>
              </a:ext>
            </a:extLst>
          </p:cNvPr>
          <p:cNvSpPr/>
          <p:nvPr/>
        </p:nvSpPr>
        <p:spPr bwMode="auto">
          <a:xfrm>
            <a:off x="10023829" y="4889100"/>
            <a:ext cx="1121852" cy="1140618"/>
          </a:xfrm>
          <a:prstGeom prst="ellipse">
            <a:avLst/>
          </a:prstGeom>
          <a:solidFill>
            <a:srgbClr val="FEA832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4000" b="1">
                <a:solidFill>
                  <a:srgbClr val="343D46"/>
                </a:solidFill>
                <a:latin typeface="Consolas" panose="020B0609020204030204" pitchFamily="49" charset="0"/>
              </a:rPr>
              <a:t>15</a:t>
            </a:r>
            <a:endParaRPr lang="fr-FR" sz="4000" b="1" dirty="0">
              <a:solidFill>
                <a:srgbClr val="343D46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275300-1555-4216-BBF6-77D963C57624}"/>
              </a:ext>
            </a:extLst>
          </p:cNvPr>
          <p:cNvSpPr/>
          <p:nvPr/>
        </p:nvSpPr>
        <p:spPr bwMode="auto">
          <a:xfrm>
            <a:off x="4491317" y="130896"/>
            <a:ext cx="3917577" cy="4055622"/>
          </a:xfrm>
          <a:prstGeom prst="roundRect">
            <a:avLst>
              <a:gd name="adj" fmla="val 26047"/>
            </a:avLst>
          </a:prstGeom>
          <a:noFill/>
          <a:ln w="57150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FE64C2-9C14-404B-8799-4B7DDF1FE432}"/>
              </a:ext>
            </a:extLst>
          </p:cNvPr>
          <p:cNvCxnSpPr/>
          <p:nvPr/>
        </p:nvCxnSpPr>
        <p:spPr>
          <a:xfrm>
            <a:off x="8115611" y="3899647"/>
            <a:ext cx="1530413" cy="989453"/>
          </a:xfrm>
          <a:prstGeom prst="straightConnector1">
            <a:avLst/>
          </a:prstGeom>
          <a:ln w="57150">
            <a:solidFill>
              <a:srgbClr val="33CC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5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83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5783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833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048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9580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4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2363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0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29810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0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98178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0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170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0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7995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4463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8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96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145143" y="130896"/>
            <a:ext cx="6680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ar-DZ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80</a:t>
            </a:r>
            <a:endParaRPr lang="en-US" sz="3600">
              <a:solidFill>
                <a:srgbClr val="F9AE57"/>
              </a:solidFill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20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25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  <a:endParaRPr lang="en-US" sz="3600">
              <a:solidFill>
                <a:srgbClr val="F9AE57"/>
              </a:solidFill>
              <a:latin typeface="Eudoxus Sans Medium" pitchFamily="2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BC774-8E34-4C97-A9BC-62C418B0E942}"/>
              </a:ext>
            </a:extLst>
          </p:cNvPr>
          <p:cNvSpPr txBox="1"/>
          <p:nvPr/>
        </p:nvSpPr>
        <p:spPr>
          <a:xfrm>
            <a:off x="423050" y="2693894"/>
            <a:ext cx="813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Greedy method returns </a:t>
            </a:r>
            <a:r>
              <a:rPr lang="en-US" sz="4800">
                <a:solidFill>
                  <a:srgbClr val="00EFD1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8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:  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25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25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25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5E5E9A-9379-4C9C-AA9E-1F82FFBB6DC3}"/>
              </a:ext>
            </a:extLst>
          </p:cNvPr>
          <p:cNvSpPr txBox="1"/>
          <p:nvPr/>
        </p:nvSpPr>
        <p:spPr>
          <a:xfrm>
            <a:off x="423050" y="4684059"/>
            <a:ext cx="912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Minimum number of coins is </a:t>
            </a:r>
            <a:r>
              <a:rPr lang="en-US" sz="4800">
                <a:solidFill>
                  <a:srgbClr val="00EFD1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4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:  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20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20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20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+</a:t>
            </a:r>
            <a:r>
              <a:rPr lang="en-US" sz="48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20</a:t>
            </a:r>
            <a:r>
              <a:rPr lang="en-US" sz="48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80</a:t>
            </a:r>
          </a:p>
        </p:txBody>
      </p:sp>
    </p:spTree>
    <p:extLst>
      <p:ext uri="{BB962C8B-B14F-4D97-AF65-F5344CB8AC3E}">
        <p14:creationId xmlns:p14="http://schemas.microsoft.com/office/powerpoint/2010/main" val="155698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6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74727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56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6428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6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89110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67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8830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6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4026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16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89519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1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27441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1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087601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3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2778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43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680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111B41-02FC-4D1A-B804-26CF4E7F5ACB}"/>
              </a:ext>
            </a:extLst>
          </p:cNvPr>
          <p:cNvSpPr txBox="1"/>
          <p:nvPr/>
        </p:nvSpPr>
        <p:spPr>
          <a:xfrm>
            <a:off x="9285516" y="3429000"/>
            <a:ext cx="306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4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E0FC9-EDFE-463D-9215-9329789FDB86}"/>
              </a:ext>
            </a:extLst>
          </p:cNvPr>
          <p:cNvSpPr txBox="1"/>
          <p:nvPr/>
        </p:nvSpPr>
        <p:spPr>
          <a:xfrm>
            <a:off x="3833692" y="3429000"/>
            <a:ext cx="306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4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6919D-F9AC-4801-BE7B-DBD6304FD2C9}"/>
              </a:ext>
            </a:extLst>
          </p:cNvPr>
          <p:cNvSpPr txBox="1"/>
          <p:nvPr/>
        </p:nvSpPr>
        <p:spPr>
          <a:xfrm>
            <a:off x="3833691" y="1085167"/>
            <a:ext cx="306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4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FFA97-3254-4D9C-9034-664E4737206F}"/>
              </a:ext>
            </a:extLst>
          </p:cNvPr>
          <p:cNvSpPr txBox="1"/>
          <p:nvPr/>
        </p:nvSpPr>
        <p:spPr>
          <a:xfrm>
            <a:off x="3833692" y="5772834"/>
            <a:ext cx="3065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4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44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4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41057-D67F-4058-BD27-6B4BA5C51194}"/>
              </a:ext>
            </a:extLst>
          </p:cNvPr>
          <p:cNvCxnSpPr>
            <a:stCxn id="19" idx="3"/>
            <a:endCxn id="3" idx="1"/>
          </p:cNvCxnSpPr>
          <p:nvPr/>
        </p:nvCxnSpPr>
        <p:spPr>
          <a:xfrm>
            <a:off x="6899620" y="1469888"/>
            <a:ext cx="2385896" cy="2343833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5EF634-F256-4687-981C-EBC8F615220A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6899621" y="3813721"/>
            <a:ext cx="238589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C1697F-8A39-4201-BA84-07971B43382C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 flipV="1">
            <a:off x="6899621" y="3813721"/>
            <a:ext cx="2385895" cy="234383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354823-BE2E-4472-B175-8852C04E9B43}"/>
              </a:ext>
            </a:extLst>
          </p:cNvPr>
          <p:cNvGrpSpPr/>
          <p:nvPr/>
        </p:nvGrpSpPr>
        <p:grpSpPr>
          <a:xfrm>
            <a:off x="7707787" y="2244725"/>
            <a:ext cx="678696" cy="678696"/>
            <a:chOff x="6744500" y="155876"/>
            <a:chExt cx="1484085" cy="148408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A0D010-F7EE-409C-A390-3E709643A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4500" y="155876"/>
              <a:ext cx="1484085" cy="148408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931B5E-FC3D-4CA1-9E51-8F23E010CE12}"/>
                </a:ext>
              </a:extLst>
            </p:cNvPr>
            <p:cNvSpPr/>
            <p:nvPr/>
          </p:nvSpPr>
          <p:spPr bwMode="auto">
            <a:xfrm>
              <a:off x="6923937" y="327608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600">
                  <a:solidFill>
                    <a:srgbClr val="343D46"/>
                  </a:solidFill>
                  <a:latin typeface="Consolas" panose="020B0609020204030204" pitchFamily="49" charset="0"/>
                </a:rPr>
                <a:t>2</a:t>
              </a:r>
              <a:endParaRPr lang="fr-FR" sz="36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145ABF-CA34-4558-93BA-5FE57AEF2274}"/>
              </a:ext>
            </a:extLst>
          </p:cNvPr>
          <p:cNvGrpSpPr/>
          <p:nvPr/>
        </p:nvGrpSpPr>
        <p:grpSpPr>
          <a:xfrm>
            <a:off x="7707787" y="3455129"/>
            <a:ext cx="678696" cy="678696"/>
            <a:chOff x="8945228" y="155876"/>
            <a:chExt cx="1484085" cy="148408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4C9731-57A9-443F-83C0-E9BE57677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228" y="155876"/>
              <a:ext cx="1484085" cy="1484085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169AF0-47FB-4823-9DE3-B12D9B7B39C2}"/>
                </a:ext>
              </a:extLst>
            </p:cNvPr>
            <p:cNvSpPr/>
            <p:nvPr/>
          </p:nvSpPr>
          <p:spPr bwMode="auto">
            <a:xfrm>
              <a:off x="9126344" y="327608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600">
                  <a:solidFill>
                    <a:srgbClr val="343D46"/>
                  </a:solidFill>
                  <a:latin typeface="Consolas" panose="020B0609020204030204" pitchFamily="49" charset="0"/>
                </a:rPr>
                <a:t>3</a:t>
              </a:r>
              <a:endParaRPr lang="fr-FR" sz="36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E6B9D1-91DA-46C4-870C-9D294A6BADAD}"/>
              </a:ext>
            </a:extLst>
          </p:cNvPr>
          <p:cNvGrpSpPr/>
          <p:nvPr/>
        </p:nvGrpSpPr>
        <p:grpSpPr>
          <a:xfrm>
            <a:off x="7707787" y="4704021"/>
            <a:ext cx="678696" cy="678696"/>
            <a:chOff x="8945228" y="2303990"/>
            <a:chExt cx="1484085" cy="148408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F5E7BA-7FD0-4373-8E8D-BBD892C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228" y="2303990"/>
              <a:ext cx="1484085" cy="1484085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6C8B1D-4E8B-4165-AE09-CAA6437E9BC1}"/>
                </a:ext>
              </a:extLst>
            </p:cNvPr>
            <p:cNvSpPr/>
            <p:nvPr/>
          </p:nvSpPr>
          <p:spPr bwMode="auto">
            <a:xfrm>
              <a:off x="9126344" y="2475722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600">
                  <a:solidFill>
                    <a:srgbClr val="343D46"/>
                  </a:solidFill>
                  <a:latin typeface="Consolas" panose="020B0609020204030204" pitchFamily="49" charset="0"/>
                </a:rPr>
                <a:t>7</a:t>
              </a:r>
              <a:endParaRPr lang="fr-FR" sz="36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C7A214F-2574-473A-82E9-A70A1BCD4D78}"/>
              </a:ext>
            </a:extLst>
          </p:cNvPr>
          <p:cNvSpPr txBox="1"/>
          <p:nvPr/>
        </p:nvSpPr>
        <p:spPr>
          <a:xfrm>
            <a:off x="145143" y="130896"/>
            <a:ext cx="3577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8B84F-3875-417B-B2C7-9B5DC23D2ED1}"/>
              </a:ext>
            </a:extLst>
          </p:cNvPr>
          <p:cNvSpPr txBox="1"/>
          <p:nvPr/>
        </p:nvSpPr>
        <p:spPr>
          <a:xfrm>
            <a:off x="7087385" y="2152407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79541-2080-49EB-AF81-EBAEBED62AD7}"/>
              </a:ext>
            </a:extLst>
          </p:cNvPr>
          <p:cNvSpPr txBox="1"/>
          <p:nvPr/>
        </p:nvSpPr>
        <p:spPr>
          <a:xfrm>
            <a:off x="7087385" y="342776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36E00-9F33-4CCA-B9F9-FDC07A0B06A4}"/>
              </a:ext>
            </a:extLst>
          </p:cNvPr>
          <p:cNvSpPr txBox="1"/>
          <p:nvPr/>
        </p:nvSpPr>
        <p:spPr>
          <a:xfrm>
            <a:off x="7087385" y="463201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6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63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9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63836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F9AE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F98868-F492-47E6-92DD-FA03013A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90" y="1790029"/>
            <a:ext cx="4846740" cy="944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24459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87308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A8175-CD8A-4D42-AD70-8D0FF959A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15" y="3998457"/>
            <a:ext cx="8507457" cy="255454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possible_coins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"inf"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E42D4-4896-4907-B02D-24F241033EFC}"/>
              </a:ext>
            </a:extLst>
          </p:cNvPr>
          <p:cNvSpPr txBox="1"/>
          <p:nvPr/>
        </p:nvSpPr>
        <p:spPr>
          <a:xfrm>
            <a:off x="145143" y="130896"/>
            <a:ext cx="3996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24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24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24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2C9AF-C378-4D60-87C2-A2C1591ABE8B}"/>
              </a:ext>
            </a:extLst>
          </p:cNvPr>
          <p:cNvSpPr/>
          <p:nvPr/>
        </p:nvSpPr>
        <p:spPr bwMode="auto">
          <a:xfrm>
            <a:off x="97536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0C80BD-EAC8-4FEE-B1CB-7AFBB7A9ED3F}"/>
              </a:ext>
            </a:extLst>
          </p:cNvPr>
          <p:cNvSpPr/>
          <p:nvPr/>
        </p:nvSpPr>
        <p:spPr bwMode="auto">
          <a:xfrm>
            <a:off x="16154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∞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65FA42-B7FC-469B-9F22-0B6234092AB5}"/>
              </a:ext>
            </a:extLst>
          </p:cNvPr>
          <p:cNvSpPr/>
          <p:nvPr/>
        </p:nvSpPr>
        <p:spPr bwMode="auto">
          <a:xfrm>
            <a:off x="225552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121873-3E59-4637-AD46-D73C8CC0A009}"/>
              </a:ext>
            </a:extLst>
          </p:cNvPr>
          <p:cNvSpPr/>
          <p:nvPr/>
        </p:nvSpPr>
        <p:spPr bwMode="auto">
          <a:xfrm>
            <a:off x="28956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692DB8-BA13-4AFC-9E16-6F22646F6085}"/>
              </a:ext>
            </a:extLst>
          </p:cNvPr>
          <p:cNvSpPr/>
          <p:nvPr/>
        </p:nvSpPr>
        <p:spPr bwMode="auto">
          <a:xfrm>
            <a:off x="35356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E2E4-1567-4CBF-9930-A8FE54F32386}"/>
              </a:ext>
            </a:extLst>
          </p:cNvPr>
          <p:cNvSpPr/>
          <p:nvPr/>
        </p:nvSpPr>
        <p:spPr bwMode="auto">
          <a:xfrm>
            <a:off x="417576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2B1B20-8D98-4C52-BA49-F5A23D491CAB}"/>
              </a:ext>
            </a:extLst>
          </p:cNvPr>
          <p:cNvSpPr/>
          <p:nvPr/>
        </p:nvSpPr>
        <p:spPr bwMode="auto">
          <a:xfrm>
            <a:off x="48158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3F233-F418-4048-B72A-EB3E2C0C11B9}"/>
              </a:ext>
            </a:extLst>
          </p:cNvPr>
          <p:cNvSpPr/>
          <p:nvPr/>
        </p:nvSpPr>
        <p:spPr bwMode="auto">
          <a:xfrm>
            <a:off x="54559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6AF69-787D-47E7-A5C1-9B0605B9C809}"/>
              </a:ext>
            </a:extLst>
          </p:cNvPr>
          <p:cNvSpPr/>
          <p:nvPr/>
        </p:nvSpPr>
        <p:spPr bwMode="auto">
          <a:xfrm>
            <a:off x="609600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296DE-15AB-4C36-82FA-EAAF625E9FF2}"/>
              </a:ext>
            </a:extLst>
          </p:cNvPr>
          <p:cNvSpPr/>
          <p:nvPr/>
        </p:nvSpPr>
        <p:spPr bwMode="auto">
          <a:xfrm>
            <a:off x="67360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CA4FD2-895E-4CB1-AAA5-559400154EEE}"/>
              </a:ext>
            </a:extLst>
          </p:cNvPr>
          <p:cNvSpPr/>
          <p:nvPr/>
        </p:nvSpPr>
        <p:spPr bwMode="auto">
          <a:xfrm>
            <a:off x="737616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012B9A-1DA2-4665-85A8-FB166879FE76}"/>
              </a:ext>
            </a:extLst>
          </p:cNvPr>
          <p:cNvSpPr/>
          <p:nvPr/>
        </p:nvSpPr>
        <p:spPr bwMode="auto">
          <a:xfrm>
            <a:off x="801624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CB79-9033-48A1-BCE8-0BE5FB2572AA}"/>
              </a:ext>
            </a:extLst>
          </p:cNvPr>
          <p:cNvSpPr/>
          <p:nvPr/>
        </p:nvSpPr>
        <p:spPr bwMode="auto">
          <a:xfrm>
            <a:off x="865632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5714D-E57E-4DFB-A5B8-9F616ABDE479}"/>
              </a:ext>
            </a:extLst>
          </p:cNvPr>
          <p:cNvSpPr/>
          <p:nvPr/>
        </p:nvSpPr>
        <p:spPr bwMode="auto">
          <a:xfrm>
            <a:off x="929640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DB7D16-430A-4A82-88DD-4A9C59F32077}"/>
              </a:ext>
            </a:extLst>
          </p:cNvPr>
          <p:cNvSpPr/>
          <p:nvPr/>
        </p:nvSpPr>
        <p:spPr bwMode="auto">
          <a:xfrm>
            <a:off x="9936480" y="2635623"/>
            <a:ext cx="640080" cy="640080"/>
          </a:xfrm>
          <a:prstGeom prst="rect">
            <a:avLst/>
          </a:pr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F9AE57"/>
                </a:solidFill>
                <a:effectLst/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32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B33DC0-17F1-4496-BC3F-97FB3A3F23D1}"/>
              </a:ext>
            </a:extLst>
          </p:cNvPr>
          <p:cNvSpPr/>
          <p:nvPr/>
        </p:nvSpPr>
        <p:spPr bwMode="auto">
          <a:xfrm>
            <a:off x="10576560" y="2635623"/>
            <a:ext cx="640080" cy="640080"/>
          </a:xfrm>
          <a:prstGeom prst="rect">
            <a:avLst/>
          </a:prstGeom>
          <a:solidFill>
            <a:srgbClr val="00EFD1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 b="0" i="0">
                <a:solidFill>
                  <a:srgbClr val="343D46"/>
                </a:solidFill>
                <a:effectLst/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32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342A45-57C4-4416-AFC0-06A277FB4ACB}"/>
              </a:ext>
            </a:extLst>
          </p:cNvPr>
          <p:cNvSpPr txBox="1"/>
          <p:nvPr/>
        </p:nvSpPr>
        <p:spPr>
          <a:xfrm>
            <a:off x="11107270" y="2169459"/>
            <a:ext cx="555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Eudoxus Sans" pitchFamily="2" charset="0"/>
                <a:cs typeface="Eudoxus Sans" pitchFamily="2" charset="0"/>
              </a:rPr>
              <a:t>dp</a:t>
            </a:r>
            <a:endParaRPr lang="fr-FR" sz="2000" dirty="0"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E1DF9C-754F-4447-95C5-A91B83444325}"/>
              </a:ext>
            </a:extLst>
          </p:cNvPr>
          <p:cNvSpPr/>
          <p:nvPr/>
        </p:nvSpPr>
        <p:spPr bwMode="auto">
          <a:xfrm>
            <a:off x="-608807" y="1790029"/>
            <a:ext cx="1570831" cy="1892971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9EB0612-BFED-4B5D-8A4D-B617D9FBB118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1935480" y="1995543"/>
            <a:ext cx="12700" cy="1280160"/>
          </a:xfrm>
          <a:prstGeom prst="curvedConnector3">
            <a:avLst>
              <a:gd name="adj1" fmla="val 26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7FF423A-6A44-4424-8F95-86F57440FBC3}"/>
              </a:ext>
            </a:extLst>
          </p:cNvPr>
          <p:cNvCxnSpPr>
            <a:cxnSpLocks/>
            <a:stCxn id="6" idx="0"/>
            <a:endCxn id="9" idx="0"/>
          </p:cNvCxnSpPr>
          <p:nvPr/>
        </p:nvCxnSpPr>
        <p:spPr>
          <a:xfrm rot="5400000" flipH="1" flipV="1">
            <a:off x="3535680" y="1675503"/>
            <a:ext cx="12700" cy="1920240"/>
          </a:xfrm>
          <a:prstGeom prst="curvedConnector3">
            <a:avLst>
              <a:gd name="adj1" fmla="val 264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4B76175B-87DD-49B7-90CD-4EE352B418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49570" y="1675503"/>
            <a:ext cx="12700" cy="1920240"/>
          </a:xfrm>
          <a:prstGeom prst="curvedConnector3">
            <a:avLst>
              <a:gd name="adj1" fmla="val 264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AEE355A-7C2D-4A07-B9BF-7095FC30B9F8}"/>
              </a:ext>
            </a:extLst>
          </p:cNvPr>
          <p:cNvCxnSpPr>
            <a:cxnSpLocks/>
            <a:stCxn id="12" idx="0"/>
            <a:endCxn id="19" idx="0"/>
          </p:cNvCxnSpPr>
          <p:nvPr/>
        </p:nvCxnSpPr>
        <p:spPr>
          <a:xfrm rot="5400000" flipH="1" flipV="1">
            <a:off x="8656320" y="395343"/>
            <a:ext cx="12700" cy="4480560"/>
          </a:xfrm>
          <a:prstGeom prst="curvedConnector3">
            <a:avLst>
              <a:gd name="adj1" fmla="val 2775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3926C1A-CFFB-4B7A-A62C-646035CE64F0}"/>
              </a:ext>
            </a:extLst>
          </p:cNvPr>
          <p:cNvGrpSpPr/>
          <p:nvPr/>
        </p:nvGrpSpPr>
        <p:grpSpPr>
          <a:xfrm>
            <a:off x="1801430" y="1599774"/>
            <a:ext cx="569684" cy="569684"/>
            <a:chOff x="4611915" y="354971"/>
            <a:chExt cx="1484085" cy="148408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52553CE-7A7D-445A-8BAB-F7B58711B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1915" y="354971"/>
              <a:ext cx="1484085" cy="1484085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015772-1364-4DA1-AC02-1696493E0125}"/>
                </a:ext>
              </a:extLst>
            </p:cNvPr>
            <p:cNvSpPr/>
            <p:nvPr/>
          </p:nvSpPr>
          <p:spPr bwMode="auto">
            <a:xfrm>
              <a:off x="4791352" y="526703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2400" b="1">
                  <a:solidFill>
                    <a:srgbClr val="343D46"/>
                  </a:solidFill>
                  <a:latin typeface="Consolas" panose="020B0609020204030204" pitchFamily="49" charset="0"/>
                </a:rPr>
                <a:t>2</a:t>
              </a:r>
              <a:endParaRPr lang="fr-FR" sz="2400" b="1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D8168A-8900-4FC3-8D54-0A65DA7AD40F}"/>
              </a:ext>
            </a:extLst>
          </p:cNvPr>
          <p:cNvGrpSpPr/>
          <p:nvPr/>
        </p:nvGrpSpPr>
        <p:grpSpPr>
          <a:xfrm>
            <a:off x="5307593" y="1599775"/>
            <a:ext cx="569684" cy="569684"/>
            <a:chOff x="6812643" y="354971"/>
            <a:chExt cx="1484085" cy="148408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1E4FCB6-A49D-4880-B427-7C540066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643" y="354971"/>
              <a:ext cx="1484085" cy="1484085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B622591-08EE-4FAB-AEC7-3E5DA60CA0B0}"/>
                </a:ext>
              </a:extLst>
            </p:cNvPr>
            <p:cNvSpPr/>
            <p:nvPr/>
          </p:nvSpPr>
          <p:spPr bwMode="auto">
            <a:xfrm>
              <a:off x="6993759" y="526703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2400" b="1">
                  <a:solidFill>
                    <a:srgbClr val="343D46"/>
                  </a:solidFill>
                  <a:latin typeface="Consolas" panose="020B0609020204030204" pitchFamily="49" charset="0"/>
                </a:rPr>
                <a:t>3</a:t>
              </a:r>
              <a:endParaRPr lang="fr-FR" sz="2400" b="1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AB90B6-52A0-4A58-964F-03C0A046504D}"/>
              </a:ext>
            </a:extLst>
          </p:cNvPr>
          <p:cNvGrpSpPr/>
          <p:nvPr/>
        </p:nvGrpSpPr>
        <p:grpSpPr>
          <a:xfrm>
            <a:off x="8534505" y="1599775"/>
            <a:ext cx="569684" cy="569684"/>
            <a:chOff x="6812643" y="2503085"/>
            <a:chExt cx="1484085" cy="148408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03AB77C-69EE-4B63-981C-0496FDD46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643" y="2503085"/>
              <a:ext cx="1484085" cy="1484085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8AD5187-2B04-4D17-BD26-92523F0EEB18}"/>
                </a:ext>
              </a:extLst>
            </p:cNvPr>
            <p:cNvSpPr/>
            <p:nvPr/>
          </p:nvSpPr>
          <p:spPr bwMode="auto">
            <a:xfrm>
              <a:off x="6993759" y="2674817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2400" b="1">
                  <a:solidFill>
                    <a:srgbClr val="343D46"/>
                  </a:solidFill>
                  <a:latin typeface="Consolas" panose="020B0609020204030204" pitchFamily="49" charset="0"/>
                </a:rPr>
                <a:t>7</a:t>
              </a:r>
              <a:endParaRPr lang="fr-FR" sz="2400" b="1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287978-9CEA-4D4D-A06F-CF22CF571E47}"/>
              </a:ext>
            </a:extLst>
          </p:cNvPr>
          <p:cNvGrpSpPr/>
          <p:nvPr/>
        </p:nvGrpSpPr>
        <p:grpSpPr>
          <a:xfrm>
            <a:off x="3372654" y="1599775"/>
            <a:ext cx="569684" cy="569684"/>
            <a:chOff x="6812643" y="354971"/>
            <a:chExt cx="1484085" cy="14840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119A238-DF61-4B36-AB24-0EF3F35A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2643" y="354971"/>
              <a:ext cx="1484085" cy="1484085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02A6CF-1486-45C3-B699-34AF404C322C}"/>
                </a:ext>
              </a:extLst>
            </p:cNvPr>
            <p:cNvSpPr/>
            <p:nvPr/>
          </p:nvSpPr>
          <p:spPr bwMode="auto">
            <a:xfrm>
              <a:off x="6993759" y="526703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2400" b="1">
                  <a:solidFill>
                    <a:srgbClr val="343D46"/>
                  </a:solidFill>
                  <a:latin typeface="Consolas" panose="020B0609020204030204" pitchFamily="49" charset="0"/>
                </a:rPr>
                <a:t>3</a:t>
              </a:r>
              <a:endParaRPr lang="fr-FR" sz="2400" b="1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C0476C1-AE7D-47DA-AB02-A0642046F3FF}"/>
              </a:ext>
            </a:extLst>
          </p:cNvPr>
          <p:cNvSpPr txBox="1"/>
          <p:nvPr/>
        </p:nvSpPr>
        <p:spPr>
          <a:xfrm>
            <a:off x="1364932" y="1437058"/>
            <a:ext cx="48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FEA832"/>
                </a:solidFill>
              </a:rPr>
              <a:t>+</a:t>
            </a:r>
            <a:endParaRPr lang="fr-FR" sz="4400" dirty="0">
              <a:solidFill>
                <a:srgbClr val="FEA83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F39C6E-8175-48A7-B055-3CB8601B9936}"/>
              </a:ext>
            </a:extLst>
          </p:cNvPr>
          <p:cNvSpPr txBox="1"/>
          <p:nvPr/>
        </p:nvSpPr>
        <p:spPr>
          <a:xfrm>
            <a:off x="2936445" y="1437058"/>
            <a:ext cx="48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FEA832"/>
                </a:solidFill>
              </a:rPr>
              <a:t>+</a:t>
            </a:r>
            <a:endParaRPr lang="fr-FR" sz="4400" dirty="0">
              <a:solidFill>
                <a:srgbClr val="FEA83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DA3F6A-3152-47E5-B619-B682914251D6}"/>
              </a:ext>
            </a:extLst>
          </p:cNvPr>
          <p:cNvSpPr txBox="1"/>
          <p:nvPr/>
        </p:nvSpPr>
        <p:spPr>
          <a:xfrm>
            <a:off x="4885372" y="1437058"/>
            <a:ext cx="48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FEA832"/>
                </a:solidFill>
              </a:rPr>
              <a:t>+</a:t>
            </a:r>
            <a:endParaRPr lang="fr-FR" sz="4400" dirty="0">
              <a:solidFill>
                <a:srgbClr val="FEA83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CF4E8D-360D-4B94-8094-2E7D0F54DE01}"/>
              </a:ext>
            </a:extLst>
          </p:cNvPr>
          <p:cNvSpPr txBox="1"/>
          <p:nvPr/>
        </p:nvSpPr>
        <p:spPr>
          <a:xfrm>
            <a:off x="8098814" y="1437058"/>
            <a:ext cx="487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solidFill>
                  <a:srgbClr val="FEA832"/>
                </a:solidFill>
              </a:rPr>
              <a:t>+</a:t>
            </a:r>
            <a:endParaRPr lang="fr-FR" sz="4400" dirty="0">
              <a:solidFill>
                <a:srgbClr val="FEA8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57553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/>
              <p:nvPr/>
            </p:nvSpPr>
            <p:spPr>
              <a:xfrm>
                <a:off x="547793" y="3135085"/>
                <a:ext cx="8287910" cy="2462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8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8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fr-FR" sz="8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8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9B1FC4-E86B-4A41-8FE7-8B3F1CC21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3" y="3135085"/>
                <a:ext cx="828791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/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amount</m:t>
                      </m:r>
                    </m:oMath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possible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FR" sz="6000" b="0" i="0" smtClean="0">
                          <a:latin typeface="Cambria Math" panose="02040503050406030204" pitchFamily="18" charset="0"/>
                        </a:rPr>
                        <m:t>coins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fr-FR" sz="6000" b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87A76-0BB9-4DF2-A49C-4AFB407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31" y="141514"/>
                <a:ext cx="6622326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72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Coin change</a:t>
            </a:r>
            <a:endParaRPr lang="en-US" sz="138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BEEA-3DD0-413D-BAE2-2E3859B3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1073" y="2844226"/>
            <a:ext cx="3600984" cy="36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9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C7A214F-2574-473A-82E9-A70A1BCD4D78}"/>
              </a:ext>
            </a:extLst>
          </p:cNvPr>
          <p:cNvSpPr txBox="1"/>
          <p:nvPr/>
        </p:nvSpPr>
        <p:spPr>
          <a:xfrm>
            <a:off x="145143" y="130896"/>
            <a:ext cx="35777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33CCFF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input: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amount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15</a:t>
            </a:r>
          </a:p>
          <a:p>
            <a:r>
              <a:rPr lang="en-US" sz="3600">
                <a:solidFill>
                  <a:schemeClr val="tx1">
                    <a:lumMod val="75000"/>
                  </a:schemeClr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possible_coins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 = [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2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3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, </a:t>
            </a:r>
            <a:r>
              <a:rPr lang="en-US" sz="3600">
                <a:solidFill>
                  <a:srgbClr val="F9AE57"/>
                </a:solidFill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7</a:t>
            </a:r>
            <a:r>
              <a:rPr lang="en-US" sz="3600">
                <a:latin typeface="Eudoxus Sans Medium" pitchFamily="2" charset="0"/>
                <a:ea typeface="Inter" panose="020B0502030000000004" pitchFamily="34" charset="0"/>
                <a:cs typeface="Eudoxus Sans Medium" pitchFamily="2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1B41-02FC-4D1A-B804-26CF4E7F5ACB}"/>
              </a:ext>
            </a:extLst>
          </p:cNvPr>
          <p:cNvSpPr txBox="1"/>
          <p:nvPr/>
        </p:nvSpPr>
        <p:spPr>
          <a:xfrm>
            <a:off x="9726753" y="2035600"/>
            <a:ext cx="2491511" cy="6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0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E0FC9-EDFE-463D-9215-9329789FDB86}"/>
              </a:ext>
            </a:extLst>
          </p:cNvPr>
          <p:cNvSpPr txBox="1"/>
          <p:nvPr/>
        </p:nvSpPr>
        <p:spPr>
          <a:xfrm>
            <a:off x="5296356" y="2035600"/>
            <a:ext cx="2491511" cy="6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0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6919D-F9AC-4801-BE7B-DBD6304FD2C9}"/>
              </a:ext>
            </a:extLst>
          </p:cNvPr>
          <p:cNvSpPr txBox="1"/>
          <p:nvPr/>
        </p:nvSpPr>
        <p:spPr>
          <a:xfrm>
            <a:off x="5296355" y="130896"/>
            <a:ext cx="2491511" cy="6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0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FFA97-3254-4D9C-9034-664E4737206F}"/>
              </a:ext>
            </a:extLst>
          </p:cNvPr>
          <p:cNvSpPr txBox="1"/>
          <p:nvPr/>
        </p:nvSpPr>
        <p:spPr>
          <a:xfrm>
            <a:off x="5296356" y="3940305"/>
            <a:ext cx="2491511" cy="6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40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4000">
                <a:latin typeface="Eudoxus Sans Medium" pitchFamily="2" charset="0"/>
                <a:cs typeface="Eudoxus Sans Medium" pitchFamily="2" charset="0"/>
              </a:rPr>
              <a:t>)</a:t>
            </a:r>
            <a:endParaRPr lang="fr-FR" sz="4000" dirty="0"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741057-D67F-4058-BD27-6B4BA5C51194}"/>
              </a:ext>
            </a:extLst>
          </p:cNvPr>
          <p:cNvCxnSpPr>
            <a:cxnSpLocks/>
            <a:stCxn id="19" idx="3"/>
            <a:endCxn id="3" idx="1"/>
          </p:cNvCxnSpPr>
          <p:nvPr/>
        </p:nvCxnSpPr>
        <p:spPr>
          <a:xfrm>
            <a:off x="7787866" y="457630"/>
            <a:ext cx="1938886" cy="190470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5EF634-F256-4687-981C-EBC8F615220A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7787867" y="2362333"/>
            <a:ext cx="193888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C1697F-8A39-4201-BA84-07971B43382C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 flipV="1">
            <a:off x="7787867" y="2362333"/>
            <a:ext cx="1938885" cy="190470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354823-BE2E-4472-B175-8852C04E9B43}"/>
              </a:ext>
            </a:extLst>
          </p:cNvPr>
          <p:cNvGrpSpPr/>
          <p:nvPr/>
        </p:nvGrpSpPr>
        <p:grpSpPr>
          <a:xfrm>
            <a:off x="8444619" y="1073205"/>
            <a:ext cx="551539" cy="551539"/>
            <a:chOff x="6744500" y="155876"/>
            <a:chExt cx="1484085" cy="148408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CA0D010-F7EE-409C-A390-3E709643A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4500" y="155876"/>
              <a:ext cx="1484085" cy="1484085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931B5E-FC3D-4CA1-9E51-8F23E010CE12}"/>
                </a:ext>
              </a:extLst>
            </p:cNvPr>
            <p:cNvSpPr/>
            <p:nvPr/>
          </p:nvSpPr>
          <p:spPr bwMode="auto">
            <a:xfrm>
              <a:off x="6923937" y="327608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200">
                  <a:solidFill>
                    <a:srgbClr val="343D46"/>
                  </a:solidFill>
                  <a:latin typeface="Consolas" panose="020B0609020204030204" pitchFamily="49" charset="0"/>
                </a:rPr>
                <a:t>2</a:t>
              </a:r>
              <a:endParaRPr lang="fr-FR" sz="32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145ABF-CA34-4558-93BA-5FE57AEF2274}"/>
              </a:ext>
            </a:extLst>
          </p:cNvPr>
          <p:cNvGrpSpPr/>
          <p:nvPr/>
        </p:nvGrpSpPr>
        <p:grpSpPr>
          <a:xfrm>
            <a:off x="8444619" y="2056833"/>
            <a:ext cx="551539" cy="551539"/>
            <a:chOff x="8945228" y="155876"/>
            <a:chExt cx="1484085" cy="148408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C4C9731-57A9-443F-83C0-E9BE57677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228" y="155876"/>
              <a:ext cx="1484085" cy="1484085"/>
            </a:xfrm>
            <a:prstGeom prst="rect">
              <a:avLst/>
            </a:prstGeom>
          </p:spPr>
        </p:pic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169AF0-47FB-4823-9DE3-B12D9B7B39C2}"/>
                </a:ext>
              </a:extLst>
            </p:cNvPr>
            <p:cNvSpPr/>
            <p:nvPr/>
          </p:nvSpPr>
          <p:spPr bwMode="auto">
            <a:xfrm>
              <a:off x="9126344" y="327608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200">
                  <a:solidFill>
                    <a:srgbClr val="343D46"/>
                  </a:solidFill>
                  <a:latin typeface="Consolas" panose="020B0609020204030204" pitchFamily="49" charset="0"/>
                </a:rPr>
                <a:t>3</a:t>
              </a:r>
              <a:endParaRPr lang="fr-FR" sz="32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8E6B9D1-91DA-46C4-870C-9D294A6BADAD}"/>
              </a:ext>
            </a:extLst>
          </p:cNvPr>
          <p:cNvGrpSpPr/>
          <p:nvPr/>
        </p:nvGrpSpPr>
        <p:grpSpPr>
          <a:xfrm>
            <a:off x="8444619" y="3071739"/>
            <a:ext cx="551539" cy="551539"/>
            <a:chOff x="8945228" y="2303990"/>
            <a:chExt cx="1484085" cy="148408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F5E7BA-7FD0-4373-8E8D-BBD892C8C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228" y="2303990"/>
              <a:ext cx="1484085" cy="1484085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6C8B1D-4E8B-4165-AE09-CAA6437E9BC1}"/>
                </a:ext>
              </a:extLst>
            </p:cNvPr>
            <p:cNvSpPr/>
            <p:nvPr/>
          </p:nvSpPr>
          <p:spPr bwMode="auto">
            <a:xfrm>
              <a:off x="9126344" y="2475722"/>
              <a:ext cx="1121852" cy="1140619"/>
            </a:xfrm>
            <a:prstGeom prst="ellipse">
              <a:avLst/>
            </a:prstGeom>
            <a:solidFill>
              <a:srgbClr val="FEA832"/>
            </a:solidFill>
            <a:ln w="28575">
              <a:noFill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ar-DZ" sz="3200">
                  <a:solidFill>
                    <a:srgbClr val="343D46"/>
                  </a:solidFill>
                  <a:latin typeface="Consolas" panose="020B0609020204030204" pitchFamily="49" charset="0"/>
                </a:rPr>
                <a:t>7</a:t>
              </a:r>
              <a:endParaRPr lang="fr-FR" sz="3200" dirty="0">
                <a:solidFill>
                  <a:srgbClr val="343D46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AC8B84F-3875-417B-B2C7-9B5DC23D2ED1}"/>
              </a:ext>
            </a:extLst>
          </p:cNvPr>
          <p:cNvSpPr txBox="1"/>
          <p:nvPr/>
        </p:nvSpPr>
        <p:spPr>
          <a:xfrm>
            <a:off x="7940453" y="998183"/>
            <a:ext cx="681159" cy="53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D79541-2080-49EB-AF81-EBAEBED62AD7}"/>
              </a:ext>
            </a:extLst>
          </p:cNvPr>
          <p:cNvSpPr txBox="1"/>
          <p:nvPr/>
        </p:nvSpPr>
        <p:spPr>
          <a:xfrm>
            <a:off x="7940453" y="2034595"/>
            <a:ext cx="681159" cy="53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36E00-9F33-4CCA-B9F9-FDC07A0B06A4}"/>
              </a:ext>
            </a:extLst>
          </p:cNvPr>
          <p:cNvSpPr txBox="1"/>
          <p:nvPr/>
        </p:nvSpPr>
        <p:spPr>
          <a:xfrm>
            <a:off x="7940453" y="3013221"/>
            <a:ext cx="681159" cy="539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4F5DC-AF99-4F4E-A542-D7F404B03EFF}"/>
              </a:ext>
            </a:extLst>
          </p:cNvPr>
          <p:cNvSpPr txBox="1"/>
          <p:nvPr/>
        </p:nvSpPr>
        <p:spPr>
          <a:xfrm>
            <a:off x="2264229" y="5268686"/>
            <a:ext cx="1578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fr-FR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45FAF-48FD-47FB-9659-13BFD9C9B653}"/>
              </a:ext>
            </a:extLst>
          </p:cNvPr>
          <p:cNvSpPr txBox="1"/>
          <p:nvPr/>
        </p:nvSpPr>
        <p:spPr>
          <a:xfrm>
            <a:off x="802653" y="5518277"/>
            <a:ext cx="1058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36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) = </a:t>
            </a:r>
            <a:r>
              <a:rPr lang="fr-FR" sz="36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36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min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36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),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36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), </a:t>
            </a:r>
            <a:r>
              <a:rPr lang="fr-FR" sz="36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coins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(</a:t>
            </a:r>
            <a:r>
              <a:rPr lang="fr-FR" sz="3600">
                <a:solidFill>
                  <a:srgbClr val="FEA832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54020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/>
              <p:nvPr/>
            </p:nvSpPr>
            <p:spPr>
              <a:xfrm>
                <a:off x="495252" y="2971800"/>
                <a:ext cx="11201528" cy="1108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𝑐𝑜𝑖𝑛𝑠</m:t>
                      </m:r>
                      <m:d>
                        <m:d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36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𝑐𝑜𝑖𝑛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e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𝑝𝑜𝑠𝑠𝑖𝑏𝑙𝑒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fr-FR" sz="3600" b="0" i="1" smtClean="0">
                                      <a:solidFill>
                                        <a:srgbClr val="343D4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𝑐𝑜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𝑐𝑜𝑖𝑛𝑠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𝑐𝑜𝑖𝑛</m:t>
                          </m:r>
                          <m:r>
                            <a:rPr lang="fr-F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BFB63-FA33-4325-8F00-59A23B76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52" y="2971800"/>
                <a:ext cx="11201528" cy="1108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9A4CCD-17E4-4CBB-A15A-B12FB8F1FD46}"/>
                  </a:ext>
                </a:extLst>
              </p:cNvPr>
              <p:cNvSpPr txBox="1"/>
              <p:nvPr/>
            </p:nvSpPr>
            <p:spPr>
              <a:xfrm>
                <a:off x="5151604" y="3706079"/>
                <a:ext cx="1793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𝑝𝑜𝑠𝑠𝑖𝑏𝑙𝑒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𝑐𝑜𝑖𝑛𝑠</m:t>
                    </m:r>
                  </m:oMath>
                </a14:m>
                <a:r>
                  <a:rPr lang="fr-FR" sz="2000" dirty="0"/>
                  <a:t>,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19A4CCD-17E4-4CBB-A15A-B12FB8F1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604" y="3706079"/>
                <a:ext cx="1793440" cy="307777"/>
              </a:xfrm>
              <a:prstGeom prst="rect">
                <a:avLst/>
              </a:prstGeom>
              <a:blipFill>
                <a:blip r:embed="rId3"/>
                <a:stretch>
                  <a:fillRect l="-6122" t="-26000" r="-8163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E6332A-112F-4323-8CC7-3B6D3562A194}"/>
                  </a:ext>
                </a:extLst>
              </p:cNvPr>
              <p:cNvSpPr txBox="1"/>
              <p:nvPr/>
            </p:nvSpPr>
            <p:spPr>
              <a:xfrm>
                <a:off x="5222701" y="3429000"/>
                <a:ext cx="1264898" cy="307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𝑐𝑜𝑖𝑛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br>
                  <a:rPr lang="fr-FR" sz="2000" b="0">
                    <a:ea typeface="Cambria Math" panose="02040503050406030204" pitchFamily="18" charset="0"/>
                  </a:rPr>
                </a:br>
                <a:endParaRPr lang="fr-FR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E6332A-112F-4323-8CC7-3B6D3562A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701" y="3429000"/>
                <a:ext cx="1264898" cy="307841"/>
              </a:xfrm>
              <a:prstGeom prst="rect">
                <a:avLst/>
              </a:prstGeom>
              <a:blipFill>
                <a:blip r:embed="rId4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1B1E77-EF88-4564-89FF-27ABBC7786EA}"/>
                  </a:ext>
                </a:extLst>
              </p:cNvPr>
              <p:cNvSpPr txBox="1"/>
              <p:nvPr/>
            </p:nvSpPr>
            <p:spPr>
              <a:xfrm>
                <a:off x="5118169" y="3984181"/>
                <a:ext cx="1860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𝑐𝑜𝑖𝑛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𝑎𝑚𝑜𝑢𝑛𝑡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F1B1E77-EF88-4564-89FF-27ABBC77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69" y="3984181"/>
                <a:ext cx="1860316" cy="307777"/>
              </a:xfrm>
              <a:prstGeom prst="rect">
                <a:avLst/>
              </a:prstGeom>
              <a:blipFill>
                <a:blip r:embed="rId5"/>
                <a:stretch>
                  <a:fillRect l="-4262" b="-1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7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F31EF344-5F8B-4804-AF22-9D75E45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45" y="3348446"/>
            <a:ext cx="1097280" cy="10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DB122-53CE-425B-AC60-6749CBCE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045" y="261368"/>
            <a:ext cx="1097280" cy="1097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95807-4E0E-4876-8AEB-8111D056F6C6}"/>
              </a:ext>
            </a:extLst>
          </p:cNvPr>
          <p:cNvSpPr txBox="1"/>
          <p:nvPr/>
        </p:nvSpPr>
        <p:spPr>
          <a:xfrm>
            <a:off x="1545771" y="348343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latin typeface="Eudoxus Sans Medium" pitchFamily="2" charset="0"/>
                <a:cs typeface="Eudoxus Sans Medium" pitchFamily="2" charset="0"/>
              </a:rPr>
              <a:t>Coin change: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80C02-3959-4427-8B38-62D69EBAA845}"/>
              </a:ext>
            </a:extLst>
          </p:cNvPr>
          <p:cNvSpPr txBox="1"/>
          <p:nvPr/>
        </p:nvSpPr>
        <p:spPr>
          <a:xfrm>
            <a:off x="1545771" y="3435421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>
                <a:latin typeface="Eudoxus Sans Medium" pitchFamily="2" charset="0"/>
                <a:cs typeface="Eudoxus Sans Medium" pitchFamily="2" charset="0"/>
              </a:rPr>
              <a:t>Ways to climb:</a:t>
            </a:r>
            <a:endParaRPr lang="fr-FR" sz="5400" dirty="0"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B0492-ED75-4B85-9A32-5F2537A21BB7}"/>
              </a:ext>
            </a:extLst>
          </p:cNvPr>
          <p:cNvSpPr txBox="1"/>
          <p:nvPr/>
        </p:nvSpPr>
        <p:spPr>
          <a:xfrm>
            <a:off x="1948543" y="1609243"/>
            <a:ext cx="18941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/>
              <a:t>amount</a:t>
            </a:r>
            <a:endParaRPr lang="fr-FR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BF6B2-04D5-4E14-A52C-03A534E99B32}"/>
              </a:ext>
            </a:extLst>
          </p:cNvPr>
          <p:cNvSpPr txBox="1"/>
          <p:nvPr/>
        </p:nvSpPr>
        <p:spPr>
          <a:xfrm>
            <a:off x="1948543" y="4722557"/>
            <a:ext cx="18941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/>
              <a:t>n</a:t>
            </a:r>
            <a:endParaRPr lang="fr-FR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EA4B3-A571-4E02-ABA5-6E082FA803D1}"/>
              </a:ext>
            </a:extLst>
          </p:cNvPr>
          <p:cNvSpPr txBox="1"/>
          <p:nvPr/>
        </p:nvSpPr>
        <p:spPr>
          <a:xfrm>
            <a:off x="1948543" y="2199166"/>
            <a:ext cx="38644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/>
              <a:t>possible coins</a:t>
            </a:r>
            <a:endParaRPr lang="fr-FR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F680A-E3FC-4BB6-8F28-4EB0FDD91E63}"/>
              </a:ext>
            </a:extLst>
          </p:cNvPr>
          <p:cNvSpPr txBox="1"/>
          <p:nvPr/>
        </p:nvSpPr>
        <p:spPr>
          <a:xfrm>
            <a:off x="1948543" y="5248757"/>
            <a:ext cx="443048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3600"/>
              <a:t>possible jumps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527591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16511</TotalTime>
  <Words>6281</Words>
  <Application>Microsoft Office PowerPoint</Application>
  <PresentationFormat>Widescreen</PresentationFormat>
  <Paragraphs>1100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Consolas</vt:lpstr>
      <vt:lpstr>Eudoxus Sans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2021-09-11T12:19:44Z</dcterms:modified>
</cp:coreProperties>
</file>