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0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C57E-06E5-413A-9C09-94DC04DBE935}" type="datetimeFigureOut">
              <a:rPr lang="en-US" smtClean="0"/>
              <a:t>12/9/2012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DE81-4686-4328-AF2F-3A0C671B3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urved Connector 85"/>
          <p:cNvCxnSpPr/>
          <p:nvPr/>
        </p:nvCxnSpPr>
        <p:spPr>
          <a:xfrm rot="10800000" flipV="1">
            <a:off x="1709057" y="2225631"/>
            <a:ext cx="849630" cy="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0"/>
            <a:endCxn id="23" idx="3"/>
          </p:cNvCxnSpPr>
          <p:nvPr/>
        </p:nvCxnSpPr>
        <p:spPr>
          <a:xfrm rot="16200000" flipV="1">
            <a:off x="6877051" y="3714751"/>
            <a:ext cx="609599" cy="1409700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4" idx="0"/>
            <a:endCxn id="75" idx="2"/>
          </p:cNvCxnSpPr>
          <p:nvPr/>
        </p:nvCxnSpPr>
        <p:spPr>
          <a:xfrm rot="16200000" flipV="1">
            <a:off x="3886200" y="3619501"/>
            <a:ext cx="304801" cy="2286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41" idx="3"/>
          </p:cNvCxnSpPr>
          <p:nvPr/>
        </p:nvCxnSpPr>
        <p:spPr>
          <a:xfrm rot="10800000" flipV="1">
            <a:off x="1709057" y="1158833"/>
            <a:ext cx="849630" cy="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257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4-Blue Cabin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019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3-hedge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1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2-pier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543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1-Betsy cabin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8305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44-Budge cabin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5791200" y="38862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5-Sally lawn</a:t>
            </a:r>
            <a:endParaRPr lang="en-US" sz="1200" dirty="0"/>
          </a:p>
        </p:txBody>
      </p:sp>
      <p:cxnSp>
        <p:nvCxnSpPr>
          <p:cNvPr id="29" name="Curved Connector 28"/>
          <p:cNvCxnSpPr>
            <a:stCxn id="23" idx="2"/>
            <a:endCxn id="4" idx="0"/>
          </p:cNvCxnSpPr>
          <p:nvPr/>
        </p:nvCxnSpPr>
        <p:spPr>
          <a:xfrm rot="5400000">
            <a:off x="5676900" y="4267200"/>
            <a:ext cx="381000" cy="533400"/>
          </a:xfrm>
          <a:prstGeom prst="curved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95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7-Darcy Cabin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733800" y="47244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8-Josh Cabin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2971800" y="47244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9-Sarah Cabin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309257" y="14636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10-Farr Cabin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2547257" y="854034"/>
            <a:ext cx="685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11-Gma Drive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1785257" y="14636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13-Gma Lawn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1023257" y="14636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12-Gma Cabin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261257" y="14636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15-Gma Wall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1023257" y="930235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18-Gma Back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1023257" y="3968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19-Boat house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1" idx="1"/>
            <a:endCxn id="40" idx="0"/>
          </p:cNvCxnSpPr>
          <p:nvPr/>
        </p:nvCxnSpPr>
        <p:spPr>
          <a:xfrm rot="10800000" flipV="1">
            <a:off x="604157" y="1158834"/>
            <a:ext cx="419100" cy="304799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90800" y="4038602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22-Stone table</a:t>
            </a:r>
            <a:endParaRPr lang="en-US" sz="1050" dirty="0"/>
          </a:p>
        </p:txBody>
      </p:sp>
      <p:cxnSp>
        <p:nvCxnSpPr>
          <p:cNvPr id="52" name="Curved Connector 51"/>
          <p:cNvCxnSpPr>
            <a:stCxn id="50" idx="2"/>
          </p:cNvCxnSpPr>
          <p:nvPr/>
        </p:nvCxnSpPr>
        <p:spPr>
          <a:xfrm rot="16200000" flipH="1">
            <a:off x="2886076" y="4543425"/>
            <a:ext cx="228598" cy="13335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74" idx="2"/>
            <a:endCxn id="35" idx="0"/>
          </p:cNvCxnSpPr>
          <p:nvPr/>
        </p:nvCxnSpPr>
        <p:spPr>
          <a:xfrm rot="5400000">
            <a:off x="3543300" y="4114800"/>
            <a:ext cx="381001" cy="8382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581400" y="31242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26-Tree house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4343400" y="31242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28-Darcy drive</a:t>
            </a:r>
            <a:endParaRPr lang="en-US" sz="1050" dirty="0"/>
          </a:p>
        </p:txBody>
      </p:sp>
      <p:sp>
        <p:nvSpPr>
          <p:cNvPr id="83" name="Rectangle 82"/>
          <p:cNvSpPr/>
          <p:nvPr/>
        </p:nvSpPr>
        <p:spPr>
          <a:xfrm>
            <a:off x="5257800" y="52578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6-beach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2547257" y="1997035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14-Gma ramp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1023257" y="1997034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16-Gma beach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105400" y="3124200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30</a:t>
            </a:r>
            <a:r>
              <a:rPr lang="en-US" sz="1050" dirty="0" smtClean="0"/>
              <a:t>-Hand prints</a:t>
            </a:r>
            <a:endParaRPr lang="en-US" sz="1050" dirty="0"/>
          </a:p>
        </p:txBody>
      </p:sp>
      <p:cxnSp>
        <p:nvCxnSpPr>
          <p:cNvPr id="55" name="Curved Connector 54"/>
          <p:cNvCxnSpPr>
            <a:stCxn id="23" idx="0"/>
            <a:endCxn id="53" idx="3"/>
          </p:cNvCxnSpPr>
          <p:nvPr/>
        </p:nvCxnSpPr>
        <p:spPr>
          <a:xfrm rot="16200000" flipV="1">
            <a:off x="5695950" y="3448051"/>
            <a:ext cx="533401" cy="342900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6" idx="3"/>
            <a:endCxn id="35" idx="1"/>
          </p:cNvCxnSpPr>
          <p:nvPr/>
        </p:nvCxnSpPr>
        <p:spPr>
          <a:xfrm flipH="1">
            <a:off x="2971800" y="1692234"/>
            <a:ext cx="1023257" cy="3260767"/>
          </a:xfrm>
          <a:prstGeom prst="curvedConnector5">
            <a:avLst>
              <a:gd name="adj1" fmla="val -66441"/>
              <a:gd name="adj2" fmla="val 38710"/>
              <a:gd name="adj3" fmla="val 196615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74" idx="0"/>
            <a:endCxn id="76" idx="2"/>
          </p:cNvCxnSpPr>
          <p:nvPr/>
        </p:nvCxnSpPr>
        <p:spPr>
          <a:xfrm rot="5400000" flipH="1" flipV="1">
            <a:off x="4267199" y="3467100"/>
            <a:ext cx="304802" cy="5334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810000" y="3886201"/>
            <a:ext cx="6858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24-Haunt house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787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45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59</cp:revision>
  <dcterms:created xsi:type="dcterms:W3CDTF">2012-11-23T06:22:55Z</dcterms:created>
  <dcterms:modified xsi:type="dcterms:W3CDTF">2012-12-09T18:27:36Z</dcterms:modified>
</cp:coreProperties>
</file>