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4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C57E-06E5-413A-9C09-94DC04DBE935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urved Connector 85"/>
          <p:cNvCxnSpPr/>
          <p:nvPr/>
        </p:nvCxnSpPr>
        <p:spPr>
          <a:xfrm rot="10800000" flipV="1">
            <a:off x="3657600" y="2438397"/>
            <a:ext cx="849630" cy="2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0"/>
            <a:endCxn id="15" idx="3"/>
          </p:cNvCxnSpPr>
          <p:nvPr/>
        </p:nvCxnSpPr>
        <p:spPr>
          <a:xfrm rot="5400000" flipH="1" flipV="1">
            <a:off x="4171950" y="4400550"/>
            <a:ext cx="304800" cy="342900"/>
          </a:xfrm>
          <a:prstGeom prst="curvedConnector4">
            <a:avLst>
              <a:gd name="adj1" fmla="val 12500"/>
              <a:gd name="adj2" fmla="val 16666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75" idx="2"/>
          </p:cNvCxnSpPr>
          <p:nvPr/>
        </p:nvCxnSpPr>
        <p:spPr>
          <a:xfrm rot="10800000">
            <a:off x="342900" y="3581400"/>
            <a:ext cx="571502" cy="76200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41" idx="3"/>
          </p:cNvCxnSpPr>
          <p:nvPr/>
        </p:nvCxnSpPr>
        <p:spPr>
          <a:xfrm rot="10800000" flipV="1">
            <a:off x="3657600" y="1371599"/>
            <a:ext cx="849630" cy="2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>
            <a:off x="7543800" y="1917702"/>
            <a:ext cx="304800" cy="1"/>
          </a:xfrm>
          <a:prstGeom prst="curvedConnector3">
            <a:avLst>
              <a:gd name="adj1" fmla="val 50000"/>
            </a:avLst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240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4-Blue Cabin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3-hedge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2-pier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8100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1-Betsy cabin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5720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44-Budge cabin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3340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45-Blue condo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0960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46-condo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8580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47-condo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6200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48-Red condo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382000" y="47244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50-condo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8382000" y="52578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52-beach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10000" y="41910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42-Haig cabin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821430" y="36576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40-Grass alley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4572000" y="36576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41-Betsy drying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0" y="36576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39-Haig door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286000" y="36576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5-Sally lawn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2286000" y="31242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38-Sally drive</a:t>
            </a:r>
            <a:endParaRPr lang="en-US" sz="1200" dirty="0"/>
          </a:p>
        </p:txBody>
      </p:sp>
      <p:cxnSp>
        <p:nvCxnSpPr>
          <p:cNvPr id="26" name="Curved Connector 25"/>
          <p:cNvCxnSpPr>
            <a:stCxn id="22" idx="0"/>
            <a:endCxn id="24" idx="3"/>
          </p:cNvCxnSpPr>
          <p:nvPr/>
        </p:nvCxnSpPr>
        <p:spPr>
          <a:xfrm rot="16200000" flipV="1">
            <a:off x="3028950" y="3295650"/>
            <a:ext cx="304800" cy="419100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2"/>
            <a:endCxn id="4" idx="0"/>
          </p:cNvCxnSpPr>
          <p:nvPr/>
        </p:nvCxnSpPr>
        <p:spPr>
          <a:xfrm rot="5400000">
            <a:off x="1943100" y="4038599"/>
            <a:ext cx="609601" cy="762000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20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7-Darcy Cabin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6781800" y="1676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8-Josh Cabin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6019800" y="1676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9-Sarah Cabin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257800" y="1676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10-Farr Cabin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495800" y="1066800"/>
            <a:ext cx="685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11-Gma Drive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3733800" y="1676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13-Gma Lawn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971800" y="1676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12-Gma Cabin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209800" y="1676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15-Gma Wall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971800" y="11430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18-Gma Back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6096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19-Boat house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1" idx="1"/>
            <a:endCxn id="40" idx="0"/>
          </p:cNvCxnSpPr>
          <p:nvPr/>
        </p:nvCxnSpPr>
        <p:spPr>
          <a:xfrm rot="10800000" flipV="1">
            <a:off x="2552700" y="1371600"/>
            <a:ext cx="419100" cy="304799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38800" y="9906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22-Stone table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>
          <a:xfrm>
            <a:off x="6781800" y="11430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23-Lich lawn</a:t>
            </a:r>
            <a:endParaRPr lang="en-US" sz="1200" dirty="0"/>
          </a:p>
        </p:txBody>
      </p:sp>
      <p:cxnSp>
        <p:nvCxnSpPr>
          <p:cNvPr id="52" name="Curved Connector 51"/>
          <p:cNvCxnSpPr>
            <a:stCxn id="50" idx="2"/>
          </p:cNvCxnSpPr>
          <p:nvPr/>
        </p:nvCxnSpPr>
        <p:spPr>
          <a:xfrm rot="16200000" flipH="1">
            <a:off x="5934076" y="1495424"/>
            <a:ext cx="228598" cy="13335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1" idx="1"/>
            <a:endCxn id="35" idx="0"/>
          </p:cNvCxnSpPr>
          <p:nvPr/>
        </p:nvCxnSpPr>
        <p:spPr>
          <a:xfrm rot="10800000" flipV="1">
            <a:off x="6362700" y="1371600"/>
            <a:ext cx="419100" cy="304799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0800000">
            <a:off x="7543800" y="1384302"/>
            <a:ext cx="304800" cy="1"/>
          </a:xfrm>
          <a:prstGeom prst="curvedConnector3">
            <a:avLst>
              <a:gd name="adj1" fmla="val 50000"/>
            </a:avLst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10800000">
            <a:off x="304800" y="4942841"/>
            <a:ext cx="304800" cy="1"/>
          </a:xfrm>
          <a:prstGeom prst="curvedConnector3">
            <a:avLst>
              <a:gd name="adj1" fmla="val 50000"/>
            </a:avLst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0800000">
            <a:off x="304800" y="4409441"/>
            <a:ext cx="304800" cy="1"/>
          </a:xfrm>
          <a:prstGeom prst="curvedConnector3">
            <a:avLst>
              <a:gd name="adj1" fmla="val 50000"/>
            </a:avLst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62000" y="41910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25-Darcy back</a:t>
            </a:r>
            <a:endParaRPr lang="en-US" sz="1050" dirty="0"/>
          </a:p>
        </p:txBody>
      </p:sp>
      <p:sp>
        <p:nvSpPr>
          <p:cNvPr id="74" name="Rectangle 73"/>
          <p:cNvSpPr/>
          <p:nvPr/>
        </p:nvSpPr>
        <p:spPr>
          <a:xfrm>
            <a:off x="762000" y="36576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24-Haunt house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0" y="31242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26-Tree house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762000" y="31242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28-Darcy drive</a:t>
            </a:r>
            <a:endParaRPr lang="en-US" sz="1050" dirty="0"/>
          </a:p>
        </p:txBody>
      </p:sp>
      <p:sp>
        <p:nvSpPr>
          <p:cNvPr id="81" name="Cloud 80"/>
          <p:cNvSpPr/>
          <p:nvPr/>
        </p:nvSpPr>
        <p:spPr>
          <a:xfrm>
            <a:off x="1489710" y="2514600"/>
            <a:ext cx="762000" cy="2057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Drive </a:t>
            </a:r>
          </a:p>
          <a:p>
            <a:pPr algn="ctr"/>
            <a:r>
              <a:rPr lang="en-US" sz="1050" dirty="0" smtClean="0"/>
              <a:t>Handprints pole  bath</a:t>
            </a:r>
            <a:endParaRPr lang="en-US" sz="1050" dirty="0"/>
          </a:p>
        </p:txBody>
      </p:sp>
      <p:sp>
        <p:nvSpPr>
          <p:cNvPr id="82" name="Cloud 81"/>
          <p:cNvSpPr/>
          <p:nvPr/>
        </p:nvSpPr>
        <p:spPr>
          <a:xfrm>
            <a:off x="7239000" y="3124199"/>
            <a:ext cx="1333500" cy="148589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Condo stairs red condo interior</a:t>
            </a:r>
            <a:endParaRPr lang="en-US" sz="1050" dirty="0"/>
          </a:p>
        </p:txBody>
      </p:sp>
      <p:sp>
        <p:nvSpPr>
          <p:cNvPr id="83" name="Rectangle 82"/>
          <p:cNvSpPr/>
          <p:nvPr/>
        </p:nvSpPr>
        <p:spPr>
          <a:xfrm>
            <a:off x="1524000" y="52578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6-beach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4495800" y="22098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14-Gma ramp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2971800" y="22098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16-Gma beach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787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74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52</cp:revision>
  <dcterms:created xsi:type="dcterms:W3CDTF">2012-11-23T06:22:55Z</dcterms:created>
  <dcterms:modified xsi:type="dcterms:W3CDTF">2012-11-23T18:36:39Z</dcterms:modified>
</cp:coreProperties>
</file>