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 Planas, Pablo" userId="6e321e55-3b63-4a42-bd8e-f086caa5e917" providerId="ADAL" clId="{BC435EE4-79B0-4B59-B49A-DDB57861B726}"/>
    <pc:docChg chg="undo custSel addSld modSld">
      <pc:chgData name="Fernandez Planas, Pablo" userId="6e321e55-3b63-4a42-bd8e-f086caa5e917" providerId="ADAL" clId="{BC435EE4-79B0-4B59-B49A-DDB57861B726}" dt="2024-06-14T10:44:55.353" v="1381" actId="20577"/>
      <pc:docMkLst>
        <pc:docMk/>
      </pc:docMkLst>
      <pc:sldChg chg="addSp delSp modSp new mod setBg">
        <pc:chgData name="Fernandez Planas, Pablo" userId="6e321e55-3b63-4a42-bd8e-f086caa5e917" providerId="ADAL" clId="{BC435EE4-79B0-4B59-B49A-DDB57861B726}" dt="2024-06-14T10:44:55.353" v="1381" actId="20577"/>
        <pc:sldMkLst>
          <pc:docMk/>
          <pc:sldMk cId="3700840463" sldId="256"/>
        </pc:sldMkLst>
        <pc:spChg chg="del mod">
          <ac:chgData name="Fernandez Planas, Pablo" userId="6e321e55-3b63-4a42-bd8e-f086caa5e917" providerId="ADAL" clId="{BC435EE4-79B0-4B59-B49A-DDB57861B726}" dt="2024-06-14T10:43:50.208" v="1304" actId="478"/>
          <ac:spMkLst>
            <pc:docMk/>
            <pc:sldMk cId="3700840463" sldId="256"/>
            <ac:spMk id="2" creationId="{C08B3920-07B7-E32E-1029-BE9DA06C361E}"/>
          </ac:spMkLst>
        </pc:spChg>
        <pc:spChg chg="mod">
          <ac:chgData name="Fernandez Planas, Pablo" userId="6e321e55-3b63-4a42-bd8e-f086caa5e917" providerId="ADAL" clId="{BC435EE4-79B0-4B59-B49A-DDB57861B726}" dt="2024-06-10T10:59:45.904" v="81" actId="20577"/>
          <ac:spMkLst>
            <pc:docMk/>
            <pc:sldMk cId="3700840463" sldId="256"/>
            <ac:spMk id="3" creationId="{68CA502E-E12E-1406-3A4C-447A288D6D43}"/>
          </ac:spMkLst>
        </pc:spChg>
        <pc:spChg chg="add mod">
          <ac:chgData name="Fernandez Planas, Pablo" userId="6e321e55-3b63-4a42-bd8e-f086caa5e917" providerId="ADAL" clId="{BC435EE4-79B0-4B59-B49A-DDB57861B726}" dt="2024-06-14T10:44:55.353" v="1381" actId="20577"/>
          <ac:spMkLst>
            <pc:docMk/>
            <pc:sldMk cId="3700840463" sldId="256"/>
            <ac:spMk id="4" creationId="{215D83A4-EEDF-61AD-FFB2-C4D6C1CBEB73}"/>
          </ac:spMkLst>
        </pc:spChg>
        <pc:spChg chg="add mod">
          <ac:chgData name="Fernandez Planas, Pablo" userId="6e321e55-3b63-4a42-bd8e-f086caa5e917" providerId="ADAL" clId="{BC435EE4-79B0-4B59-B49A-DDB57861B726}" dt="2024-06-10T11:00:40.594" v="111" actId="1076"/>
          <ac:spMkLst>
            <pc:docMk/>
            <pc:sldMk cId="3700840463" sldId="256"/>
            <ac:spMk id="6" creationId="{7E952ED3-C951-BEB2-5382-A18F8463DD24}"/>
          </ac:spMkLst>
        </pc:spChg>
        <pc:spChg chg="add">
          <ac:chgData name="Fernandez Planas, Pablo" userId="6e321e55-3b63-4a42-bd8e-f086caa5e917" providerId="ADAL" clId="{BC435EE4-79B0-4B59-B49A-DDB57861B726}" dt="2024-06-10T10:57:56.325" v="4" actId="26606"/>
          <ac:spMkLst>
            <pc:docMk/>
            <pc:sldMk cId="3700840463" sldId="256"/>
            <ac:spMk id="10" creationId="{9B7AD9F6-8CE7-4299-8FC6-328F4DCD3FF9}"/>
          </ac:spMkLst>
        </pc:spChg>
        <pc:spChg chg="add">
          <ac:chgData name="Fernandez Planas, Pablo" userId="6e321e55-3b63-4a42-bd8e-f086caa5e917" providerId="ADAL" clId="{BC435EE4-79B0-4B59-B49A-DDB57861B726}" dt="2024-06-10T10:57:56.325" v="4" actId="26606"/>
          <ac:spMkLst>
            <pc:docMk/>
            <pc:sldMk cId="3700840463" sldId="256"/>
            <ac:spMk id="12" creationId="{F49775AF-8896-43EE-92C6-83497D6DC56F}"/>
          </ac:spMkLst>
        </pc:spChg>
        <pc:picChg chg="add mod">
          <ac:chgData name="Fernandez Planas, Pablo" userId="6e321e55-3b63-4a42-bd8e-f086caa5e917" providerId="ADAL" clId="{BC435EE4-79B0-4B59-B49A-DDB57861B726}" dt="2024-06-10T10:57:56.325" v="4" actId="26606"/>
          <ac:picMkLst>
            <pc:docMk/>
            <pc:sldMk cId="3700840463" sldId="256"/>
            <ac:picMk id="5" creationId="{1AB54AF8-2C67-A500-3048-E4749525341A}"/>
          </ac:picMkLst>
        </pc:picChg>
        <pc:picChg chg="add mod">
          <ac:chgData name="Fernandez Planas, Pablo" userId="6e321e55-3b63-4a42-bd8e-f086caa5e917" providerId="ADAL" clId="{BC435EE4-79B0-4B59-B49A-DDB57861B726}" dt="2024-06-14T10:44:06.072" v="1308" actId="1076"/>
          <ac:picMkLst>
            <pc:docMk/>
            <pc:sldMk cId="3700840463" sldId="256"/>
            <ac:picMk id="2050" creationId="{7A52C319-DCEA-4109-4FEF-EA25AE9A1FE5}"/>
          </ac:picMkLst>
        </pc:picChg>
      </pc:sldChg>
      <pc:sldChg chg="addSp delSp modSp new mod setBg">
        <pc:chgData name="Fernandez Planas, Pablo" userId="6e321e55-3b63-4a42-bd8e-f086caa5e917" providerId="ADAL" clId="{BC435EE4-79B0-4B59-B49A-DDB57861B726}" dt="2024-06-10T11:31:52.261" v="608" actId="207"/>
        <pc:sldMkLst>
          <pc:docMk/>
          <pc:sldMk cId="2402156876" sldId="257"/>
        </pc:sldMkLst>
        <pc:spChg chg="mod">
          <ac:chgData name="Fernandez Planas, Pablo" userId="6e321e55-3b63-4a42-bd8e-f086caa5e917" providerId="ADAL" clId="{BC435EE4-79B0-4B59-B49A-DDB57861B726}" dt="2024-06-10T11:07:31.070" v="418" actId="26606"/>
          <ac:spMkLst>
            <pc:docMk/>
            <pc:sldMk cId="2402156876" sldId="257"/>
            <ac:spMk id="2" creationId="{F039C824-4AB5-3465-B108-3D156EDB52B8}"/>
          </ac:spMkLst>
        </pc:spChg>
        <pc:spChg chg="mod">
          <ac:chgData name="Fernandez Planas, Pablo" userId="6e321e55-3b63-4a42-bd8e-f086caa5e917" providerId="ADAL" clId="{BC435EE4-79B0-4B59-B49A-DDB57861B726}" dt="2024-06-10T11:07:31.070" v="418" actId="26606"/>
          <ac:spMkLst>
            <pc:docMk/>
            <pc:sldMk cId="2402156876" sldId="257"/>
            <ac:spMk id="3" creationId="{F5822A55-0234-A4AC-B876-8F22D6E41469}"/>
          </ac:spMkLst>
        </pc:spChg>
        <pc:spChg chg="add mod ord">
          <ac:chgData name="Fernandez Planas, Pablo" userId="6e321e55-3b63-4a42-bd8e-f086caa5e917" providerId="ADAL" clId="{BC435EE4-79B0-4B59-B49A-DDB57861B726}" dt="2024-06-10T11:31:52.261" v="608" actId="207"/>
          <ac:spMkLst>
            <pc:docMk/>
            <pc:sldMk cId="2402156876" sldId="257"/>
            <ac:spMk id="4" creationId="{54233489-1F66-E73F-4D10-845F14400C1A}"/>
          </ac:spMkLst>
        </pc:spChg>
        <pc:spChg chg="add del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8" creationId="{907EF6B7-1338-4443-8C46-6A318D952DFD}"/>
          </ac:spMkLst>
        </pc:spChg>
        <pc:spChg chg="add del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10" creationId="{DAAE4CDD-124C-4DCF-9584-B6033B545DD5}"/>
          </ac:spMkLst>
        </pc:spChg>
        <pc:spChg chg="add del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12" creationId="{081E4A58-353D-44AE-B2FC-2A74E2E400F7}"/>
          </ac:spMkLst>
        </pc:spChg>
        <pc:spChg chg="add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17" creationId="{907EF6B7-1338-4443-8C46-6A318D952DFD}"/>
          </ac:spMkLst>
        </pc:spChg>
        <pc:spChg chg="add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19" creationId="{DAAE4CDD-124C-4DCF-9584-B6033B545DD5}"/>
          </ac:spMkLst>
        </pc:spChg>
        <pc:spChg chg="add">
          <ac:chgData name="Fernandez Planas, Pablo" userId="6e321e55-3b63-4a42-bd8e-f086caa5e917" providerId="ADAL" clId="{BC435EE4-79B0-4B59-B49A-DDB57861B726}" dt="2024-06-10T11:07:53.924" v="419" actId="26606"/>
          <ac:spMkLst>
            <pc:docMk/>
            <pc:sldMk cId="2402156876" sldId="257"/>
            <ac:spMk id="21" creationId="{081E4A58-353D-44AE-B2FC-2A74E2E400F7}"/>
          </ac:spMkLst>
        </pc:spChg>
      </pc:sldChg>
      <pc:sldChg chg="modSp new mod">
        <pc:chgData name="Fernandez Planas, Pablo" userId="6e321e55-3b63-4a42-bd8e-f086caa5e917" providerId="ADAL" clId="{BC435EE4-79B0-4B59-B49A-DDB57861B726}" dt="2024-06-10T11:10:36.599" v="448" actId="20577"/>
        <pc:sldMkLst>
          <pc:docMk/>
          <pc:sldMk cId="4045963739" sldId="258"/>
        </pc:sldMkLst>
        <pc:spChg chg="mod">
          <ac:chgData name="Fernandez Planas, Pablo" userId="6e321e55-3b63-4a42-bd8e-f086caa5e917" providerId="ADAL" clId="{BC435EE4-79B0-4B59-B49A-DDB57861B726}" dt="2024-06-10T11:10:36.599" v="448" actId="20577"/>
          <ac:spMkLst>
            <pc:docMk/>
            <pc:sldMk cId="4045963739" sldId="258"/>
            <ac:spMk id="2" creationId="{193A5FA5-EEE3-630D-6C3A-0000F157FB58}"/>
          </ac:spMkLst>
        </pc:spChg>
      </pc:sldChg>
      <pc:sldChg chg="addSp delSp modSp new mod setBg">
        <pc:chgData name="Fernandez Planas, Pablo" userId="6e321e55-3b63-4a42-bd8e-f086caa5e917" providerId="ADAL" clId="{BC435EE4-79B0-4B59-B49A-DDB57861B726}" dt="2024-06-10T11:17:41.107" v="576" actId="26606"/>
        <pc:sldMkLst>
          <pc:docMk/>
          <pc:sldMk cId="3251681170" sldId="259"/>
        </pc:sldMkLst>
        <pc:spChg chg="mod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2" creationId="{B56E4DE7-5BA1-0569-DD96-F2348C74E4F0}"/>
          </ac:spMkLst>
        </pc:spChg>
        <pc:spChg chg="del">
          <ac:chgData name="Fernandez Planas, Pablo" userId="6e321e55-3b63-4a42-bd8e-f086caa5e917" providerId="ADAL" clId="{BC435EE4-79B0-4B59-B49A-DDB57861B726}" dt="2024-06-10T11:11:23.849" v="471"/>
          <ac:spMkLst>
            <pc:docMk/>
            <pc:sldMk cId="3251681170" sldId="259"/>
            <ac:spMk id="3" creationId="{CEBF41DD-DFFD-16A7-CD08-822C4ADFE27C}"/>
          </ac:spMkLst>
        </pc:spChg>
        <pc:spChg chg="add del">
          <ac:chgData name="Fernandez Planas, Pablo" userId="6e321e55-3b63-4a42-bd8e-f086caa5e917" providerId="ADAL" clId="{BC435EE4-79B0-4B59-B49A-DDB57861B726}" dt="2024-06-10T11:17:27.445" v="573"/>
          <ac:spMkLst>
            <pc:docMk/>
            <pc:sldMk cId="3251681170" sldId="259"/>
            <ac:spMk id="9" creationId="{CB2E6671-BDC8-514C-A892-188A019E9FA2}"/>
          </ac:spMkLst>
        </pc:spChg>
        <pc:spChg chg="add del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12" creationId="{45D37F4E-DDB4-456B-97E0-9937730A039F}"/>
          </ac:spMkLst>
        </pc:spChg>
        <pc:spChg chg="add del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14" creationId="{B2DD41CD-8F47-4F56-AD12-4E2FF7696987}"/>
          </ac:spMkLst>
        </pc:spChg>
        <pc:spChg chg="add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18" creationId="{F0FC2288-367F-85BB-F42F-F83962B44D28}"/>
          </ac:spMkLst>
        </pc:spChg>
        <pc:spChg chg="add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21" creationId="{21AC6A30-4F22-4C0F-B278-19C5B8A80C55}"/>
          </ac:spMkLst>
        </pc:spChg>
        <pc:spChg chg="add">
          <ac:chgData name="Fernandez Planas, Pablo" userId="6e321e55-3b63-4a42-bd8e-f086caa5e917" providerId="ADAL" clId="{BC435EE4-79B0-4B59-B49A-DDB57861B726}" dt="2024-06-10T11:17:41.107" v="576" actId="26606"/>
          <ac:spMkLst>
            <pc:docMk/>
            <pc:sldMk cId="3251681170" sldId="259"/>
            <ac:spMk id="23" creationId="{BB4335AD-65B1-44E4-90AF-264024FE4BD2}"/>
          </ac:spMkLst>
        </pc:spChg>
        <pc:picChg chg="add mod">
          <ac:chgData name="Fernandez Planas, Pablo" userId="6e321e55-3b63-4a42-bd8e-f086caa5e917" providerId="ADAL" clId="{BC435EE4-79B0-4B59-B49A-DDB57861B726}" dt="2024-06-10T11:17:41.107" v="576" actId="26606"/>
          <ac:picMkLst>
            <pc:docMk/>
            <pc:sldMk cId="3251681170" sldId="259"/>
            <ac:picMk id="5" creationId="{06038A6F-F4F0-E265-3FAF-186EF802973B}"/>
          </ac:picMkLst>
        </pc:picChg>
        <pc:picChg chg="add del mod">
          <ac:chgData name="Fernandez Planas, Pablo" userId="6e321e55-3b63-4a42-bd8e-f086caa5e917" providerId="ADAL" clId="{BC435EE4-79B0-4B59-B49A-DDB57861B726}" dt="2024-06-10T11:17:18.014" v="572"/>
          <ac:picMkLst>
            <pc:docMk/>
            <pc:sldMk cId="3251681170" sldId="259"/>
            <ac:picMk id="7" creationId="{8F6BF158-DE10-CAA1-33C9-A3CE7E0E723E}"/>
          </ac:picMkLst>
        </pc:picChg>
        <pc:picChg chg="add mod">
          <ac:chgData name="Fernandez Planas, Pablo" userId="6e321e55-3b63-4a42-bd8e-f086caa5e917" providerId="ADAL" clId="{BC435EE4-79B0-4B59-B49A-DDB57861B726}" dt="2024-06-10T11:17:41.107" v="576" actId="26606"/>
          <ac:picMkLst>
            <pc:docMk/>
            <pc:sldMk cId="3251681170" sldId="259"/>
            <ac:picMk id="10" creationId="{07727A2B-B68B-1B57-EA8F-C99F7BF464FC}"/>
          </ac:picMkLst>
        </pc:picChg>
      </pc:sldChg>
      <pc:sldChg chg="addSp delSp modSp new mod setBg">
        <pc:chgData name="Fernandez Planas, Pablo" userId="6e321e55-3b63-4a42-bd8e-f086caa5e917" providerId="ADAL" clId="{BC435EE4-79B0-4B59-B49A-DDB57861B726}" dt="2024-06-10T11:26:29.834" v="605" actId="478"/>
        <pc:sldMkLst>
          <pc:docMk/>
          <pc:sldMk cId="2382567662" sldId="260"/>
        </pc:sldMkLst>
        <pc:spChg chg="mod">
          <ac:chgData name="Fernandez Planas, Pablo" userId="6e321e55-3b63-4a42-bd8e-f086caa5e917" providerId="ADAL" clId="{BC435EE4-79B0-4B59-B49A-DDB57861B726}" dt="2024-06-10T11:22:18.152" v="586" actId="26606"/>
          <ac:spMkLst>
            <pc:docMk/>
            <pc:sldMk cId="2382567662" sldId="260"/>
            <ac:spMk id="2" creationId="{6230A1A7-E0BF-66C2-8CD7-5973AB00502D}"/>
          </ac:spMkLst>
        </pc:spChg>
        <pc:spChg chg="mod">
          <ac:chgData name="Fernandez Planas, Pablo" userId="6e321e55-3b63-4a42-bd8e-f086caa5e917" providerId="ADAL" clId="{BC435EE4-79B0-4B59-B49A-DDB57861B726}" dt="2024-06-10T11:25:23.711" v="599" actId="123"/>
          <ac:spMkLst>
            <pc:docMk/>
            <pc:sldMk cId="2382567662" sldId="260"/>
            <ac:spMk id="3" creationId="{34D09EC4-7126-0C55-6B28-3B499E1E691A}"/>
          </ac:spMkLst>
        </pc:spChg>
        <pc:spChg chg="add del mod ord">
          <ac:chgData name="Fernandez Planas, Pablo" userId="6e321e55-3b63-4a42-bd8e-f086caa5e917" providerId="ADAL" clId="{BC435EE4-79B0-4B59-B49A-DDB57861B726}" dt="2024-06-10T11:26:29.834" v="605" actId="478"/>
          <ac:spMkLst>
            <pc:docMk/>
            <pc:sldMk cId="2382567662" sldId="260"/>
            <ac:spMk id="6" creationId="{63D4B378-5C6D-DDC5-0C8A-6DA62FB5744B}"/>
          </ac:spMkLst>
        </pc:spChg>
        <pc:spChg chg="add del">
          <ac:chgData name="Fernandez Planas, Pablo" userId="6e321e55-3b63-4a42-bd8e-f086caa5e917" providerId="ADAL" clId="{BC435EE4-79B0-4B59-B49A-DDB57861B726}" dt="2024-06-10T11:19:40.973" v="578" actId="26606"/>
          <ac:spMkLst>
            <pc:docMk/>
            <pc:sldMk cId="2382567662" sldId="260"/>
            <ac:spMk id="1031" creationId="{743AA782-23D1-4521-8CAD-47662984AA08}"/>
          </ac:spMkLst>
        </pc:spChg>
        <pc:spChg chg="add del">
          <ac:chgData name="Fernandez Planas, Pablo" userId="6e321e55-3b63-4a42-bd8e-f086caa5e917" providerId="ADAL" clId="{BC435EE4-79B0-4B59-B49A-DDB57861B726}" dt="2024-06-10T11:19:40.973" v="578" actId="26606"/>
          <ac:spMkLst>
            <pc:docMk/>
            <pc:sldMk cId="2382567662" sldId="260"/>
            <ac:spMk id="1033" creationId="{71877DBC-BB60-40F0-AC93-2ACDBAAE60CE}"/>
          </ac:spMkLst>
        </pc:spChg>
        <pc:spChg chg="add del">
          <ac:chgData name="Fernandez Planas, Pablo" userId="6e321e55-3b63-4a42-bd8e-f086caa5e917" providerId="ADAL" clId="{BC435EE4-79B0-4B59-B49A-DDB57861B726}" dt="2024-06-10T11:22:18.152" v="586" actId="26606"/>
          <ac:spMkLst>
            <pc:docMk/>
            <pc:sldMk cId="2382567662" sldId="260"/>
            <ac:spMk id="1038" creationId="{99F1FFA9-D672-408C-9220-ADEEC6ABDD09}"/>
          </ac:spMkLst>
        </pc:spChg>
        <pc:spChg chg="add">
          <ac:chgData name="Fernandez Planas, Pablo" userId="6e321e55-3b63-4a42-bd8e-f086caa5e917" providerId="ADAL" clId="{BC435EE4-79B0-4B59-B49A-DDB57861B726}" dt="2024-06-10T11:22:18.152" v="586" actId="26606"/>
          <ac:spMkLst>
            <pc:docMk/>
            <pc:sldMk cId="2382567662" sldId="260"/>
            <ac:spMk id="1043" creationId="{394842B0-684D-44CC-B4BC-D13331CFD290}"/>
          </ac:spMkLst>
        </pc:spChg>
        <pc:spChg chg="add">
          <ac:chgData name="Fernandez Planas, Pablo" userId="6e321e55-3b63-4a42-bd8e-f086caa5e917" providerId="ADAL" clId="{BC435EE4-79B0-4B59-B49A-DDB57861B726}" dt="2024-06-10T11:22:18.152" v="586" actId="26606"/>
          <ac:spMkLst>
            <pc:docMk/>
            <pc:sldMk cId="2382567662" sldId="260"/>
            <ac:spMk id="1045" creationId="{4C2A3DC3-F495-4B99-9FF3-3FB30D63235E}"/>
          </ac:spMkLst>
        </pc:spChg>
        <pc:picChg chg="add mod">
          <ac:chgData name="Fernandez Planas, Pablo" userId="6e321e55-3b63-4a42-bd8e-f086caa5e917" providerId="ADAL" clId="{BC435EE4-79B0-4B59-B49A-DDB57861B726}" dt="2024-06-10T11:22:50.187" v="589" actId="1076"/>
          <ac:picMkLst>
            <pc:docMk/>
            <pc:sldMk cId="2382567662" sldId="260"/>
            <ac:picMk id="5" creationId="{427CECA7-CB19-EF79-5E9B-5CF36CA2C9D8}"/>
          </ac:picMkLst>
        </pc:picChg>
        <pc:picChg chg="add del mod">
          <ac:chgData name="Fernandez Planas, Pablo" userId="6e321e55-3b63-4a42-bd8e-f086caa5e917" providerId="ADAL" clId="{BC435EE4-79B0-4B59-B49A-DDB57861B726}" dt="2024-06-10T11:22:09.543" v="584" actId="478"/>
          <ac:picMkLst>
            <pc:docMk/>
            <pc:sldMk cId="2382567662" sldId="260"/>
            <ac:picMk id="1026" creationId="{72FF2115-15D5-A2DF-D393-0223BF0D7C2F}"/>
          </ac:picMkLst>
        </pc:picChg>
        <pc:picChg chg="add mod ord">
          <ac:chgData name="Fernandez Planas, Pablo" userId="6e321e55-3b63-4a42-bd8e-f086caa5e917" providerId="ADAL" clId="{BC435EE4-79B0-4B59-B49A-DDB57861B726}" dt="2024-06-10T11:26:22.777" v="604" actId="14100"/>
          <ac:picMkLst>
            <pc:docMk/>
            <pc:sldMk cId="2382567662" sldId="260"/>
            <ac:picMk id="1028" creationId="{35C20D2F-F5DC-AB7D-A016-E316B6E5DBFE}"/>
          </ac:picMkLst>
        </pc:picChg>
      </pc:sldChg>
      <pc:sldChg chg="modSp new mod">
        <pc:chgData name="Fernandez Planas, Pablo" userId="6e321e55-3b63-4a42-bd8e-f086caa5e917" providerId="ADAL" clId="{BC435EE4-79B0-4B59-B49A-DDB57861B726}" dt="2024-06-10T11:14:21.221" v="510" actId="20577"/>
        <pc:sldMkLst>
          <pc:docMk/>
          <pc:sldMk cId="3330236163" sldId="261"/>
        </pc:sldMkLst>
        <pc:spChg chg="mod">
          <ac:chgData name="Fernandez Planas, Pablo" userId="6e321e55-3b63-4a42-bd8e-f086caa5e917" providerId="ADAL" clId="{BC435EE4-79B0-4B59-B49A-DDB57861B726}" dt="2024-06-10T11:14:21.221" v="510" actId="20577"/>
          <ac:spMkLst>
            <pc:docMk/>
            <pc:sldMk cId="3330236163" sldId="261"/>
            <ac:spMk id="2" creationId="{1873D5D2-663B-BBE8-7124-6DF2636FE8C9}"/>
          </ac:spMkLst>
        </pc:spChg>
      </pc:sldChg>
      <pc:sldChg chg="addSp delSp modSp new mod">
        <pc:chgData name="Fernandez Planas, Pablo" userId="6e321e55-3b63-4a42-bd8e-f086caa5e917" providerId="ADAL" clId="{BC435EE4-79B0-4B59-B49A-DDB57861B726}" dt="2024-06-14T08:25:03.456" v="1299" actId="1076"/>
        <pc:sldMkLst>
          <pc:docMk/>
          <pc:sldMk cId="2978876714" sldId="262"/>
        </pc:sldMkLst>
        <pc:spChg chg="mod">
          <ac:chgData name="Fernandez Planas, Pablo" userId="6e321e55-3b63-4a42-bd8e-f086caa5e917" providerId="ADAL" clId="{BC435EE4-79B0-4B59-B49A-DDB57861B726}" dt="2024-06-10T11:14:31.236" v="526" actId="20577"/>
          <ac:spMkLst>
            <pc:docMk/>
            <pc:sldMk cId="2978876714" sldId="262"/>
            <ac:spMk id="2" creationId="{0D3464D9-FCD2-8036-0326-25781CA0B809}"/>
          </ac:spMkLst>
        </pc:spChg>
        <pc:spChg chg="mod">
          <ac:chgData name="Fernandez Planas, Pablo" userId="6e321e55-3b63-4a42-bd8e-f086caa5e917" providerId="ADAL" clId="{BC435EE4-79B0-4B59-B49A-DDB57861B726}" dt="2024-06-10T11:32:29.456" v="624" actId="20577"/>
          <ac:spMkLst>
            <pc:docMk/>
            <pc:sldMk cId="2978876714" sldId="262"/>
            <ac:spMk id="3" creationId="{F35865B3-44E2-AB93-4EE8-C4AA8DFE35A4}"/>
          </ac:spMkLst>
        </pc:spChg>
        <pc:spChg chg="add mod ord">
          <ac:chgData name="Fernandez Planas, Pablo" userId="6e321e55-3b63-4a42-bd8e-f086caa5e917" providerId="ADAL" clId="{BC435EE4-79B0-4B59-B49A-DDB57861B726}" dt="2024-06-14T08:20:54.078" v="1116" actId="20577"/>
          <ac:spMkLst>
            <pc:docMk/>
            <pc:sldMk cId="2978876714" sldId="262"/>
            <ac:spMk id="6" creationId="{C8DBE96A-D504-D274-8895-959D3BE9FDD3}"/>
          </ac:spMkLst>
        </pc:spChg>
        <pc:spChg chg="add mod">
          <ac:chgData name="Fernandez Planas, Pablo" userId="6e321e55-3b63-4a42-bd8e-f086caa5e917" providerId="ADAL" clId="{BC435EE4-79B0-4B59-B49A-DDB57861B726}" dt="2024-06-14T08:05:41.104" v="1081" actId="1037"/>
          <ac:spMkLst>
            <pc:docMk/>
            <pc:sldMk cId="2978876714" sldId="262"/>
            <ac:spMk id="7" creationId="{AFAE38F4-452E-4D97-3AFC-325A6C0FA24A}"/>
          </ac:spMkLst>
        </pc:spChg>
        <pc:spChg chg="add mod">
          <ac:chgData name="Fernandez Planas, Pablo" userId="6e321e55-3b63-4a42-bd8e-f086caa5e917" providerId="ADAL" clId="{BC435EE4-79B0-4B59-B49A-DDB57861B726}" dt="2024-06-14T08:06:02.639" v="1086" actId="14100"/>
          <ac:spMkLst>
            <pc:docMk/>
            <pc:sldMk cId="2978876714" sldId="262"/>
            <ac:spMk id="8" creationId="{9F1431C2-7A57-2CC8-F620-23516143AA57}"/>
          </ac:spMkLst>
        </pc:spChg>
        <pc:spChg chg="add mod">
          <ac:chgData name="Fernandez Planas, Pablo" userId="6e321e55-3b63-4a42-bd8e-f086caa5e917" providerId="ADAL" clId="{BC435EE4-79B0-4B59-B49A-DDB57861B726}" dt="2024-06-14T08:14:36.458" v="1090" actId="14100"/>
          <ac:spMkLst>
            <pc:docMk/>
            <pc:sldMk cId="2978876714" sldId="262"/>
            <ac:spMk id="9" creationId="{CF02AEB3-367B-1862-945D-29C32195D977}"/>
          </ac:spMkLst>
        </pc:spChg>
        <pc:spChg chg="add mod">
          <ac:chgData name="Fernandez Planas, Pablo" userId="6e321e55-3b63-4a42-bd8e-f086caa5e917" providerId="ADAL" clId="{BC435EE4-79B0-4B59-B49A-DDB57861B726}" dt="2024-06-14T08:23:10.183" v="1226" actId="1076"/>
          <ac:spMkLst>
            <pc:docMk/>
            <pc:sldMk cId="2978876714" sldId="262"/>
            <ac:spMk id="23" creationId="{EDA52AE0-4BB0-84A9-6E58-63BF1A68C4C4}"/>
          </ac:spMkLst>
        </pc:spChg>
        <pc:spChg chg="add mod">
          <ac:chgData name="Fernandez Planas, Pablo" userId="6e321e55-3b63-4a42-bd8e-f086caa5e917" providerId="ADAL" clId="{BC435EE4-79B0-4B59-B49A-DDB57861B726}" dt="2024-06-14T08:22:44.058" v="1222" actId="122"/>
          <ac:spMkLst>
            <pc:docMk/>
            <pc:sldMk cId="2978876714" sldId="262"/>
            <ac:spMk id="24" creationId="{694B64F4-B2DE-9D14-1D7A-AD918B5E4B83}"/>
          </ac:spMkLst>
        </pc:spChg>
        <pc:spChg chg="add mod">
          <ac:chgData name="Fernandez Planas, Pablo" userId="6e321e55-3b63-4a42-bd8e-f086caa5e917" providerId="ADAL" clId="{BC435EE4-79B0-4B59-B49A-DDB57861B726}" dt="2024-06-14T08:21:59.951" v="1168" actId="20577"/>
          <ac:spMkLst>
            <pc:docMk/>
            <pc:sldMk cId="2978876714" sldId="262"/>
            <ac:spMk id="25" creationId="{BCD87479-2302-05D4-AE11-408C1C32DE3B}"/>
          </ac:spMkLst>
        </pc:spChg>
        <pc:spChg chg="add mod">
          <ac:chgData name="Fernandez Planas, Pablo" userId="6e321e55-3b63-4a42-bd8e-f086caa5e917" providerId="ADAL" clId="{BC435EE4-79B0-4B59-B49A-DDB57861B726}" dt="2024-06-14T08:22:50.723" v="1223" actId="122"/>
          <ac:spMkLst>
            <pc:docMk/>
            <pc:sldMk cId="2978876714" sldId="262"/>
            <ac:spMk id="26" creationId="{39AD820D-9CF5-975E-C88F-5FF86C4FB47D}"/>
          </ac:spMkLst>
        </pc:spChg>
        <pc:spChg chg="add mod">
          <ac:chgData name="Fernandez Planas, Pablo" userId="6e321e55-3b63-4a42-bd8e-f086caa5e917" providerId="ADAL" clId="{BC435EE4-79B0-4B59-B49A-DDB57861B726}" dt="2024-06-14T08:24:30.305" v="1250" actId="1076"/>
          <ac:spMkLst>
            <pc:docMk/>
            <pc:sldMk cId="2978876714" sldId="262"/>
            <ac:spMk id="28" creationId="{AB043088-662C-8451-11A7-041396DFBA85}"/>
          </ac:spMkLst>
        </pc:spChg>
        <pc:spChg chg="add mod">
          <ac:chgData name="Fernandez Planas, Pablo" userId="6e321e55-3b63-4a42-bd8e-f086caa5e917" providerId="ADAL" clId="{BC435EE4-79B0-4B59-B49A-DDB57861B726}" dt="2024-06-14T08:25:03.456" v="1299" actId="1076"/>
          <ac:spMkLst>
            <pc:docMk/>
            <pc:sldMk cId="2978876714" sldId="262"/>
            <ac:spMk id="29" creationId="{2AE26305-E7EE-A462-49F0-5F2119FB9686}"/>
          </ac:spMkLst>
        </pc:spChg>
        <pc:picChg chg="add del mod">
          <ac:chgData name="Fernandez Planas, Pablo" userId="6e321e55-3b63-4a42-bd8e-f086caa5e917" providerId="ADAL" clId="{BC435EE4-79B0-4B59-B49A-DDB57861B726}" dt="2024-06-14T08:01:31.430" v="1038" actId="478"/>
          <ac:picMkLst>
            <pc:docMk/>
            <pc:sldMk cId="2978876714" sldId="262"/>
            <ac:picMk id="5" creationId="{C59BFC16-1CA2-409A-7812-94F9FEE73AA1}"/>
          </ac:picMkLst>
        </pc:picChg>
        <pc:picChg chg="add mod">
          <ac:chgData name="Fernandez Planas, Pablo" userId="6e321e55-3b63-4a42-bd8e-f086caa5e917" providerId="ADAL" clId="{BC435EE4-79B0-4B59-B49A-DDB57861B726}" dt="2024-06-14T08:03:08.703" v="1057" actId="14100"/>
          <ac:picMkLst>
            <pc:docMk/>
            <pc:sldMk cId="2978876714" sldId="262"/>
            <ac:picMk id="1026" creationId="{82B94BE7-4AF4-A6A3-4DF1-8BDDF3EE1044}"/>
          </ac:picMkLst>
        </pc:picChg>
        <pc:picChg chg="add mod">
          <ac:chgData name="Fernandez Planas, Pablo" userId="6e321e55-3b63-4a42-bd8e-f086caa5e917" providerId="ADAL" clId="{BC435EE4-79B0-4B59-B49A-DDB57861B726}" dt="2024-06-14T08:03:14.642" v="1059" actId="14100"/>
          <ac:picMkLst>
            <pc:docMk/>
            <pc:sldMk cId="2978876714" sldId="262"/>
            <ac:picMk id="1028" creationId="{99DD9E3F-28B8-8671-C73C-0469E21411F0}"/>
          </ac:picMkLst>
        </pc:picChg>
        <pc:picChg chg="add mod">
          <ac:chgData name="Fernandez Planas, Pablo" userId="6e321e55-3b63-4a42-bd8e-f086caa5e917" providerId="ADAL" clId="{BC435EE4-79B0-4B59-B49A-DDB57861B726}" dt="2024-06-14T08:04:57.984" v="1071" actId="1076"/>
          <ac:picMkLst>
            <pc:docMk/>
            <pc:sldMk cId="2978876714" sldId="262"/>
            <ac:picMk id="1030" creationId="{58B0F2AC-2607-6FAF-55F6-F0892A50D732}"/>
          </ac:picMkLst>
        </pc:picChg>
        <pc:cxnChg chg="add mod">
          <ac:chgData name="Fernandez Planas, Pablo" userId="6e321e55-3b63-4a42-bd8e-f086caa5e917" providerId="ADAL" clId="{BC435EE4-79B0-4B59-B49A-DDB57861B726}" dt="2024-06-14T08:15:39.090" v="1098" actId="1076"/>
          <ac:cxnSpMkLst>
            <pc:docMk/>
            <pc:sldMk cId="2978876714" sldId="262"/>
            <ac:cxnSpMk id="11" creationId="{1F5B9DF1-31EA-F059-B7B7-690C41714F01}"/>
          </ac:cxnSpMkLst>
        </pc:cxnChg>
        <pc:cxnChg chg="add mod">
          <ac:chgData name="Fernandez Planas, Pablo" userId="6e321e55-3b63-4a42-bd8e-f086caa5e917" providerId="ADAL" clId="{BC435EE4-79B0-4B59-B49A-DDB57861B726}" dt="2024-06-14T08:15:50.313" v="1102" actId="14100"/>
          <ac:cxnSpMkLst>
            <pc:docMk/>
            <pc:sldMk cId="2978876714" sldId="262"/>
            <ac:cxnSpMk id="13" creationId="{0CA88DC5-5670-AA81-65C7-FDF93C3AB46E}"/>
          </ac:cxnSpMkLst>
        </pc:cxnChg>
        <pc:cxnChg chg="add mod">
          <ac:chgData name="Fernandez Planas, Pablo" userId="6e321e55-3b63-4a42-bd8e-f086caa5e917" providerId="ADAL" clId="{BC435EE4-79B0-4B59-B49A-DDB57861B726}" dt="2024-06-14T08:15:58.352" v="1105" actId="14100"/>
          <ac:cxnSpMkLst>
            <pc:docMk/>
            <pc:sldMk cId="2978876714" sldId="262"/>
            <ac:cxnSpMk id="16" creationId="{52624062-27F3-A9A5-F415-F65E8968860C}"/>
          </ac:cxnSpMkLst>
        </pc:cxnChg>
        <pc:cxnChg chg="add mod">
          <ac:chgData name="Fernandez Planas, Pablo" userId="6e321e55-3b63-4a42-bd8e-f086caa5e917" providerId="ADAL" clId="{BC435EE4-79B0-4B59-B49A-DDB57861B726}" dt="2024-06-14T08:24:57.453" v="1298" actId="14100"/>
          <ac:cxnSpMkLst>
            <pc:docMk/>
            <pc:sldMk cId="2978876714" sldId="262"/>
            <ac:cxnSpMk id="18" creationId="{BB210E7F-D4DA-2906-1E5F-5F4E0D0381D6}"/>
          </ac:cxnSpMkLst>
        </pc:cxnChg>
        <pc:cxnChg chg="add mod">
          <ac:chgData name="Fernandez Planas, Pablo" userId="6e321e55-3b63-4a42-bd8e-f086caa5e917" providerId="ADAL" clId="{BC435EE4-79B0-4B59-B49A-DDB57861B726}" dt="2024-06-14T08:19:05.928" v="1111" actId="14100"/>
          <ac:cxnSpMkLst>
            <pc:docMk/>
            <pc:sldMk cId="2978876714" sldId="262"/>
            <ac:cxnSpMk id="20" creationId="{E236D409-6854-3448-4955-D0A46D6F944A}"/>
          </ac:cxnSpMkLst>
        </pc:cxnChg>
        <pc:cxnChg chg="add mod">
          <ac:chgData name="Fernandez Planas, Pablo" userId="6e321e55-3b63-4a42-bd8e-f086caa5e917" providerId="ADAL" clId="{BC435EE4-79B0-4B59-B49A-DDB57861B726}" dt="2024-06-14T08:23:10.183" v="1226" actId="1076"/>
          <ac:cxnSpMkLst>
            <pc:docMk/>
            <pc:sldMk cId="2978876714" sldId="262"/>
            <ac:cxnSpMk id="22" creationId="{BF53EC40-4619-C6BC-D2BD-1035B90A9382}"/>
          </ac:cxnSpMkLst>
        </pc:cxnChg>
      </pc:sldChg>
      <pc:sldChg chg="modSp new mod">
        <pc:chgData name="Fernandez Planas, Pablo" userId="6e321e55-3b63-4a42-bd8e-f086caa5e917" providerId="ADAL" clId="{BC435EE4-79B0-4B59-B49A-DDB57861B726}" dt="2024-06-10T11:14:56.681" v="567" actId="20577"/>
        <pc:sldMkLst>
          <pc:docMk/>
          <pc:sldMk cId="248316401" sldId="263"/>
        </pc:sldMkLst>
        <pc:spChg chg="mod">
          <ac:chgData name="Fernandez Planas, Pablo" userId="6e321e55-3b63-4a42-bd8e-f086caa5e917" providerId="ADAL" clId="{BC435EE4-79B0-4B59-B49A-DDB57861B726}" dt="2024-06-10T11:14:56.681" v="567" actId="20577"/>
          <ac:spMkLst>
            <pc:docMk/>
            <pc:sldMk cId="248316401" sldId="263"/>
            <ac:spMk id="2" creationId="{D7C643A9-A482-0DE3-8C58-7434985114FC}"/>
          </ac:spMkLst>
        </pc:spChg>
      </pc:sldChg>
      <pc:sldChg chg="addSp delSp modSp new mod setBg">
        <pc:chgData name="Fernandez Planas, Pablo" userId="6e321e55-3b63-4a42-bd8e-f086caa5e917" providerId="ADAL" clId="{BC435EE4-79B0-4B59-B49A-DDB57861B726}" dt="2024-06-14T07:56:43.677" v="1029" actId="1076"/>
        <pc:sldMkLst>
          <pc:docMk/>
          <pc:sldMk cId="996176950" sldId="264"/>
        </pc:sldMkLst>
        <pc:spChg chg="add mod">
          <ac:chgData name="Fernandez Planas, Pablo" userId="6e321e55-3b63-4a42-bd8e-f086caa5e917" providerId="ADAL" clId="{BC435EE4-79B0-4B59-B49A-DDB57861B726}" dt="2024-06-14T07:54:38.660" v="998" actId="14100"/>
          <ac:spMkLst>
            <pc:docMk/>
            <pc:sldMk cId="996176950" sldId="264"/>
            <ac:spMk id="2" creationId="{8FEB053E-6D13-291D-BE47-8507FDC42FD1}"/>
          </ac:spMkLst>
        </pc:spChg>
        <pc:spChg chg="del">
          <ac:chgData name="Fernandez Planas, Pablo" userId="6e321e55-3b63-4a42-bd8e-f086caa5e917" providerId="ADAL" clId="{BC435EE4-79B0-4B59-B49A-DDB57861B726}" dt="2024-06-10T11:34:13.463" v="631" actId="478"/>
          <ac:spMkLst>
            <pc:docMk/>
            <pc:sldMk cId="996176950" sldId="264"/>
            <ac:spMk id="2" creationId="{AB565494-C2BC-39DE-E419-D09E695EAA24}"/>
          </ac:spMkLst>
        </pc:spChg>
        <pc:spChg chg="del">
          <ac:chgData name="Fernandez Planas, Pablo" userId="6e321e55-3b63-4a42-bd8e-f086caa5e917" providerId="ADAL" clId="{BC435EE4-79B0-4B59-B49A-DDB57861B726}" dt="2024-06-10T11:34:11.967" v="628" actId="478"/>
          <ac:spMkLst>
            <pc:docMk/>
            <pc:sldMk cId="996176950" sldId="264"/>
            <ac:spMk id="3" creationId="{7C771966-50C0-BEDB-2328-6851B6FF4333}"/>
          </ac:spMkLst>
        </pc:spChg>
        <pc:spChg chg="add mod">
          <ac:chgData name="Fernandez Planas, Pablo" userId="6e321e55-3b63-4a42-bd8e-f086caa5e917" providerId="ADAL" clId="{BC435EE4-79B0-4B59-B49A-DDB57861B726}" dt="2024-06-14T07:54:53.113" v="1001" actId="14100"/>
          <ac:spMkLst>
            <pc:docMk/>
            <pc:sldMk cId="996176950" sldId="264"/>
            <ac:spMk id="3" creationId="{A3611ABB-FFE2-AE97-85BB-6F9299418A2C}"/>
          </ac:spMkLst>
        </pc:spChg>
        <pc:spChg chg="add del mod">
          <ac:chgData name="Fernandez Planas, Pablo" userId="6e321e55-3b63-4a42-bd8e-f086caa5e917" providerId="ADAL" clId="{BC435EE4-79B0-4B59-B49A-DDB57861B726}" dt="2024-06-10T11:34:11.985" v="630"/>
          <ac:spMkLst>
            <pc:docMk/>
            <pc:sldMk cId="996176950" sldId="264"/>
            <ac:spMk id="4" creationId="{18597223-BC2C-E8EA-A11B-E985297BDB49}"/>
          </ac:spMkLst>
        </pc:spChg>
        <pc:spChg chg="add mod">
          <ac:chgData name="Fernandez Planas, Pablo" userId="6e321e55-3b63-4a42-bd8e-f086caa5e917" providerId="ADAL" clId="{BC435EE4-79B0-4B59-B49A-DDB57861B726}" dt="2024-06-14T07:55:32.953" v="1014" actId="207"/>
          <ac:spMkLst>
            <pc:docMk/>
            <pc:sldMk cId="996176950" sldId="264"/>
            <ac:spMk id="4" creationId="{2152C70C-F0CD-994C-69E0-84A7D8D4F343}"/>
          </ac:spMkLst>
        </pc:spChg>
        <pc:spChg chg="add mod">
          <ac:chgData name="Fernandez Planas, Pablo" userId="6e321e55-3b63-4a42-bd8e-f086caa5e917" providerId="ADAL" clId="{BC435EE4-79B0-4B59-B49A-DDB57861B726}" dt="2024-06-14T07:56:43.677" v="1029" actId="1076"/>
          <ac:spMkLst>
            <pc:docMk/>
            <pc:sldMk cId="996176950" sldId="264"/>
            <ac:spMk id="5" creationId="{404DDCD1-5603-7ABC-2C4D-26E997BB74EC}"/>
          </ac:spMkLst>
        </pc:spChg>
        <pc:spChg chg="add del mod">
          <ac:chgData name="Fernandez Planas, Pablo" userId="6e321e55-3b63-4a42-bd8e-f086caa5e917" providerId="ADAL" clId="{BC435EE4-79B0-4B59-B49A-DDB57861B726}" dt="2024-06-10T11:42:27.320" v="797" actId="478"/>
          <ac:spMkLst>
            <pc:docMk/>
            <pc:sldMk cId="996176950" sldId="264"/>
            <ac:spMk id="5" creationId="{698F6AA6-3160-0D9D-4319-3FC31188BE4B}"/>
          </ac:spMkLst>
        </pc:spChg>
        <pc:spChg chg="add del mod">
          <ac:chgData name="Fernandez Planas, Pablo" userId="6e321e55-3b63-4a42-bd8e-f086caa5e917" providerId="ADAL" clId="{BC435EE4-79B0-4B59-B49A-DDB57861B726}" dt="2024-06-10T11:43:21.541" v="817" actId="478"/>
          <ac:spMkLst>
            <pc:docMk/>
            <pc:sldMk cId="996176950" sldId="264"/>
            <ac:spMk id="6" creationId="{B622294D-5B0B-B1EC-E509-6C32991DF82F}"/>
          </ac:spMkLst>
        </pc:spChg>
        <pc:spChg chg="add del mod">
          <ac:chgData name="Fernandez Planas, Pablo" userId="6e321e55-3b63-4a42-bd8e-f086caa5e917" providerId="ADAL" clId="{BC435EE4-79B0-4B59-B49A-DDB57861B726}" dt="2024-06-10T11:43:47.945" v="821" actId="478"/>
          <ac:spMkLst>
            <pc:docMk/>
            <pc:sldMk cId="996176950" sldId="264"/>
            <ac:spMk id="7" creationId="{20B27BB5-BC06-AB8E-5619-7A5DEDBADC12}"/>
          </ac:spMkLst>
        </pc:spChg>
        <pc:spChg chg="add del mod">
          <ac:chgData name="Fernandez Planas, Pablo" userId="6e321e55-3b63-4a42-bd8e-f086caa5e917" providerId="ADAL" clId="{BC435EE4-79B0-4B59-B49A-DDB57861B726}" dt="2024-06-10T11:43:59.694" v="825" actId="478"/>
          <ac:spMkLst>
            <pc:docMk/>
            <pc:sldMk cId="996176950" sldId="264"/>
            <ac:spMk id="8" creationId="{EC3D2336-ECE3-887D-7DB3-AD64F343B57B}"/>
          </ac:spMkLst>
        </pc:spChg>
        <pc:spChg chg="add del mod">
          <ac:chgData name="Fernandez Planas, Pablo" userId="6e321e55-3b63-4a42-bd8e-f086caa5e917" providerId="ADAL" clId="{BC435EE4-79B0-4B59-B49A-DDB57861B726}" dt="2024-06-10T11:44:48.004" v="840" actId="478"/>
          <ac:spMkLst>
            <pc:docMk/>
            <pc:sldMk cId="996176950" sldId="264"/>
            <ac:spMk id="9" creationId="{88A7BE01-3D6F-70A0-5FE6-662F2E829547}"/>
          </ac:spMkLst>
        </pc:spChg>
        <pc:spChg chg="add del mod">
          <ac:chgData name="Fernandez Planas, Pablo" userId="6e321e55-3b63-4a42-bd8e-f086caa5e917" providerId="ADAL" clId="{BC435EE4-79B0-4B59-B49A-DDB57861B726}" dt="2024-06-10T11:44:46.529" v="839" actId="478"/>
          <ac:spMkLst>
            <pc:docMk/>
            <pc:sldMk cId="996176950" sldId="264"/>
            <ac:spMk id="10" creationId="{3084DD7C-A723-8A3B-EA3C-BADFDBBD5818}"/>
          </ac:spMkLst>
        </pc:spChg>
        <pc:spChg chg="add del mod">
          <ac:chgData name="Fernandez Planas, Pablo" userId="6e321e55-3b63-4a42-bd8e-f086caa5e917" providerId="ADAL" clId="{BC435EE4-79B0-4B59-B49A-DDB57861B726}" dt="2024-06-10T11:45:11.396" v="845" actId="478"/>
          <ac:spMkLst>
            <pc:docMk/>
            <pc:sldMk cId="996176950" sldId="264"/>
            <ac:spMk id="11" creationId="{45C17AC5-6775-0CB4-AFEC-0E6319759382}"/>
          </ac:spMkLst>
        </pc:spChg>
        <pc:spChg chg="add del mod">
          <ac:chgData name="Fernandez Planas, Pablo" userId="6e321e55-3b63-4a42-bd8e-f086caa5e917" providerId="ADAL" clId="{BC435EE4-79B0-4B59-B49A-DDB57861B726}" dt="2024-06-10T11:45:23.560" v="853" actId="478"/>
          <ac:spMkLst>
            <pc:docMk/>
            <pc:sldMk cId="996176950" sldId="264"/>
            <ac:spMk id="12" creationId="{DE106E8F-0904-08DC-4F1B-4F4A4343FE19}"/>
          </ac:spMkLst>
        </pc:spChg>
        <pc:spChg chg="add del mod">
          <ac:chgData name="Fernandez Planas, Pablo" userId="6e321e55-3b63-4a42-bd8e-f086caa5e917" providerId="ADAL" clId="{BC435EE4-79B0-4B59-B49A-DDB57861B726}" dt="2024-06-10T11:45:53.496" v="860" actId="478"/>
          <ac:spMkLst>
            <pc:docMk/>
            <pc:sldMk cId="996176950" sldId="264"/>
            <ac:spMk id="13" creationId="{5D00B0B4-53FB-AA04-7399-2264125AC613}"/>
          </ac:spMkLst>
        </pc:spChg>
        <pc:spChg chg="add del mod">
          <ac:chgData name="Fernandez Planas, Pablo" userId="6e321e55-3b63-4a42-bd8e-f086caa5e917" providerId="ADAL" clId="{BC435EE4-79B0-4B59-B49A-DDB57861B726}" dt="2024-06-10T11:46:04.234" v="866" actId="478"/>
          <ac:spMkLst>
            <pc:docMk/>
            <pc:sldMk cId="996176950" sldId="264"/>
            <ac:spMk id="14" creationId="{899AEC41-83B3-F3C1-A3E0-589A1069EFB5}"/>
          </ac:spMkLst>
        </pc:spChg>
        <pc:spChg chg="add del mod">
          <ac:chgData name="Fernandez Planas, Pablo" userId="6e321e55-3b63-4a42-bd8e-f086caa5e917" providerId="ADAL" clId="{BC435EE4-79B0-4B59-B49A-DDB57861B726}" dt="2024-06-10T11:46:42.579" v="904" actId="478"/>
          <ac:spMkLst>
            <pc:docMk/>
            <pc:sldMk cId="996176950" sldId="264"/>
            <ac:spMk id="15" creationId="{CD236E54-EAA6-8F8A-3FA2-896DAF394DAA}"/>
          </ac:spMkLst>
        </pc:spChg>
        <pc:spChg chg="add del mod">
          <ac:chgData name="Fernandez Planas, Pablo" userId="6e321e55-3b63-4a42-bd8e-f086caa5e917" providerId="ADAL" clId="{BC435EE4-79B0-4B59-B49A-DDB57861B726}" dt="2024-06-10T11:46:54.141" v="911" actId="478"/>
          <ac:spMkLst>
            <pc:docMk/>
            <pc:sldMk cId="996176950" sldId="264"/>
            <ac:spMk id="16" creationId="{E23A2574-A25E-C275-82A7-E4D2A64AB822}"/>
          </ac:spMkLst>
        </pc:spChg>
        <pc:spChg chg="add del mod">
          <ac:chgData name="Fernandez Planas, Pablo" userId="6e321e55-3b63-4a42-bd8e-f086caa5e917" providerId="ADAL" clId="{BC435EE4-79B0-4B59-B49A-DDB57861B726}" dt="2024-06-10T11:47:25.495" v="919" actId="478"/>
          <ac:spMkLst>
            <pc:docMk/>
            <pc:sldMk cId="996176950" sldId="264"/>
            <ac:spMk id="17" creationId="{E4162273-2E52-8EAD-85BC-A64AA452084D}"/>
          </ac:spMkLst>
        </pc:spChg>
        <pc:spChg chg="add del mod">
          <ac:chgData name="Fernandez Planas, Pablo" userId="6e321e55-3b63-4a42-bd8e-f086caa5e917" providerId="ADAL" clId="{BC435EE4-79B0-4B59-B49A-DDB57861B726}" dt="2024-06-10T11:47:39.858" v="927" actId="478"/>
          <ac:spMkLst>
            <pc:docMk/>
            <pc:sldMk cId="996176950" sldId="264"/>
            <ac:spMk id="18" creationId="{361C78D6-ED78-9F6F-6EDD-9FA6D26CAB11}"/>
          </ac:spMkLst>
        </pc:spChg>
        <pc:spChg chg="add del mod">
          <ac:chgData name="Fernandez Planas, Pablo" userId="6e321e55-3b63-4a42-bd8e-f086caa5e917" providerId="ADAL" clId="{BC435EE4-79B0-4B59-B49A-DDB57861B726}" dt="2024-06-10T11:47:56.182" v="935" actId="478"/>
          <ac:spMkLst>
            <pc:docMk/>
            <pc:sldMk cId="996176950" sldId="264"/>
            <ac:spMk id="19" creationId="{5B7F3D98-E43C-DEB4-3A58-761E7BB6415C}"/>
          </ac:spMkLst>
        </pc:spChg>
        <pc:spChg chg="add del mod">
          <ac:chgData name="Fernandez Planas, Pablo" userId="6e321e55-3b63-4a42-bd8e-f086caa5e917" providerId="ADAL" clId="{BC435EE4-79B0-4B59-B49A-DDB57861B726}" dt="2024-06-10T11:48:30.714" v="947" actId="478"/>
          <ac:spMkLst>
            <pc:docMk/>
            <pc:sldMk cId="996176950" sldId="264"/>
            <ac:spMk id="20" creationId="{A8EA983D-AC3F-0604-990D-035D7035E5BB}"/>
          </ac:spMkLst>
        </pc:spChg>
        <pc:spChg chg="add del mod">
          <ac:chgData name="Fernandez Planas, Pablo" userId="6e321e55-3b63-4a42-bd8e-f086caa5e917" providerId="ADAL" clId="{BC435EE4-79B0-4B59-B49A-DDB57861B726}" dt="2024-06-10T11:48:30.714" v="947" actId="478"/>
          <ac:spMkLst>
            <pc:docMk/>
            <pc:sldMk cId="996176950" sldId="264"/>
            <ac:spMk id="21" creationId="{CD884B0E-BE9B-4F5A-AF9D-E90C0DA18B6D}"/>
          </ac:spMkLst>
        </pc:spChg>
        <pc:spChg chg="add del mod">
          <ac:chgData name="Fernandez Planas, Pablo" userId="6e321e55-3b63-4a42-bd8e-f086caa5e917" providerId="ADAL" clId="{BC435EE4-79B0-4B59-B49A-DDB57861B726}" dt="2024-06-10T11:48:39.950" v="951" actId="478"/>
          <ac:spMkLst>
            <pc:docMk/>
            <pc:sldMk cId="996176950" sldId="264"/>
            <ac:spMk id="22" creationId="{E027ADB0-9965-C7B3-6EE6-36F2E18D2F10}"/>
          </ac:spMkLst>
        </pc:spChg>
        <pc:spChg chg="add del mod">
          <ac:chgData name="Fernandez Planas, Pablo" userId="6e321e55-3b63-4a42-bd8e-f086caa5e917" providerId="ADAL" clId="{BC435EE4-79B0-4B59-B49A-DDB57861B726}" dt="2024-06-10T11:49:23.187" v="962" actId="478"/>
          <ac:spMkLst>
            <pc:docMk/>
            <pc:sldMk cId="996176950" sldId="264"/>
            <ac:spMk id="24" creationId="{847B3DF5-43A3-0CC2-3176-F47C50E10951}"/>
          </ac:spMkLst>
        </pc:spChg>
        <pc:spChg chg="add del mod">
          <ac:chgData name="Fernandez Planas, Pablo" userId="6e321e55-3b63-4a42-bd8e-f086caa5e917" providerId="ADAL" clId="{BC435EE4-79B0-4B59-B49A-DDB57861B726}" dt="2024-06-10T11:49:24.770" v="963" actId="478"/>
          <ac:spMkLst>
            <pc:docMk/>
            <pc:sldMk cId="996176950" sldId="264"/>
            <ac:spMk id="26" creationId="{2CD347B3-4906-D031-BE00-F34660462D5A}"/>
          </ac:spMkLst>
        </pc:spChg>
        <pc:spChg chg="add del mod">
          <ac:chgData name="Fernandez Planas, Pablo" userId="6e321e55-3b63-4a42-bd8e-f086caa5e917" providerId="ADAL" clId="{BC435EE4-79B0-4B59-B49A-DDB57861B726}" dt="2024-06-10T11:50:12.983" v="968" actId="478"/>
          <ac:spMkLst>
            <pc:docMk/>
            <pc:sldMk cId="996176950" sldId="264"/>
            <ac:spMk id="28" creationId="{B06C0AE4-8FF7-5B28-B96F-A814123E2BC6}"/>
          </ac:spMkLst>
        </pc:spChg>
        <pc:spChg chg="add del mod">
          <ac:chgData name="Fernandez Planas, Pablo" userId="6e321e55-3b63-4a42-bd8e-f086caa5e917" providerId="ADAL" clId="{BC435EE4-79B0-4B59-B49A-DDB57861B726}" dt="2024-06-10T11:50:25.304" v="973" actId="478"/>
          <ac:spMkLst>
            <pc:docMk/>
            <pc:sldMk cId="996176950" sldId="264"/>
            <ac:spMk id="30" creationId="{88F3FD76-218E-FDB8-4A71-76341BB3C3E3}"/>
          </ac:spMkLst>
        </pc:spChg>
        <pc:spChg chg="add del mod">
          <ac:chgData name="Fernandez Planas, Pablo" userId="6e321e55-3b63-4a42-bd8e-f086caa5e917" providerId="ADAL" clId="{BC435EE4-79B0-4B59-B49A-DDB57861B726}" dt="2024-06-10T11:50:37.777" v="978" actId="478"/>
          <ac:spMkLst>
            <pc:docMk/>
            <pc:sldMk cId="996176950" sldId="264"/>
            <ac:spMk id="32" creationId="{8E61E8C3-80B3-ADF4-A2D3-8B81CFD26417}"/>
          </ac:spMkLst>
        </pc:spChg>
        <pc:spChg chg="add del">
          <ac:chgData name="Fernandez Planas, Pablo" userId="6e321e55-3b63-4a42-bd8e-f086caa5e917" providerId="ADAL" clId="{BC435EE4-79B0-4B59-B49A-DDB57861B726}" dt="2024-06-10T11:41:59.512" v="789" actId="478"/>
          <ac:spMkLst>
            <pc:docMk/>
            <pc:sldMk cId="996176950" sldId="264"/>
            <ac:spMk id="33" creationId="{6F7AAE1E-3B3E-98E1-A788-08BB6A8A8C7B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4" creationId="{7B6AE519-6A6E-65AE-396B-4E6C6AC63B2F}"/>
          </ac:spMkLst>
        </pc:spChg>
        <pc:spChg chg="add del mod">
          <ac:chgData name="Fernandez Planas, Pablo" userId="6e321e55-3b63-4a42-bd8e-f086caa5e917" providerId="ADAL" clId="{BC435EE4-79B0-4B59-B49A-DDB57861B726}" dt="2024-06-10T11:42:17.500" v="794" actId="478"/>
          <ac:spMkLst>
            <pc:docMk/>
            <pc:sldMk cId="996176950" sldId="264"/>
            <ac:spMk id="35" creationId="{5A6C087B-CEBB-A942-CBB5-172BF9736F05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6" creationId="{E5323FF5-AC48-EB9B-BB7C-E1BFB551A88A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7" creationId="{B9A6562D-7474-2705-F643-CEE96E575B20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8" creationId="{54614356-A994-5BCE-3346-39A499068888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39" creationId="{1BE22945-5602-33D3-4CED-6375629E5D2B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0" creationId="{9C907C62-447F-6131-2A4C-B913DA7AEA5C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1" creationId="{CFBBD854-E985-7086-EA92-57E006F789D0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2" creationId="{2DC318B7-617C-E5ED-73A0-20BC79750B29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3" creationId="{1827275D-7723-3E45-D27F-E63AA168D7E8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4" creationId="{A8969B7A-DABC-0575-3082-3DEFA97B22C5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5" creationId="{8A508A65-6EDC-E3F9-BC2D-A8E7F4D0E16E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6" creationId="{FB92F57F-30E0-D885-9103-B89CFB926810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7" creationId="{BAC185A7-7D43-49D9-3AE6-8E3AAA4CD1EC}"/>
          </ac:spMkLst>
        </pc:spChg>
        <pc:spChg chg="add mod">
          <ac:chgData name="Fernandez Planas, Pablo" userId="6e321e55-3b63-4a42-bd8e-f086caa5e917" providerId="ADAL" clId="{BC435EE4-79B0-4B59-B49A-DDB57861B726}" dt="2024-06-14T07:54:30.714" v="996" actId="1076"/>
          <ac:spMkLst>
            <pc:docMk/>
            <pc:sldMk cId="996176950" sldId="264"/>
            <ac:spMk id="48" creationId="{9018F1D3-6BE4-D390-AFAC-5CFC0EA88EE3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49" creationId="{17CA717D-4FCC-D934-30EB-F4A7796A76DD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0" creationId="{DE898B37-0009-2FAE-8857-B1D67F6A58D8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1" creationId="{60B2558A-D4FB-26DF-05A8-0F69245FDBC6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2" creationId="{1C495F1F-2DC4-6F9A-559F-BD9D14E0EEC6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3" creationId="{143E3D2E-AE90-A970-B754-A3BC0E7578F0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4" creationId="{517764C7-97ED-E9E4-1B93-9D84DDFD8872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5" creationId="{EA117C7D-131E-1BC9-57B1-DD76F3EA423B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6" creationId="{525EB9E2-E3B8-2131-56C4-AE6A28A324F3}"/>
          </ac:spMkLst>
        </pc:spChg>
        <pc:spChg chg="add mod">
          <ac:chgData name="Fernandez Planas, Pablo" userId="6e321e55-3b63-4a42-bd8e-f086caa5e917" providerId="ADAL" clId="{BC435EE4-79B0-4B59-B49A-DDB57861B726}" dt="2024-06-10T11:53:44.460" v="988" actId="26606"/>
          <ac:spMkLst>
            <pc:docMk/>
            <pc:sldMk cId="996176950" sldId="264"/>
            <ac:spMk id="57" creationId="{0787687F-EEA0-9E3F-74F7-7DE07A53EA25}"/>
          </ac:spMkLst>
        </pc:spChg>
        <pc:spChg chg="add del">
          <ac:chgData name="Fernandez Planas, Pablo" userId="6e321e55-3b63-4a42-bd8e-f086caa5e917" providerId="ADAL" clId="{BC435EE4-79B0-4B59-B49A-DDB57861B726}" dt="2024-06-10T11:53:44.444" v="987" actId="26606"/>
          <ac:spMkLst>
            <pc:docMk/>
            <pc:sldMk cId="996176950" sldId="264"/>
            <ac:spMk id="64" creationId="{86FF76B9-219D-4469-AF87-0236D29032F1}"/>
          </ac:spMkLst>
        </pc:spChg>
        <pc:spChg chg="add del">
          <ac:chgData name="Fernandez Planas, Pablo" userId="6e321e55-3b63-4a42-bd8e-f086caa5e917" providerId="ADAL" clId="{BC435EE4-79B0-4B59-B49A-DDB57861B726}" dt="2024-06-10T11:53:44.444" v="987" actId="26606"/>
          <ac:spMkLst>
            <pc:docMk/>
            <pc:sldMk cId="996176950" sldId="264"/>
            <ac:spMk id="70" creationId="{2E80C965-DB6D-4F81-9E9E-B027384D0BD6}"/>
          </ac:spMkLst>
        </pc:spChg>
        <pc:spChg chg="add del">
          <ac:chgData name="Fernandez Planas, Pablo" userId="6e321e55-3b63-4a42-bd8e-f086caa5e917" providerId="ADAL" clId="{BC435EE4-79B0-4B59-B49A-DDB57861B726}" dt="2024-06-10T11:53:44.444" v="987" actId="26606"/>
          <ac:spMkLst>
            <pc:docMk/>
            <pc:sldMk cId="996176950" sldId="264"/>
            <ac:spMk id="72" creationId="{633C5E46-DAC5-4661-9C87-22B08E2A512F}"/>
          </ac:spMkLst>
        </pc:spChg>
        <pc:grpChg chg="add del">
          <ac:chgData name="Fernandez Planas, Pablo" userId="6e321e55-3b63-4a42-bd8e-f086caa5e917" providerId="ADAL" clId="{BC435EE4-79B0-4B59-B49A-DDB57861B726}" dt="2024-06-10T11:53:44.444" v="987" actId="26606"/>
          <ac:grpSpMkLst>
            <pc:docMk/>
            <pc:sldMk cId="996176950" sldId="264"/>
            <ac:grpSpMk id="66" creationId="{DB88BD78-87E1-424D-B479-C37D8E41B12E}"/>
          </ac:grpSpMkLst>
        </pc:grpChg>
        <pc:picChg chg="add mod">
          <ac:chgData name="Fernandez Planas, Pablo" userId="6e321e55-3b63-4a42-bd8e-f086caa5e917" providerId="ADAL" clId="{BC435EE4-79B0-4B59-B49A-DDB57861B726}" dt="2024-06-10T11:53:44.460" v="988" actId="26606"/>
          <ac:picMkLst>
            <pc:docMk/>
            <pc:sldMk cId="996176950" sldId="264"/>
            <ac:picMk id="59" creationId="{FBAD4581-2E9D-5C58-387E-395F96E8C8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61F1-3712-4A17-8B31-0B86FF731FAC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31C2-BFAB-4A8A-BAA2-20B5D5678A6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16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1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866-2146-75F3-D565-2FD54005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F254-25D9-F4E4-EE86-3F9A0B1D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B38C-7ECB-CA67-179D-54F0BAD3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FC8B-A003-9F48-79DF-3EAAF2E7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BC20-32AD-A2F8-D6C7-FF8979B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0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DE57-D375-D4EF-08C8-D3955BA0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97579-0F09-4D96-713E-2257FAFD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B51D-8D25-A2D0-D1DA-728F89C5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664-FD9D-A30F-69C0-D03A4C79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2F6F-2F03-3BFE-5381-47D5E12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8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A3131-6542-2885-2319-F28D08EAD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A878-A4C3-F3E1-3959-2DE4E44B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78AF-C404-D783-C79F-C6E951D5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683B-EE8B-49D5-969D-4E0F59DF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6418-6BA1-1F69-3175-702438F8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7BB-908C-B640-67BA-C096BF5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21CB-9061-1DF0-3F08-17527F91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120B-D88A-C826-3A9E-DE47C56E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6770-D3CB-1749-2631-0A7DFD3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B1E0-96C8-F046-0908-ACCED51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6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BA7-1CC5-ACAF-10F0-9972F83A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F101-CFC4-21DA-3BA6-8D366FB9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1E7B-905E-7CD1-4EAF-2AEBB21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D498-757E-499D-B984-FA9FD8C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0FB6-F647-16D0-412A-D9418EE6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80EB-39D4-DEE6-C71C-D2864D8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1BDD-6074-7789-01E5-47A0064DF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6CE1B-69F3-BF77-C807-379E6F02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C684-DB41-EE6C-9F0B-C37A843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501D-CAA9-8E51-C471-9938F91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75FE-2749-C322-018F-BED0ABA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D6E-FE05-02BE-38C7-59E6FC86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D2F8-50D9-6A6A-0E84-1501EEA6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0812B-CFE3-7B23-27BB-98519D55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B3603-D549-B442-4918-0F943EFF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09A5A-E2A4-4F85-F367-9365BC269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14334-9429-C635-3AA4-1592B8F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5F67-CD8C-CBCF-E03B-3878E91D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CC44D-D5FA-D0B0-A0AD-9E9854A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36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18B4-1B4C-BF11-8528-CB213D6B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E2ED-9E36-D557-7250-28886792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8AC4-B712-1717-393C-4DDFE11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BEF9-DCBD-C92D-C280-DF77AB1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9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AA1F-2AD0-373D-A6F5-3DD473C2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CBCDD-D132-8A5C-FDB8-38464096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ABA2-DCF4-742D-9E51-E9FAA71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79D-F996-30C6-F8D8-07EC4794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CAF3-5111-F523-CB56-148E78E4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263EB-8232-4F5D-A8FD-A5C0C720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F0A-33FA-0966-11A2-61F874CB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8FE5-5358-E525-6A24-0C5DECD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1031-A26B-A295-3D45-8D1534BE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0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8B57-393F-66BE-B3CC-E3B895DC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E8837-C54C-58B0-7270-CBF790EE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C164-7DBD-2FB6-06C8-8562A35A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2FDA-2691-58B8-7ED5-477FF0E5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123E-4223-26D1-5624-9D1C6744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AE2F-9DE5-3698-78B5-489F1FF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117E0-EE15-FBAA-48E4-D4D76225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C7A2-F028-5E8B-45C2-EFA89670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4ACC-40C2-07C8-4A9A-BA5DBAD59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7D50-2735-43DB-B1F2-CA42BB73C10A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B14D-7176-21A9-BAC1-A22EE7B2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BBB-83DE-E917-CEBC-A109678A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4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A502E-E12E-1406-3A4C-447A288D6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ES" sz="1800" dirty="0"/>
              <a:t>La psicología detrás de las palabras</a:t>
            </a:r>
          </a:p>
        </p:txBody>
      </p:sp>
      <p:pic>
        <p:nvPicPr>
          <p:cNvPr id="5" name="Picture 4" descr="A close-up of a hand holding a needle&#10;&#10;Description automatically generated">
            <a:extLst>
              <a:ext uri="{FF2B5EF4-FFF2-40B4-BE49-F238E27FC236}">
                <a16:creationId xmlns:a16="http://schemas.microsoft.com/office/drawing/2014/main" id="{1AB54AF8-2C67-A500-3048-E47495253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52ED3-C951-BEB2-5382-A18F8463DD24}"/>
              </a:ext>
            </a:extLst>
          </p:cNvPr>
          <p:cNvSpPr txBox="1"/>
          <p:nvPr/>
        </p:nvSpPr>
        <p:spPr>
          <a:xfrm>
            <a:off x="9656451" y="6348722"/>
            <a:ext cx="23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Pablo Fernández Planas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52C319-DCEA-4109-4FEF-EA25AE9A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29" y="2828714"/>
            <a:ext cx="5363854" cy="15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15D83A4-EEDF-61AD-FFB2-C4D6C1CBEB73}"/>
              </a:ext>
            </a:extLst>
          </p:cNvPr>
          <p:cNvSpPr txBox="1">
            <a:spLocks/>
          </p:cNvSpPr>
          <p:nvPr/>
        </p:nvSpPr>
        <p:spPr>
          <a:xfrm>
            <a:off x="5799585" y="290118"/>
            <a:ext cx="6251111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dirty="0"/>
              <a:t>Trabajo Final de Grado</a:t>
            </a:r>
          </a:p>
          <a:p>
            <a:pPr algn="r"/>
            <a:r>
              <a:rPr lang="es-ES" sz="1800" dirty="0"/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70084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233489-1F66-E73F-4D10-845F14400C1A}"/>
              </a:ext>
            </a:extLst>
          </p:cNvPr>
          <p:cNvSpPr/>
          <p:nvPr/>
        </p:nvSpPr>
        <p:spPr>
          <a:xfrm>
            <a:off x="-3622089" y="-630315"/>
            <a:ext cx="7789361" cy="8119251"/>
          </a:xfrm>
          <a:prstGeom prst="ellipse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9C824-4AB5-3465-B108-3D156EDB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2A55-0234-A4AC-B876-8F22D6E4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Origen y contexto</a:t>
            </a:r>
          </a:p>
          <a:p>
            <a:r>
              <a:rPr lang="es-ES" dirty="0"/>
              <a:t>Análisis previo y funcionalidades de la aplicación</a:t>
            </a:r>
          </a:p>
          <a:p>
            <a:r>
              <a:rPr lang="es-ES" dirty="0"/>
              <a:t>Fase de desarrollo</a:t>
            </a:r>
          </a:p>
          <a:p>
            <a:r>
              <a:rPr lang="es-ES" dirty="0"/>
              <a:t>Guía de usuario</a:t>
            </a:r>
          </a:p>
          <a:p>
            <a:r>
              <a:rPr lang="es-ES" dirty="0"/>
              <a:t>Conclusiones y desarrollos futuros</a:t>
            </a:r>
          </a:p>
        </p:txBody>
      </p:sp>
    </p:spTree>
    <p:extLst>
      <p:ext uri="{BB962C8B-B14F-4D97-AF65-F5344CB8AC3E}">
        <p14:creationId xmlns:p14="http://schemas.microsoft.com/office/powerpoint/2010/main" val="24021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FA5-EEE3-630D-6C3A-0000F15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88D4-81DB-3353-2EE6-551804FA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96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4DE7-5BA1-0569-DD96-F2348C7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Origen y Contexto</a:t>
            </a:r>
          </a:p>
        </p:txBody>
      </p:sp>
      <p:pic>
        <p:nvPicPr>
          <p:cNvPr id="10" name="Content Placeholder 9" descr="A group of colorful round shapes&#10;&#10;Description automatically generated">
            <a:extLst>
              <a:ext uri="{FF2B5EF4-FFF2-40B4-BE49-F238E27FC236}">
                <a16:creationId xmlns:a16="http://schemas.microsoft.com/office/drawing/2014/main" id="{07727A2B-B68B-1B57-EA8F-C99F7BF4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r="1546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0FC2288-367F-85BB-F42F-F83962B4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group of people in lab coats looking at a puzzle&#10;&#10;Description automatically generated">
            <a:extLst>
              <a:ext uri="{FF2B5EF4-FFF2-40B4-BE49-F238E27FC236}">
                <a16:creationId xmlns:a16="http://schemas.microsoft.com/office/drawing/2014/main" id="{06038A6F-F4F0-E265-3FAF-186EF802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0" r="14967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16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A1A7-E0BF-66C2-8CD7-5973AB00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6600" dirty="0"/>
              <a:t>LIWC</a:t>
            </a:r>
          </a:p>
        </p:txBody>
      </p:sp>
      <p:sp>
        <p:nvSpPr>
          <p:cNvPr id="1045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9EC4-7126-0C55-6B28-3B499E1E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algn="just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Linguistic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Inquiry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Word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 </a:t>
            </a:r>
          </a:p>
          <a:p>
            <a:pPr algn="just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LIWC es un programa de análisis de texto diseñado para contar palabras en categorías psicológicamente significativas. </a:t>
            </a:r>
          </a:p>
          <a:p>
            <a:pPr algn="just"/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resultados empíricos demuestran su capacidad para detectar el significado en diversos entornos experimentales, mostrando el enfoque atencional, la emocionalidad, las relaciones sociales, los estilos de pensamiento y las diferencias individuales </a:t>
            </a:r>
            <a:endParaRPr lang="es-E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CECA7-CB19-EF79-5E9B-5CF36CA2C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0" r="-2" b="37349"/>
          <a:stretch/>
        </p:blipFill>
        <p:spPr>
          <a:xfrm>
            <a:off x="8073236" y="54848"/>
            <a:ext cx="4035547" cy="4636001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1028" name="Picture 4" descr="LIWC — LIWC Analysis">
            <a:extLst>
              <a:ext uri="{FF2B5EF4-FFF2-40B4-BE49-F238E27FC236}">
                <a16:creationId xmlns:a16="http://schemas.microsoft.com/office/drawing/2014/main" id="{35C20D2F-F5DC-AB7D-A016-E316B6E5D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r="-1" b="-1"/>
          <a:stretch/>
        </p:blipFill>
        <p:spPr bwMode="auto">
          <a:xfrm>
            <a:off x="8144356" y="4267201"/>
            <a:ext cx="4047645" cy="2590799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6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D5D2-663B-BBE8-7124-6DF2636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 de 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2B91-ABB4-6C60-C4A4-7DCB1C27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2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6AE519-6A6E-65AE-396B-4E6C6AC63B2F}"/>
              </a:ext>
            </a:extLst>
          </p:cNvPr>
          <p:cNvSpPr/>
          <p:nvPr/>
        </p:nvSpPr>
        <p:spPr>
          <a:xfrm>
            <a:off x="643468" y="441149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DET</a:t>
            </a:r>
            <a:endParaRPr lang="es-E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323FF5-AC48-EB9B-BB7C-E1BFB551A88A}"/>
              </a:ext>
            </a:extLst>
          </p:cNvPr>
          <p:cNvSpPr/>
          <p:nvPr/>
        </p:nvSpPr>
        <p:spPr>
          <a:xfrm>
            <a:off x="643470" y="650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ADJ</a:t>
            </a:r>
            <a:endParaRPr lang="es-E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A6562D-7474-2705-F643-CEE96E575B20}"/>
              </a:ext>
            </a:extLst>
          </p:cNvPr>
          <p:cNvSpPr/>
          <p:nvPr/>
        </p:nvSpPr>
        <p:spPr>
          <a:xfrm>
            <a:off x="64346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ADP</a:t>
            </a:r>
            <a:endParaRPr lang="es-E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614356-A994-5BCE-3346-39A499068888}"/>
              </a:ext>
            </a:extLst>
          </p:cNvPr>
          <p:cNvSpPr/>
          <p:nvPr/>
        </p:nvSpPr>
        <p:spPr>
          <a:xfrm>
            <a:off x="643468" y="190641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ADV</a:t>
            </a:r>
            <a:endParaRPr lang="es-E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BE22945-5602-33D3-4CED-6375629E5D2B}"/>
              </a:ext>
            </a:extLst>
          </p:cNvPr>
          <p:cNvSpPr/>
          <p:nvPr/>
        </p:nvSpPr>
        <p:spPr>
          <a:xfrm>
            <a:off x="643468" y="253721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AUX</a:t>
            </a:r>
            <a:endParaRPr lang="es-E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907C62-447F-6131-2A4C-B913DA7AEA5C}"/>
              </a:ext>
            </a:extLst>
          </p:cNvPr>
          <p:cNvSpPr/>
          <p:nvPr/>
        </p:nvSpPr>
        <p:spPr>
          <a:xfrm>
            <a:off x="64346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CONJ</a:t>
            </a:r>
            <a:endParaRPr lang="es-E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BBD854-E985-7086-EA92-57E006F789D0}"/>
              </a:ext>
            </a:extLst>
          </p:cNvPr>
          <p:cNvSpPr/>
          <p:nvPr/>
        </p:nvSpPr>
        <p:spPr>
          <a:xfrm>
            <a:off x="643468" y="3788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CCONJ</a:t>
            </a:r>
            <a:endParaRPr lang="es-E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C318B7-617C-E5ED-73A0-20BC79750B29}"/>
              </a:ext>
            </a:extLst>
          </p:cNvPr>
          <p:cNvSpPr/>
          <p:nvPr/>
        </p:nvSpPr>
        <p:spPr>
          <a:xfrm>
            <a:off x="643467" y="503483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INTJ</a:t>
            </a:r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827275D-7723-3E45-D27F-E63AA168D7E8}"/>
              </a:ext>
            </a:extLst>
          </p:cNvPr>
          <p:cNvSpPr/>
          <p:nvPr/>
        </p:nvSpPr>
        <p:spPr>
          <a:xfrm>
            <a:off x="643467" y="566563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NOUN</a:t>
            </a:r>
            <a:endParaRPr lang="es-E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69B7A-DABC-0575-3082-3DEFA97B22C5}"/>
              </a:ext>
            </a:extLst>
          </p:cNvPr>
          <p:cNvSpPr/>
          <p:nvPr/>
        </p:nvSpPr>
        <p:spPr>
          <a:xfrm>
            <a:off x="2664840" y="65014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</a:t>
            </a:r>
            <a:endParaRPr lang="es-E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A508A65-6EDC-E3F9-BC2D-A8E7F4D0E16E}"/>
              </a:ext>
            </a:extLst>
          </p:cNvPr>
          <p:cNvSpPr/>
          <p:nvPr/>
        </p:nvSpPr>
        <p:spPr>
          <a:xfrm>
            <a:off x="266483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endParaRPr lang="es-E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92F57F-30E0-D885-9103-B89CFB926810}"/>
              </a:ext>
            </a:extLst>
          </p:cNvPr>
          <p:cNvSpPr/>
          <p:nvPr/>
        </p:nvSpPr>
        <p:spPr>
          <a:xfrm>
            <a:off x="2664839" y="190641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PRON</a:t>
            </a:r>
            <a:endParaRPr lang="es-E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C185A7-7D43-49D9-3AE6-8E3AAA4CD1EC}"/>
              </a:ext>
            </a:extLst>
          </p:cNvPr>
          <p:cNvSpPr/>
          <p:nvPr/>
        </p:nvSpPr>
        <p:spPr>
          <a:xfrm>
            <a:off x="2664839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PROPN</a:t>
            </a:r>
            <a:endParaRPr lang="es-E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018F1D3-6BE4-D390-AFAC-5CFC0EA88EE3}"/>
              </a:ext>
            </a:extLst>
          </p:cNvPr>
          <p:cNvSpPr/>
          <p:nvPr/>
        </p:nvSpPr>
        <p:spPr>
          <a:xfrm>
            <a:off x="266483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PUNCT</a:t>
            </a:r>
            <a:endParaRPr lang="es-E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7CA717D-4FCC-D934-30EB-F4A7796A76DD}"/>
              </a:ext>
            </a:extLst>
          </p:cNvPr>
          <p:cNvSpPr/>
          <p:nvPr/>
        </p:nvSpPr>
        <p:spPr>
          <a:xfrm>
            <a:off x="2664837" y="379506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SCONJ</a:t>
            </a:r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E898B37-0009-2FAE-8857-B1D67F6A58D8}"/>
              </a:ext>
            </a:extLst>
          </p:cNvPr>
          <p:cNvSpPr/>
          <p:nvPr/>
        </p:nvSpPr>
        <p:spPr>
          <a:xfrm>
            <a:off x="2664837" y="4421072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</a:t>
            </a:r>
            <a:endParaRPr lang="es-E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B2558A-D4FB-26DF-05A8-0F69245FDBC6}"/>
              </a:ext>
            </a:extLst>
          </p:cNvPr>
          <p:cNvSpPr/>
          <p:nvPr/>
        </p:nvSpPr>
        <p:spPr>
          <a:xfrm>
            <a:off x="2664837" y="5047080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VERB</a:t>
            </a:r>
            <a:endParaRPr lang="es-E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495F1F-2DC4-6F9A-559F-BD9D14E0EEC6}"/>
              </a:ext>
            </a:extLst>
          </p:cNvPr>
          <p:cNvSpPr/>
          <p:nvPr/>
        </p:nvSpPr>
        <p:spPr>
          <a:xfrm>
            <a:off x="2664837" y="567308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</a:t>
            </a:r>
            <a:endParaRPr lang="es-E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3E3D2E-AE90-A970-B754-A3BC0E7578F0}"/>
              </a:ext>
            </a:extLst>
          </p:cNvPr>
          <p:cNvSpPr/>
          <p:nvPr/>
        </p:nvSpPr>
        <p:spPr>
          <a:xfrm>
            <a:off x="4686209" y="65014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TW</a:t>
            </a:r>
            <a:endParaRPr lang="es-E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17764C7-97ED-E9E4-1B93-9D84DDFD8872}"/>
              </a:ext>
            </a:extLst>
          </p:cNvPr>
          <p:cNvSpPr/>
          <p:nvPr/>
        </p:nvSpPr>
        <p:spPr>
          <a:xfrm>
            <a:off x="4686208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NS</a:t>
            </a:r>
            <a:endParaRPr lang="es-E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A117C7D-131E-1BC9-57B1-DD76F3EA423B}"/>
              </a:ext>
            </a:extLst>
          </p:cNvPr>
          <p:cNvSpPr/>
          <p:nvPr/>
        </p:nvSpPr>
        <p:spPr>
          <a:xfrm>
            <a:off x="4686207" y="190059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AVG.WS</a:t>
            </a:r>
            <a:endParaRPr lang="es-E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5EB9E2-E3B8-2131-56C4-AE6A28A324F3}"/>
              </a:ext>
            </a:extLst>
          </p:cNvPr>
          <p:cNvSpPr/>
          <p:nvPr/>
        </p:nvSpPr>
        <p:spPr>
          <a:xfrm>
            <a:off x="4686206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PM</a:t>
            </a:r>
            <a:endParaRPr lang="es-E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87687F-EEA0-9E3F-74F7-7DE07A53EA25}"/>
              </a:ext>
            </a:extLst>
          </p:cNvPr>
          <p:cNvSpPr/>
          <p:nvPr/>
        </p:nvSpPr>
        <p:spPr>
          <a:xfrm>
            <a:off x="4686205" y="3164806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PG</a:t>
            </a:r>
            <a:endParaRPr lang="es-ES"/>
          </a:p>
        </p:txBody>
      </p:sp>
      <p:pic>
        <p:nvPicPr>
          <p:cNvPr id="59" name="Picture 58" descr="A computer with a graph on it&#10;&#10;Description automatically generated">
            <a:extLst>
              <a:ext uri="{FF2B5EF4-FFF2-40B4-BE49-F238E27FC236}">
                <a16:creationId xmlns:a16="http://schemas.microsoft.com/office/drawing/2014/main" id="{FBAD4581-2E9D-5C58-387E-395F96E8C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60" y="991967"/>
            <a:ext cx="5024373" cy="5024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B053E-6D13-291D-BE47-8507FDC42FD1}"/>
              </a:ext>
            </a:extLst>
          </p:cNvPr>
          <p:cNvSpPr/>
          <p:nvPr/>
        </p:nvSpPr>
        <p:spPr>
          <a:xfrm>
            <a:off x="538041" y="547695"/>
            <a:ext cx="3643341" cy="57514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611ABB-FFE2-AE97-85BB-6F9299418A2C}"/>
              </a:ext>
            </a:extLst>
          </p:cNvPr>
          <p:cNvSpPr/>
          <p:nvPr/>
        </p:nvSpPr>
        <p:spPr>
          <a:xfrm>
            <a:off x="4574068" y="547695"/>
            <a:ext cx="1646557" cy="32473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2C70C-F0CD-994C-69E0-84A7D8D4F343}"/>
              </a:ext>
            </a:extLst>
          </p:cNvPr>
          <p:cNvSpPr txBox="1"/>
          <p:nvPr/>
        </p:nvSpPr>
        <p:spPr>
          <a:xfrm>
            <a:off x="4867393" y="237042"/>
            <a:ext cx="1059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GENERAL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DDCD1-5603-7ABC-2C4D-26E997BB74EC}"/>
              </a:ext>
            </a:extLst>
          </p:cNvPr>
          <p:cNvSpPr txBox="1"/>
          <p:nvPr/>
        </p:nvSpPr>
        <p:spPr>
          <a:xfrm>
            <a:off x="1674267" y="242920"/>
            <a:ext cx="13708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LINGÜISTICA</a:t>
            </a:r>
          </a:p>
        </p:txBody>
      </p:sp>
    </p:spTree>
    <p:extLst>
      <p:ext uri="{BB962C8B-B14F-4D97-AF65-F5344CB8AC3E}">
        <p14:creationId xmlns:p14="http://schemas.microsoft.com/office/powerpoint/2010/main" val="9961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64D9-FCD2-8036-0326-25781CA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Guía de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65B3-44E2-AB93-4EE8-C4AA8DF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de la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B94BE7-4AF4-A6A3-4DF1-8BDDF3EE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45" y="175975"/>
            <a:ext cx="2893368" cy="19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DD9E3F-28B8-8671-C73C-0469E214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272" y="175975"/>
            <a:ext cx="3265087" cy="19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DBE96A-D504-D274-8895-959D3BE9FDD3}"/>
              </a:ext>
            </a:extLst>
          </p:cNvPr>
          <p:cNvSpPr/>
          <p:nvPr/>
        </p:nvSpPr>
        <p:spPr>
          <a:xfrm>
            <a:off x="0" y="2370338"/>
            <a:ext cx="12192000" cy="4487662"/>
          </a:xfrm>
          <a:prstGeom prst="rect">
            <a:avLst/>
          </a:prstGeom>
          <a:solidFill>
            <a:srgbClr val="1691A2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B0F2AC-2607-6FAF-55F6-F0892A50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64" y="2761224"/>
            <a:ext cx="6903671" cy="375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AE38F4-452E-4D97-3AFC-325A6C0FA24A}"/>
              </a:ext>
            </a:extLst>
          </p:cNvPr>
          <p:cNvSpPr/>
          <p:nvPr/>
        </p:nvSpPr>
        <p:spPr>
          <a:xfrm>
            <a:off x="2920753" y="3284739"/>
            <a:ext cx="1207362" cy="14381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431C2-7A57-2CC8-F620-23516143AA57}"/>
              </a:ext>
            </a:extLst>
          </p:cNvPr>
          <p:cNvSpPr/>
          <p:nvPr/>
        </p:nvSpPr>
        <p:spPr>
          <a:xfrm>
            <a:off x="2644164" y="2944220"/>
            <a:ext cx="684962" cy="2339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2AEB3-367B-1862-945D-29C32195D977}"/>
              </a:ext>
            </a:extLst>
          </p:cNvPr>
          <p:cNvSpPr/>
          <p:nvPr/>
        </p:nvSpPr>
        <p:spPr>
          <a:xfrm>
            <a:off x="4296835" y="3201171"/>
            <a:ext cx="5250999" cy="3291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B9DF1-31EA-F059-B7B7-690C41714F01}"/>
              </a:ext>
            </a:extLst>
          </p:cNvPr>
          <p:cNvCxnSpPr>
            <a:cxnSpLocks/>
          </p:cNvCxnSpPr>
          <p:nvPr/>
        </p:nvCxnSpPr>
        <p:spPr>
          <a:xfrm flipV="1">
            <a:off x="7814803" y="2957667"/>
            <a:ext cx="2436518" cy="53413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A88DC5-5670-AA81-65C7-FDF93C3AB46E}"/>
              </a:ext>
            </a:extLst>
          </p:cNvPr>
          <p:cNvCxnSpPr>
            <a:cxnSpLocks/>
          </p:cNvCxnSpPr>
          <p:nvPr/>
        </p:nvCxnSpPr>
        <p:spPr>
          <a:xfrm>
            <a:off x="9232559" y="3882683"/>
            <a:ext cx="591865" cy="15382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624062-27F3-A9A5-F415-F65E8968860C}"/>
              </a:ext>
            </a:extLst>
          </p:cNvPr>
          <p:cNvCxnSpPr>
            <a:cxnSpLocks/>
          </p:cNvCxnSpPr>
          <p:nvPr/>
        </p:nvCxnSpPr>
        <p:spPr>
          <a:xfrm flipV="1">
            <a:off x="8544518" y="5116606"/>
            <a:ext cx="1480264" cy="189224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210E7F-D4DA-2906-1E5F-5F4E0D0381D6}"/>
              </a:ext>
            </a:extLst>
          </p:cNvPr>
          <p:cNvCxnSpPr>
            <a:cxnSpLocks/>
          </p:cNvCxnSpPr>
          <p:nvPr/>
        </p:nvCxnSpPr>
        <p:spPr>
          <a:xfrm flipV="1">
            <a:off x="9389653" y="6279411"/>
            <a:ext cx="563162" cy="5550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6D409-6854-3448-4955-D0A46D6F944A}"/>
              </a:ext>
            </a:extLst>
          </p:cNvPr>
          <p:cNvCxnSpPr>
            <a:cxnSpLocks/>
          </p:cNvCxnSpPr>
          <p:nvPr/>
        </p:nvCxnSpPr>
        <p:spPr>
          <a:xfrm flipV="1">
            <a:off x="2167217" y="4597179"/>
            <a:ext cx="780141" cy="94300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53EC40-4619-C6BC-D2BD-1035B90A938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158118" y="3074660"/>
            <a:ext cx="492135" cy="1231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A52AE0-4BB0-84A9-6E58-63BF1A68C4C4}"/>
              </a:ext>
            </a:extLst>
          </p:cNvPr>
          <p:cNvSpPr txBox="1"/>
          <p:nvPr/>
        </p:nvSpPr>
        <p:spPr>
          <a:xfrm>
            <a:off x="1516596" y="3074660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Logotipo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B64F4-B2DE-9D14-1D7A-AD918B5E4B83}"/>
              </a:ext>
            </a:extLst>
          </p:cNvPr>
          <p:cNvSpPr txBox="1"/>
          <p:nvPr/>
        </p:nvSpPr>
        <p:spPr>
          <a:xfrm>
            <a:off x="1521440" y="5511375"/>
            <a:ext cx="98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Botones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funcionalidad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D87479-2302-05D4-AE11-408C1C32DE3B}"/>
              </a:ext>
            </a:extLst>
          </p:cNvPr>
          <p:cNvSpPr txBox="1"/>
          <p:nvPr/>
        </p:nvSpPr>
        <p:spPr>
          <a:xfrm>
            <a:off x="10251321" y="282843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Text 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D820D-9CF5-975E-C88F-5FF86C4FB47D}"/>
              </a:ext>
            </a:extLst>
          </p:cNvPr>
          <p:cNvSpPr txBox="1"/>
          <p:nvPr/>
        </p:nvSpPr>
        <p:spPr>
          <a:xfrm>
            <a:off x="9744512" y="3999252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Botones de ejecución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Y borrado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043088-662C-8451-11A7-041396DFBA85}"/>
              </a:ext>
            </a:extLst>
          </p:cNvPr>
          <p:cNvSpPr txBox="1"/>
          <p:nvPr/>
        </p:nvSpPr>
        <p:spPr>
          <a:xfrm>
            <a:off x="10067817" y="4888052"/>
            <a:ext cx="75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Caja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Resultados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26305-E7EE-A462-49F0-5F2119FB9686}"/>
              </a:ext>
            </a:extLst>
          </p:cNvPr>
          <p:cNvSpPr txBox="1"/>
          <p:nvPr/>
        </p:nvSpPr>
        <p:spPr>
          <a:xfrm>
            <a:off x="9909596" y="596814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Botón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Guardado en Excel</a:t>
            </a:r>
          </a:p>
        </p:txBody>
      </p:sp>
    </p:spTree>
    <p:extLst>
      <p:ext uri="{BB962C8B-B14F-4D97-AF65-F5344CB8AC3E}">
        <p14:creationId xmlns:p14="http://schemas.microsoft.com/office/powerpoint/2010/main" val="297887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43A9-A482-0DE3-8C58-7434985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desarrollos futuros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392A-F9F2-1581-67B4-5181C245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1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164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INDICE</vt:lpstr>
      <vt:lpstr>Introducción</vt:lpstr>
      <vt:lpstr>Origen y Contexto</vt:lpstr>
      <vt:lpstr>LIWC</vt:lpstr>
      <vt:lpstr>Fase de Desarrollo</vt:lpstr>
      <vt:lpstr>PowerPoint Presentation</vt:lpstr>
      <vt:lpstr>Guía de usuario</vt:lpstr>
      <vt:lpstr>Conclusiones y desarrollos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BrainLingua NLP</dc:title>
  <dc:creator>Fernandez Planas, Pablo</dc:creator>
  <cp:lastModifiedBy>Fernandez Planas, Pablo</cp:lastModifiedBy>
  <cp:revision>1</cp:revision>
  <dcterms:created xsi:type="dcterms:W3CDTF">2024-06-10T10:55:01Z</dcterms:created>
  <dcterms:modified xsi:type="dcterms:W3CDTF">2024-06-14T11:32:22Z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2024-06-10T11:27:22Z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c8ee6e65-798c-45be-ad53-2ad68b7a30d6</vt:lpwstr>
  </property>
  <property fmtid="{D5CDD505-2E9C-101B-9397-08002B2CF9AE}" pid="8" name="MSIP_Label_ea60d57e-af5b-4752-ac57-3e4f28ca11dc_ContentBits">
    <vt:lpwstr>0</vt:lpwstr>
  </property>
</Properties>
</file>