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0" r:id="rId6"/>
    <p:sldId id="265" r:id="rId7"/>
    <p:sldId id="266" r:id="rId8"/>
    <p:sldId id="262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A4A26-3114-42A6-A477-2DA9AC1F9705}" type="datetimeFigureOut">
              <a:rPr lang="fr-FR" smtClean="0"/>
              <a:t>14/03/2016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B1AB4-55B6-4D6D-93B9-4D01698DCF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84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9DD4137-A65A-4829-8E8E-2DDF6D8B632E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DC81-C538-4250-B3E3-0F55BE98FC07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9652A-F9D4-4883-BB16-48AD06B5C4FB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381F-6314-48D1-88D9-E8F6A3FEA24D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C56A-95BE-4561-99DF-48B1D368F974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3637-8C63-45F4-B184-0402E9FA60CD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641C-5A3B-4280-8FB4-28BA635D296B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391B-7E08-4D1D-8EDE-E42B93C8BBC6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BE0F-C6FA-462D-BF16-067AA0535E13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49E3-F476-467F-923E-C2DFE75B6ECF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3B26-F497-4062-9171-99F1D9E9DC7A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0EB-5732-4298-92CC-57FD834D99E0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51A4-BAC3-4DA3-B52E-A85978874601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9FA-2F23-4622-B644-98C6058D5E33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BDE6-067D-436A-A984-204F59C651CB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A71-0B74-496C-BFA9-4ABA736D7B3F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E88D-27AF-404F-9EE2-84D856838E03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08FA57-B3D2-43B8-9D44-CDC18FD1C097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Framework </a:t>
            </a:r>
            <a:r>
              <a:rPr lang="fr-FR" dirty="0" err="1"/>
              <a:t>mootools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Amaury </a:t>
            </a:r>
            <a:r>
              <a:rPr lang="fr-FR" dirty="0" err="1"/>
              <a:t>petrini</a:t>
            </a:r>
            <a:r>
              <a:rPr lang="fr-FR" dirty="0"/>
              <a:t> et </a:t>
            </a:r>
            <a:r>
              <a:rPr lang="fr-FR" dirty="0" err="1"/>
              <a:t>pablo</a:t>
            </a:r>
            <a:r>
              <a:rPr lang="fr-FR" dirty="0"/>
              <a:t> </a:t>
            </a:r>
            <a:r>
              <a:rPr lang="fr-FR" dirty="0" err="1"/>
              <a:t>gabolde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9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678" y="2292602"/>
            <a:ext cx="30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d’un élément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9599" y="2322884"/>
            <a:ext cx="30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Evenements</a:t>
            </a:r>
            <a:r>
              <a:rPr lang="fr-FR" dirty="0"/>
              <a:t>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8" y="2888669"/>
            <a:ext cx="5102064" cy="2494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599" y="2888669"/>
            <a:ext cx="3871867" cy="337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Modules intégrés</a:t>
            </a:r>
          </a:p>
          <a:p>
            <a:r>
              <a:rPr lang="fr-FR" dirty="0"/>
              <a:t>Syntaxe</a:t>
            </a:r>
          </a:p>
          <a:p>
            <a:r>
              <a:rPr lang="fr-FR" dirty="0">
                <a:solidFill>
                  <a:srgbClr val="FF0000"/>
                </a:solidFill>
              </a:rPr>
              <a:t>Conclusion (Avantages / Inconvénients)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4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i="1" dirty="0"/>
              <a:t>Avantages :</a:t>
            </a:r>
          </a:p>
          <a:p>
            <a:pPr lvl="1"/>
            <a:r>
              <a:rPr lang="fr-FR" dirty="0"/>
              <a:t>Gratuit (Open-Source)</a:t>
            </a:r>
          </a:p>
          <a:p>
            <a:pPr lvl="1"/>
            <a:r>
              <a:rPr lang="fr-FR" dirty="0"/>
              <a:t>Utilisé par 5% des sites web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fr-FR" dirty="0"/>
              <a:t> 2° au classement</a:t>
            </a:r>
          </a:p>
          <a:p>
            <a:pPr lvl="1"/>
            <a:r>
              <a:rPr lang="fr-FR" dirty="0"/>
              <a:t>Syntaxe plus proche du JS (simple à apprendre)</a:t>
            </a:r>
          </a:p>
          <a:p>
            <a:r>
              <a:rPr lang="fr-FR" b="1" i="1" dirty="0"/>
              <a:t>Faiblesses :</a:t>
            </a:r>
          </a:p>
          <a:p>
            <a:pPr lvl="1"/>
            <a:r>
              <a:rPr lang="fr-FR" dirty="0"/>
              <a:t>Lenteur au niveau performance (mais téléchargement personnalisable pour garantir une meilleur perf)</a:t>
            </a:r>
          </a:p>
          <a:p>
            <a:pPr lvl="1"/>
            <a:r>
              <a:rPr lang="fr-FR" dirty="0"/>
              <a:t>Nouveauté (version 1.6.0) </a:t>
            </a:r>
            <a:r>
              <a:rPr lang="fr-FR" dirty="0">
                <a:sym typeface="Wingdings" panose="05000000000000000000" pitchFamily="2" charset="2"/>
              </a:rPr>
              <a:t> Classe « </a:t>
            </a:r>
            <a:r>
              <a:rPr lang="fr-FR" dirty="0" err="1">
                <a:sym typeface="Wingdings" panose="05000000000000000000" pitchFamily="2" charset="2"/>
              </a:rPr>
              <a:t>thenable</a:t>
            </a:r>
            <a:r>
              <a:rPr lang="fr-FR" dirty="0">
                <a:sym typeface="Wingdings" panose="05000000000000000000" pitchFamily="2" charset="2"/>
              </a:rPr>
              <a:t> ».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Modules intégrés</a:t>
            </a:r>
          </a:p>
          <a:p>
            <a:r>
              <a:rPr lang="fr-FR" dirty="0"/>
              <a:t>Syntaxe</a:t>
            </a:r>
          </a:p>
          <a:p>
            <a:r>
              <a:rPr lang="fr-FR" dirty="0"/>
              <a:t>Conclusion (Avantages / Inconvénients)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Introduction</a:t>
            </a:r>
          </a:p>
          <a:p>
            <a:r>
              <a:rPr lang="fr-FR" dirty="0"/>
              <a:t>Modules intégrés</a:t>
            </a:r>
          </a:p>
          <a:p>
            <a:r>
              <a:rPr lang="fr-FR" dirty="0"/>
              <a:t>Syntaxe</a:t>
            </a:r>
          </a:p>
          <a:p>
            <a:r>
              <a:rPr lang="fr-FR" dirty="0"/>
              <a:t>Conclusion (Avantages / Inconvénients)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 en </a:t>
            </a:r>
            <a:r>
              <a:rPr lang="fr-FR" b="1" dirty="0"/>
              <a:t>2006</a:t>
            </a:r>
            <a:r>
              <a:rPr lang="fr-FR" dirty="0"/>
              <a:t>, par </a:t>
            </a:r>
            <a:r>
              <a:rPr lang="fr-FR" b="1" dirty="0"/>
              <a:t>Valerio </a:t>
            </a:r>
            <a:r>
              <a:rPr lang="fr-FR" b="1" dirty="0" err="1"/>
              <a:t>Proietti</a:t>
            </a:r>
            <a:r>
              <a:rPr lang="fr-FR" b="1" dirty="0"/>
              <a:t> </a:t>
            </a:r>
            <a:r>
              <a:rPr lang="fr-FR" dirty="0"/>
              <a:t>&amp; les </a:t>
            </a:r>
            <a:r>
              <a:rPr lang="fr-FR" b="1" dirty="0" err="1"/>
              <a:t>Mootools</a:t>
            </a:r>
            <a:r>
              <a:rPr lang="fr-FR" b="1" dirty="0"/>
              <a:t> </a:t>
            </a:r>
            <a:r>
              <a:rPr lang="fr-FR" b="1" dirty="0" err="1"/>
              <a:t>developers</a:t>
            </a:r>
            <a:endParaRPr lang="fr-FR" b="1" dirty="0"/>
          </a:p>
          <a:p>
            <a:r>
              <a:rPr lang="fr-FR" b="1" dirty="0"/>
              <a:t>Open source</a:t>
            </a:r>
          </a:p>
          <a:p>
            <a:r>
              <a:rPr lang="fr-FR" b="1" dirty="0"/>
              <a:t>Compact (</a:t>
            </a:r>
            <a:r>
              <a:rPr lang="fr-FR" dirty="0"/>
              <a:t>Taille totale : 158 ko)</a:t>
            </a:r>
            <a:endParaRPr lang="fr-FR" b="1" dirty="0"/>
          </a:p>
          <a:p>
            <a:r>
              <a:rPr lang="fr-FR" b="1" dirty="0"/>
              <a:t>Orienté objet</a:t>
            </a:r>
          </a:p>
          <a:p>
            <a:r>
              <a:rPr lang="fr-FR" b="1" dirty="0"/>
              <a:t>Modulaire</a:t>
            </a:r>
            <a:r>
              <a:rPr lang="fr-FR" dirty="0"/>
              <a:t> (téléchargement personnalisable)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1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>
                <a:solidFill>
                  <a:srgbClr val="FF0000"/>
                </a:solidFill>
              </a:rPr>
              <a:t>Modules intégrés</a:t>
            </a:r>
          </a:p>
          <a:p>
            <a:r>
              <a:rPr lang="fr-FR" dirty="0"/>
              <a:t>Syntaxe</a:t>
            </a:r>
          </a:p>
          <a:p>
            <a:r>
              <a:rPr lang="fr-FR" dirty="0"/>
              <a:t>Conclusion (Avantages / Inconvénients)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2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 intégrés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Classes: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8651" y="2065867"/>
            <a:ext cx="8258994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4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 intégrés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2.   Tableaux: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46508" y="2142067"/>
            <a:ext cx="8120985" cy="41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8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Modules intégrés</a:t>
            </a:r>
          </a:p>
          <a:p>
            <a:r>
              <a:rPr lang="fr-FR" dirty="0">
                <a:solidFill>
                  <a:srgbClr val="FF0000"/>
                </a:solidFill>
              </a:rPr>
              <a:t>Syntaxe</a:t>
            </a:r>
          </a:p>
          <a:p>
            <a:r>
              <a:rPr lang="fr-FR" dirty="0"/>
              <a:t>Conclusion (Avantages / Inconvénients)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1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599" y="2888670"/>
            <a:ext cx="5076825" cy="2686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678" y="2292602"/>
            <a:ext cx="30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Manipulation du DOM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9599" y="2322884"/>
            <a:ext cx="30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AJAX 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8" y="2888668"/>
            <a:ext cx="5536652" cy="18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8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</TotalTime>
  <Words>157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Celestial</vt:lpstr>
      <vt:lpstr>Framework mootools</vt:lpstr>
      <vt:lpstr>Sommaire</vt:lpstr>
      <vt:lpstr>Sommaire</vt:lpstr>
      <vt:lpstr>introduction</vt:lpstr>
      <vt:lpstr>Sommaire</vt:lpstr>
      <vt:lpstr>Modules intégrés</vt:lpstr>
      <vt:lpstr>Modules intégrés</vt:lpstr>
      <vt:lpstr>Sommaire</vt:lpstr>
      <vt:lpstr>syntaxe</vt:lpstr>
      <vt:lpstr>syntaxe</vt:lpstr>
      <vt:lpstr>Sommaire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mootools</dc:title>
  <dc:creator>Pablo Gabolde</dc:creator>
  <cp:lastModifiedBy>Pablo Gabolde</cp:lastModifiedBy>
  <cp:revision>6</cp:revision>
  <dcterms:created xsi:type="dcterms:W3CDTF">2016-03-14T13:07:20Z</dcterms:created>
  <dcterms:modified xsi:type="dcterms:W3CDTF">2016-03-14T13:52:53Z</dcterms:modified>
</cp:coreProperties>
</file>