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8" r:id="rId8"/>
    <p:sldId id="269" r:id="rId9"/>
    <p:sldId id="260" r:id="rId10"/>
    <p:sldId id="267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181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2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33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3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9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2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8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7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B3FE-A762-4799-BD17-319C1A3A8E5B}" type="datetimeFigureOut">
              <a:rPr lang="es-CL" smtClean="0"/>
              <a:t>20-08-2014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4980-2F42-4D77-B5A0-287A830B0A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9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endParaRPr lang="es-CL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2567136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7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endParaRPr lang="es-CL" sz="28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2567136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70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s-CL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Sistema de control de versiones</a:t>
            </a:r>
            <a:r>
              <a:rPr lang="es-CL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CL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L" sz="28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Mercurial</a:t>
            </a:r>
            <a:endParaRPr lang="es-CL" sz="28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1944216"/>
          </a:xfrm>
        </p:spPr>
        <p:txBody>
          <a:bodyPr>
            <a:normAutofit/>
          </a:bodyPr>
          <a:lstStyle/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Rodrigo Avendaño.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Pablo Gaete.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Taller de proyecto informático II.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Francisco Prieto.</a:t>
            </a:r>
          </a:p>
          <a:p>
            <a:r>
              <a:rPr lang="es-CL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20/08/14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98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268760"/>
            <a:ext cx="684076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Qué es y hacia quién se enfoca ?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6" name="Picture 2" descr="C:\Users\Pablo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0928"/>
            <a:ext cx="2667000" cy="31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Cómo está implementado ?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2050" name="Picture 2" descr="C:\Users\Pablo\Desktop\python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736829" cy="16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blo\Desktop\di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04864"/>
            <a:ext cx="53397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blo\Desktop\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092548" cy="209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izquierda"/>
          <p:cNvSpPr/>
          <p:nvPr/>
        </p:nvSpPr>
        <p:spPr>
          <a:xfrm>
            <a:off x="2560092" y="5013176"/>
            <a:ext cx="576064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</a:t>
            </a:r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Bajo que sistema operativo funciona </a:t>
            </a:r>
            <a:r>
              <a:rPr lang="es-C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s-CL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3074" name="Picture 2" descr="C:\Users\Pablo\Desktop\Linux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31967"/>
            <a:ext cx="1744861" cy="10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blo\Desktop\Mac_OS_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18002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ablo\Desktop\Window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75906"/>
            <a:ext cx="1600845" cy="16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ablo\Desktop\unix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03440"/>
            <a:ext cx="1872208" cy="11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Desarrollador de Mercurial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sp>
        <p:nvSpPr>
          <p:cNvPr id="5" name="4 CuadroTexto"/>
          <p:cNvSpPr txBox="1"/>
          <p:nvPr/>
        </p:nvSpPr>
        <p:spPr>
          <a:xfrm>
            <a:off x="467544" y="263691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-19 de abril del 2005.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Pablo\Desktop\Matt Mack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3384427" cy="32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82556" y="2298358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s-E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Matt</a:t>
            </a: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Mackall</a:t>
            </a:r>
            <a:r>
              <a:rPr lang="es-E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Qué tipo de licencia tiene Mercurial ?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6" name="Picture 2" descr="C:\Users\Pablo\Desktop\Licenc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68" y="2267102"/>
            <a:ext cx="5937671" cy="44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Qué utilizaremos para ejecutar Mercurial ?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2050" name="Picture 2" descr="C:\Users\Pablo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42576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blo\Desktop\bitbu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06" y="4005064"/>
            <a:ext cx="3343677" cy="16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 Para qué sirve?</a:t>
            </a:r>
            <a:endParaRPr lang="es-CL" sz="24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/>
        </p:blipFill>
        <p:spPr>
          <a:xfrm>
            <a:off x="-25078" y="0"/>
            <a:ext cx="9169078" cy="1217684"/>
          </a:xfrm>
        </p:spPr>
      </p:pic>
      <p:pic>
        <p:nvPicPr>
          <p:cNvPr id="1026" name="Picture 2" descr="C:\Users\Pablo\Desktop\mercu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76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Sistema de control de versiones Mercurial</vt:lpstr>
      <vt:lpstr>¿ Qué es y hacia quién se enfoca ?</vt:lpstr>
      <vt:lpstr>¿ Cómo está implementado ?</vt:lpstr>
      <vt:lpstr>¿ Bajo que sistema operativo funciona ?</vt:lpstr>
      <vt:lpstr>Desarrollador de Mercurial</vt:lpstr>
      <vt:lpstr>¿ Qué tipo de licencia tiene Mercurial ?</vt:lpstr>
      <vt:lpstr>¿ Qué utilizaremos para ejecutar Mercurial ?</vt:lpstr>
      <vt:lpstr>¿ Para qué sirve?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Villalón</dc:creator>
  <cp:lastModifiedBy>kyo.basquet_15@hotmail.com</cp:lastModifiedBy>
  <cp:revision>17</cp:revision>
  <dcterms:created xsi:type="dcterms:W3CDTF">2011-11-22T13:21:48Z</dcterms:created>
  <dcterms:modified xsi:type="dcterms:W3CDTF">2014-08-20T22:42:14Z</dcterms:modified>
</cp:coreProperties>
</file>