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258" r:id="rId5"/>
    <p:sldId id="268" r:id="rId6"/>
    <p:sldId id="259" r:id="rId7"/>
    <p:sldId id="269" r:id="rId8"/>
    <p:sldId id="283" r:id="rId9"/>
    <p:sldId id="270" r:id="rId10"/>
    <p:sldId id="271" r:id="rId11"/>
    <p:sldId id="272" r:id="rId12"/>
    <p:sldId id="280" r:id="rId13"/>
    <p:sldId id="281" r:id="rId14"/>
    <p:sldId id="28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C14-45C2-421A-88B4-0EF3DB5E9617}" type="datetimeFigureOut">
              <a:rPr lang="es-ES" smtClean="0"/>
              <a:t>03/09/2014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8BC2-5176-4253-B83D-D4EE6F67F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73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28BC2-5176-4253-B83D-D4EE6F67F7D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5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2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33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3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9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2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8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7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B3FE-A762-4799-BD17-319C1A3A8E5B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9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endParaRPr lang="es-CL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2567136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7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Requerimientos funcionales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6147" name="Picture 3" descr="C:\Users\Pablo\Desktop\Sin tí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2" y="2204864"/>
            <a:ext cx="6696744" cy="418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Requerimientos no funcionales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7170" name="Picture 2" descr="C:\Users\Pablo\Desktop\Sin tí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2935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Matriz de riesgo y contingencia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6" name="Picture 2" descr="C:\Users\Pablo\Desktop\matr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264696" cy="39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Matriz de riesgo y contingencia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2050" name="Picture 2" descr="C:\Users\Pablo\Desktop\matriz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1183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Matriz de riesgo y contingencia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3074" name="Picture 2" descr="C:\Users\Pablo\Desktop\matriz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2646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Metodología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8194" name="Picture 2" descr="C:\Users\Pablo\Desktop\El_modelo_de_desarrollo_en_cascad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544616" cy="41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Seguridad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9218" name="Picture 2" descr="C:\Users\Pablo\Desktop\Cloud_segurid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509126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Políticas de seguridad física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42" name="Picture 2" descr="C:\Users\Pabl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04864"/>
            <a:ext cx="716797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Políticas de seguridad lógica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1267" name="Picture 3" descr="C:\Users\Pablo\Desktop\Sin tí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9" y="2060848"/>
            <a:ext cx="8067601" cy="41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Modelos de Madurez (CMM)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2290" name="Picture 2" descr="C:\Users\Pablo\Desktop\8capabilitymode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5437"/>
            <a:ext cx="64579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s-CL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Proyecto Centro Deportivo Marcelo Salas.</a:t>
            </a:r>
            <a:r>
              <a:rPr lang="es-CL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CL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L" sz="2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Propuesta.</a:t>
            </a:r>
            <a:endParaRPr lang="es-CL" sz="28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1944216"/>
          </a:xfrm>
        </p:spPr>
        <p:txBody>
          <a:bodyPr>
            <a:normAutofit/>
          </a:bodyPr>
          <a:lstStyle/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Rodrigo Avendaño.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Pablo Gaete.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Taller de proyecto informático II.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Francisco Prieto.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20/08/14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98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de Avances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3315" name="Picture 3" descr="C:\Users\Pablo\Desktop\Sin tí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71863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Replanificación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4338" name="Picture 2" descr="C:\Users\Pablo\Desktop\pla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832648" cy="35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endParaRPr lang="es-CL" sz="28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2567136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70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268760"/>
            <a:ext cx="684076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3" name="Picture 2" descr="C:\Users\Pablo\Desktop\gestion-informac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" y="2364205"/>
            <a:ext cx="322746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blo\Desktop\BaseDat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2896"/>
            <a:ext cx="3181506" cy="22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blo\Desktop\tema_6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96" y="4663145"/>
            <a:ext cx="2592288" cy="19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Situación actual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5" name="Picture 2" descr="C:\Users\Pablo\Desktop\pago-en-efectivo-e133443861677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2079550" cy="20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ablo\Desktop\hombre-entre-montanas-de-pape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84984"/>
            <a:ext cx="26193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Identificación del problema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2050" name="Picture 2" descr="C:\Users\Pablo\Desktop\ín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005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blo\Desktop\Transacciones-sin-friccion-en-un-mundo-conectado-El-problema-de-la-identificacion-y-la-Oportunid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4905921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Propuesta para la empresa.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3074" name="Picture 2" descr="C:\Users\Pablo\Desktop\Primera-Pagina-Web-Crea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25713"/>
            <a:ext cx="5143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blo\Desktop\aplicaciones-we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49080"/>
            <a:ext cx="2428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Objetivo General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4098" name="Picture 2" descr="C:\Users\Pablo\Desktop\8251028685_c9f6cd4f72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3404443" cy="34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ablo\Desktop\diseno_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503753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blo\Desktop\1310584855Proceso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57" y="4365104"/>
            <a:ext cx="2531964" cy="23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Leyes que se aplican sobre los sitios web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6" name="Picture 2" descr="C:\Users\Pablo\Desktop\ley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08888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4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Objetivo Específico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5122" name="Picture 2" descr="C:\Users\Pablo\Desktop\identific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" y="2118183"/>
            <a:ext cx="3705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blo\Desktop\spy-on-your-competitors-on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99" y="2204864"/>
            <a:ext cx="2502917" cy="17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ablo\Desktop\documentar-proyecto-we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4" y="4941168"/>
            <a:ext cx="1849401" cy="1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ablo\Desktop\tomaRequerimiento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93096"/>
            <a:ext cx="2968174" cy="20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86</Words>
  <Application>Microsoft Office PowerPoint</Application>
  <PresentationFormat>Presentación en pantalla (4:3)</PresentationFormat>
  <Paragraphs>26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Proyecto Centro Deportivo Marcelo Salas. Propuesta.</vt:lpstr>
      <vt:lpstr>Introducción</vt:lpstr>
      <vt:lpstr>Situación actual</vt:lpstr>
      <vt:lpstr>Identificación del problema</vt:lpstr>
      <vt:lpstr>Propuesta para la empresa.</vt:lpstr>
      <vt:lpstr>Objetivo General</vt:lpstr>
      <vt:lpstr>Leyes que se aplican sobre los sitios web</vt:lpstr>
      <vt:lpstr>Objetivo Específico</vt:lpstr>
      <vt:lpstr>Requerimientos funcionales</vt:lpstr>
      <vt:lpstr>Requerimientos no funcionales</vt:lpstr>
      <vt:lpstr>Matriz de riesgo y contingencia</vt:lpstr>
      <vt:lpstr>Matriz de riesgo y contingencia</vt:lpstr>
      <vt:lpstr>Matriz de riesgo y contingencia</vt:lpstr>
      <vt:lpstr>Metodología</vt:lpstr>
      <vt:lpstr>Seguridad</vt:lpstr>
      <vt:lpstr>Políticas de seguridad física</vt:lpstr>
      <vt:lpstr>Políticas de seguridad lógica</vt:lpstr>
      <vt:lpstr>Modelos de Madurez (CMM)</vt:lpstr>
      <vt:lpstr>Control de Avances</vt:lpstr>
      <vt:lpstr>Replanificación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Villalón</dc:creator>
  <cp:lastModifiedBy>kyo.basquet_15@hotmail.com</cp:lastModifiedBy>
  <cp:revision>36</cp:revision>
  <dcterms:created xsi:type="dcterms:W3CDTF">2011-11-22T13:21:48Z</dcterms:created>
  <dcterms:modified xsi:type="dcterms:W3CDTF">2014-09-04T01:20:34Z</dcterms:modified>
</cp:coreProperties>
</file>