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AFB4"/>
    <a:srgbClr val="A3D8BD"/>
    <a:srgbClr val="FDD7B2"/>
    <a:srgbClr val="CECECE"/>
    <a:srgbClr val="A4CA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EF34-CC65-9A49-A4D9-49789D01C11F}" type="datetimeFigureOut">
              <a:rPr lang="en-US" smtClean="0"/>
              <a:t>10/05/14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38A9-1D23-6C4F-A186-F96959EB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0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EF34-CC65-9A49-A4D9-49789D01C11F}" type="datetimeFigureOut">
              <a:rPr lang="en-US" smtClean="0"/>
              <a:t>10/05/14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38A9-1D23-6C4F-A186-F96959EB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8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EF34-CC65-9A49-A4D9-49789D01C11F}" type="datetimeFigureOut">
              <a:rPr lang="en-US" smtClean="0"/>
              <a:t>10/05/14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38A9-1D23-6C4F-A186-F96959EB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0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EF34-CC65-9A49-A4D9-49789D01C11F}" type="datetimeFigureOut">
              <a:rPr lang="en-US" smtClean="0"/>
              <a:t>10/05/14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38A9-1D23-6C4F-A186-F96959EB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9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EF34-CC65-9A49-A4D9-49789D01C11F}" type="datetimeFigureOut">
              <a:rPr lang="en-US" smtClean="0"/>
              <a:t>10/05/14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38A9-1D23-6C4F-A186-F96959EB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3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EF34-CC65-9A49-A4D9-49789D01C11F}" type="datetimeFigureOut">
              <a:rPr lang="en-US" smtClean="0"/>
              <a:t>10/05/14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38A9-1D23-6C4F-A186-F96959EB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7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EF34-CC65-9A49-A4D9-49789D01C11F}" type="datetimeFigureOut">
              <a:rPr lang="en-US" smtClean="0"/>
              <a:t>10/05/14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38A9-1D23-6C4F-A186-F96959EB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8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EF34-CC65-9A49-A4D9-49789D01C11F}" type="datetimeFigureOut">
              <a:rPr lang="en-US" smtClean="0"/>
              <a:t>10/05/14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38A9-1D23-6C4F-A186-F96959EB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6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EF34-CC65-9A49-A4D9-49789D01C11F}" type="datetimeFigureOut">
              <a:rPr lang="en-US" smtClean="0"/>
              <a:t>10/05/14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38A9-1D23-6C4F-A186-F96959EB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8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EF34-CC65-9A49-A4D9-49789D01C11F}" type="datetimeFigureOut">
              <a:rPr lang="en-US" smtClean="0"/>
              <a:t>10/05/14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38A9-1D23-6C4F-A186-F96959EB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0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EF34-CC65-9A49-A4D9-49789D01C11F}" type="datetimeFigureOut">
              <a:rPr lang="en-US" smtClean="0"/>
              <a:t>10/05/14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38A9-1D23-6C4F-A186-F96959EB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9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9EF34-CC65-9A49-A4D9-49789D01C11F}" type="datetimeFigureOut">
              <a:rPr lang="en-US" smtClean="0"/>
              <a:t>10/05/14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F38A9-1D23-6C4F-A186-F96959EB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rchitectu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2092960"/>
            <a:ext cx="6096000" cy="257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3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64160" y="1107440"/>
            <a:ext cx="8676640" cy="3657600"/>
            <a:chOff x="264160" y="2926080"/>
            <a:chExt cx="8676640" cy="36576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5" name="Rectangle 4"/>
            <p:cNvSpPr/>
            <p:nvPr/>
          </p:nvSpPr>
          <p:spPr>
            <a:xfrm>
              <a:off x="264160" y="5974080"/>
              <a:ext cx="8676640" cy="6096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Network (IP)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4160" y="5364480"/>
              <a:ext cx="3647440" cy="609600"/>
            </a:xfrm>
            <a:prstGeom prst="rect">
              <a:avLst/>
            </a:prstGeom>
            <a:solidFill>
              <a:srgbClr val="FDD7B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Transport (TCP)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11600" y="5364480"/>
              <a:ext cx="5029200" cy="609600"/>
            </a:xfrm>
            <a:prstGeom prst="rect">
              <a:avLst/>
            </a:prstGeom>
            <a:solidFill>
              <a:srgbClr val="A4CAE4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Transport (</a:t>
              </a:r>
              <a:r>
                <a:rPr lang="en-US" b="1" dirty="0" smtClean="0">
                  <a:solidFill>
                    <a:srgbClr val="000000"/>
                  </a:solidFill>
                </a:rPr>
                <a:t>UDP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4160" y="4754880"/>
              <a:ext cx="3647440" cy="609600"/>
            </a:xfrm>
            <a:prstGeom prst="rect">
              <a:avLst/>
            </a:prstGeom>
            <a:solidFill>
              <a:srgbClr val="A3D8BD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Session (TLS)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82160" y="4754880"/>
              <a:ext cx="4053840" cy="609600"/>
            </a:xfrm>
            <a:prstGeom prst="rect">
              <a:avLst/>
            </a:prstGeom>
            <a:solidFill>
              <a:srgbClr val="FDD7B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ICE, STUN, TURN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4160" y="3535680"/>
              <a:ext cx="1016000" cy="609600"/>
            </a:xfrm>
            <a:prstGeom prst="rect">
              <a:avLst/>
            </a:prstGeom>
            <a:solidFill>
              <a:srgbClr val="E8AFB4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XHR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80160" y="3535680"/>
              <a:ext cx="987584" cy="609600"/>
            </a:xfrm>
            <a:prstGeom prst="rect">
              <a:avLst/>
            </a:prstGeom>
            <a:solidFill>
              <a:srgbClr val="E8AFB4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SSE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67744" y="3535680"/>
              <a:ext cx="1643856" cy="1219200"/>
            </a:xfrm>
            <a:prstGeom prst="rect">
              <a:avLst/>
            </a:prstGeom>
            <a:solidFill>
              <a:srgbClr val="E8AFB4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WebSocket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4160" y="4145280"/>
              <a:ext cx="2712720" cy="609600"/>
            </a:xfrm>
            <a:prstGeom prst="rect">
              <a:avLst/>
            </a:prstGeom>
            <a:solidFill>
              <a:srgbClr val="CECECE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HTTP 1.x/2.0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82160" y="3535680"/>
              <a:ext cx="2062480" cy="1219200"/>
            </a:xfrm>
            <a:prstGeom prst="rect">
              <a:avLst/>
            </a:prstGeom>
            <a:solidFill>
              <a:srgbClr val="CECECE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SRTP</a:t>
              </a:r>
            </a:p>
            <a:p>
              <a:pPr algn="ctr"/>
              <a:endParaRPr lang="en-US" b="1" dirty="0">
                <a:solidFill>
                  <a:srgbClr val="000000"/>
                </a:solidFill>
              </a:endParaRPr>
            </a:p>
            <a:p>
              <a:pPr algn="ctr"/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644640" y="3535680"/>
              <a:ext cx="1016000" cy="609600"/>
            </a:xfrm>
            <a:prstGeom prst="rect">
              <a:avLst/>
            </a:prstGeom>
            <a:solidFill>
              <a:srgbClr val="CECECE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SCTP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644640" y="2926080"/>
              <a:ext cx="1991360" cy="609600"/>
            </a:xfrm>
            <a:prstGeom prst="rect">
              <a:avLst/>
            </a:prstGeom>
            <a:solidFill>
              <a:srgbClr val="E8AFB4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rgbClr val="000000"/>
                  </a:solidFill>
                </a:rPr>
                <a:t>DataChannel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582160" y="2926080"/>
              <a:ext cx="2062480" cy="609600"/>
            </a:xfrm>
            <a:prstGeom prst="rect">
              <a:avLst/>
            </a:prstGeom>
            <a:solidFill>
              <a:srgbClr val="E8AFB4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RTCPeerConnection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13680" y="4145280"/>
              <a:ext cx="3322320" cy="609600"/>
            </a:xfrm>
            <a:prstGeom prst="rect">
              <a:avLst/>
            </a:prstGeom>
            <a:solidFill>
              <a:srgbClr val="A3D8BD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Session (</a:t>
              </a:r>
              <a:r>
                <a:rPr lang="en-US" b="1" dirty="0" smtClean="0">
                  <a:solidFill>
                    <a:srgbClr val="000000"/>
                  </a:solidFill>
                </a:rPr>
                <a:t>DTLS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60640" y="3535680"/>
              <a:ext cx="975360" cy="609600"/>
            </a:xfrm>
            <a:prstGeom prst="rect">
              <a:avLst/>
            </a:prstGeom>
            <a:solidFill>
              <a:srgbClr val="CECECE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rgbClr val="000000"/>
                  </a:solidFill>
                </a:rPr>
                <a:t>u</a:t>
              </a:r>
              <a:r>
                <a:rPr lang="en-US" b="1" dirty="0" err="1" smtClean="0">
                  <a:solidFill>
                    <a:srgbClr val="000000"/>
                  </a:solidFill>
                </a:rPr>
                <a:t>TP</a:t>
              </a:r>
              <a:endParaRPr lang="en-US" b="1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-965200" y="41554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2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39</Words>
  <Application>Microsoft Macintosh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Riccardo Reale</dc:creator>
  <cp:lastModifiedBy>Riccardo Reale</cp:lastModifiedBy>
  <cp:revision>4</cp:revision>
  <dcterms:created xsi:type="dcterms:W3CDTF">2014-05-10T16:26:57Z</dcterms:created>
  <dcterms:modified xsi:type="dcterms:W3CDTF">2014-05-11T09:30:01Z</dcterms:modified>
</cp:coreProperties>
</file>