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314" r:id="rId5"/>
  </p:sldIdLst>
  <p:sldSz cx="9906000" cy="6858000" type="A4"/>
  <p:notesSz cx="6858000" cy="9144000"/>
  <p:custDataLst>
    <p:tags r:id="rId8"/>
  </p:custDataLst>
  <p:defaultTextStyle>
    <a:defPPr>
      <a:defRPr lang="sv-SE"/>
    </a:defPPr>
    <a:lvl1pPr marL="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5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62" autoAdjust="0"/>
    <p:restoredTop sz="96391" autoAdjust="0"/>
  </p:normalViewPr>
  <p:slideViewPr>
    <p:cSldViewPr>
      <p:cViewPr varScale="1">
        <p:scale>
          <a:sx n="118" d="100"/>
          <a:sy n="118" d="100"/>
        </p:scale>
        <p:origin x="-480" y="-112"/>
      </p:cViewPr>
      <p:guideLst>
        <p:guide orient="horz" pos="2160"/>
        <p:guide orient="horz" pos="663"/>
        <p:guide orient="horz" pos="3657"/>
        <p:guide pos="3120"/>
        <p:guide pos="1124"/>
        <p:guide pos="5116"/>
        <p:guide pos="489"/>
        <p:guide pos="5705"/>
      </p:guideLst>
    </p:cSldViewPr>
  </p:slideViewPr>
  <p:outlineViewPr>
    <p:cViewPr>
      <p:scale>
        <a:sx n="33" d="100"/>
        <a:sy n="33" d="100"/>
      </p:scale>
      <p:origin x="0" y="1313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tags" Target="tags/tag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 Unicode MS" pitchFamily="34" charset="-128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 Unicode MS" pitchFamily="34" charset="-128"/>
              </a:defRPr>
            </a:lvl1pPr>
          </a:lstStyle>
          <a:p>
            <a:fld id="{B089816F-C065-4493-A900-5623E26BBEFC}" type="datetimeFigureOut">
              <a:rPr lang="en-GB" smtClean="0"/>
              <a:pPr/>
              <a:t>03/04/14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 Unicode MS" pitchFamily="34" charset="-128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 Unicode MS" pitchFamily="34" charset="-128"/>
              </a:defRPr>
            </a:lvl1pPr>
          </a:lstStyle>
          <a:p>
            <a:fld id="{3B5C6C9C-4539-4ECD-8EE4-650A92EC4F5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6334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6" rtl="0" eaLnBrk="1" latinLnBrk="0" hangingPunct="1"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148" algn="l" defTabSz="914296" rtl="0" eaLnBrk="1" latinLnBrk="0" hangingPunct="1"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296" algn="l" defTabSz="914296" rtl="0" eaLnBrk="1" latinLnBrk="0" hangingPunct="1"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445" algn="l" defTabSz="914296" rtl="0" eaLnBrk="1" latinLnBrk="0" hangingPunct="1"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592" algn="l" defTabSz="914296" rtl="0" eaLnBrk="1" latinLnBrk="0" hangingPunct="1"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17D1-45C2-49B7-9232-AE8AA9545B93}" type="datetimeFigureOut">
              <a:rPr lang="en-US" smtClean="0"/>
              <a:pPr/>
              <a:t>03/04/14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9059-3C2E-4EE2-A9E7-74DCB1987F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36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17D1-45C2-49B7-9232-AE8AA9545B93}" type="datetimeFigureOut">
              <a:rPr lang="en-US" smtClean="0"/>
              <a:pPr/>
              <a:t>03/04/14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9059-3C2E-4EE2-A9E7-74DCB1987F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5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17D1-45C2-49B7-9232-AE8AA9545B93}" type="datetimeFigureOut">
              <a:rPr lang="en-US" smtClean="0"/>
              <a:pPr/>
              <a:t>03/04/14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9059-3C2E-4EE2-A9E7-74DCB1987F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3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17D1-45C2-49B7-9232-AE8AA9545B93}" type="datetimeFigureOut">
              <a:rPr lang="en-US" smtClean="0"/>
              <a:pPr/>
              <a:t>03/04/14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9059-3C2E-4EE2-A9E7-74DCB1987F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63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17D1-45C2-49B7-9232-AE8AA9545B93}" type="datetimeFigureOut">
              <a:rPr lang="en-US" smtClean="0"/>
              <a:pPr/>
              <a:t>03/04/14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9059-3C2E-4EE2-A9E7-74DCB1987F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52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17D1-45C2-49B7-9232-AE8AA9545B93}" type="datetimeFigureOut">
              <a:rPr lang="en-US" smtClean="0"/>
              <a:pPr/>
              <a:t>03/04/14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9059-3C2E-4EE2-A9E7-74DCB1987F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65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5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3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5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17D1-45C2-49B7-9232-AE8AA9545B93}" type="datetimeFigureOut">
              <a:rPr lang="en-US" smtClean="0"/>
              <a:pPr/>
              <a:t>03/04/14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9059-3C2E-4EE2-A9E7-74DCB1987F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18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17D1-45C2-49B7-9232-AE8AA9545B93}" type="datetimeFigureOut">
              <a:rPr lang="en-US" smtClean="0"/>
              <a:pPr/>
              <a:t>03/04/14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9059-3C2E-4EE2-A9E7-74DCB1987F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78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17D1-45C2-49B7-9232-AE8AA9545B93}" type="datetimeFigureOut">
              <a:rPr lang="en-US" smtClean="0"/>
              <a:pPr/>
              <a:t>03/04/14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9059-3C2E-4EE2-A9E7-74DCB1987F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1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49"/>
            <a:ext cx="3259006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100"/>
            </a:lvl3pPr>
            <a:lvl4pPr marL="1371445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17D1-45C2-49B7-9232-AE8AA9545B93}" type="datetimeFigureOut">
              <a:rPr lang="en-US" smtClean="0"/>
              <a:pPr/>
              <a:t>03/04/14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9059-3C2E-4EE2-A9E7-74DCB1987F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1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8" indent="0">
              <a:buNone/>
              <a:defRPr sz="2800"/>
            </a:lvl2pPr>
            <a:lvl3pPr marL="914296" indent="0">
              <a:buNone/>
              <a:defRPr sz="2300"/>
            </a:lvl3pPr>
            <a:lvl4pPr marL="1371445" indent="0">
              <a:buNone/>
              <a:defRPr sz="2000"/>
            </a:lvl4pPr>
            <a:lvl5pPr marL="1828592" indent="0">
              <a:buNone/>
              <a:defRPr sz="2000"/>
            </a:lvl5pPr>
            <a:lvl6pPr marL="2285740" indent="0">
              <a:buNone/>
              <a:defRPr sz="2000"/>
            </a:lvl6pPr>
            <a:lvl7pPr marL="2742888" indent="0">
              <a:buNone/>
              <a:defRPr sz="2000"/>
            </a:lvl7pPr>
            <a:lvl8pPr marL="3200036" indent="0">
              <a:buNone/>
              <a:defRPr sz="2000"/>
            </a:lvl8pPr>
            <a:lvl9pPr marL="365718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100"/>
            </a:lvl3pPr>
            <a:lvl4pPr marL="1371445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17D1-45C2-49B7-9232-AE8AA9545B93}" type="datetimeFigureOut">
              <a:rPr lang="en-US" smtClean="0"/>
              <a:pPr/>
              <a:t>03/04/14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9059-3C2E-4EE2-A9E7-74DCB1987F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1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 Unicode MS" pitchFamily="34" charset="-128"/>
              </a:defRPr>
            </a:lvl1pPr>
          </a:lstStyle>
          <a:p>
            <a:fld id="{A0AC17D1-45C2-49B7-9232-AE8AA9545B93}" type="datetimeFigureOut">
              <a:rPr lang="en-US" smtClean="0"/>
              <a:pPr/>
              <a:t>03/04/14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 Unicode MS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 Unicode MS" pitchFamily="34" charset="-128"/>
              </a:defRPr>
            </a:lvl1pPr>
          </a:lstStyle>
          <a:p>
            <a:fld id="{AD689059-3C2E-4EE2-A9E7-74DCB1987F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66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296" rtl="0" eaLnBrk="1" latinLnBrk="0" hangingPunct="1">
        <a:spcBef>
          <a:spcPct val="0"/>
        </a:spcBef>
        <a:buNone/>
        <a:defRPr sz="4300" kern="1200">
          <a:solidFill>
            <a:schemeClr val="tx1"/>
          </a:solidFill>
          <a:latin typeface="Arial Unicode MS" pitchFamily="34" charset="-128"/>
          <a:ea typeface="+mj-ea"/>
          <a:cs typeface="+mj-cs"/>
        </a:defRPr>
      </a:lvl1pPr>
    </p:titleStyle>
    <p:bodyStyle>
      <a:lvl1pPr marL="342861" indent="-342861" algn="l" defTabSz="91429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 Unicode MS" pitchFamily="34" charset="-128"/>
          <a:ea typeface="+mn-ea"/>
          <a:cs typeface="+mn-cs"/>
        </a:defRPr>
      </a:lvl1pPr>
      <a:lvl2pPr marL="742866" indent="-285717" algn="l" defTabSz="91429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 Unicode MS" pitchFamily="34" charset="-128"/>
          <a:ea typeface="+mn-ea"/>
          <a:cs typeface="+mn-cs"/>
        </a:defRPr>
      </a:lvl2pPr>
      <a:lvl3pPr marL="114287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Arial Unicode MS" pitchFamily="34" charset="-128"/>
          <a:ea typeface="+mn-ea"/>
          <a:cs typeface="+mn-cs"/>
        </a:defRPr>
      </a:lvl3pPr>
      <a:lvl4pPr marL="1600017" indent="-228574" algn="l" defTabSz="91429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 Unicode MS" pitchFamily="34" charset="-128"/>
          <a:ea typeface="+mn-ea"/>
          <a:cs typeface="+mn-cs"/>
        </a:defRPr>
      </a:lvl4pPr>
      <a:lvl5pPr marL="2057166" indent="-228574" algn="l" defTabSz="91429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 Unicode MS" pitchFamily="34" charset="-128"/>
          <a:ea typeface="+mn-ea"/>
          <a:cs typeface="+mn-cs"/>
        </a:defRPr>
      </a:lvl5pPr>
      <a:lvl6pPr marL="2514314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529064" y="2276872"/>
            <a:ext cx="2736304" cy="693060"/>
          </a:xfrm>
          <a:prstGeom prst="roundRect">
            <a:avLst/>
          </a:prstGeom>
          <a:solidFill>
            <a:srgbClr val="CF4E4A"/>
          </a:solidFill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PEER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92960" y="4910141"/>
            <a:ext cx="2485551" cy="751107"/>
          </a:xfrm>
          <a:prstGeom prst="roundRect">
            <a:avLst/>
          </a:prstGeom>
          <a:solidFill>
            <a:srgbClr val="E2E6EC"/>
          </a:solidFill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Muli"/>
              <a:cs typeface="Mul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640632" y="4221088"/>
            <a:ext cx="6840760" cy="9276"/>
          </a:xfrm>
          <a:prstGeom prst="line">
            <a:avLst/>
          </a:prstGeom>
          <a:ln w="34925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27587" y="5094517"/>
            <a:ext cx="1732643" cy="33855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Muli"/>
                <a:cs typeface="Muli"/>
              </a:rPr>
              <a:t>WebRTC</a:t>
            </a:r>
            <a:endParaRPr lang="en-US" sz="1600" dirty="0">
              <a:latin typeface="Muli"/>
              <a:cs typeface="Mul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24608" y="5085184"/>
            <a:ext cx="1814262" cy="33855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uli"/>
                <a:cs typeface="Muli"/>
              </a:rPr>
              <a:t>Browser</a:t>
            </a:r>
            <a:endParaRPr lang="en-US" sz="1600" dirty="0">
              <a:latin typeface="Muli"/>
              <a:cs typeface="Muli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712640" y="2132856"/>
            <a:ext cx="6768752" cy="5830"/>
          </a:xfrm>
          <a:prstGeom prst="line">
            <a:avLst/>
          </a:prstGeom>
          <a:ln w="34925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24608" y="2996952"/>
            <a:ext cx="181426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Muli"/>
                <a:cs typeface="Muli"/>
              </a:rPr>
              <a:t>HCache</a:t>
            </a:r>
            <a:endParaRPr lang="en-US" sz="1600" dirty="0">
              <a:latin typeface="Muli"/>
              <a:cs typeface="Muli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712640" y="993237"/>
            <a:ext cx="6553059" cy="851587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Muli"/>
                <a:cs typeface="Muli"/>
              </a:rPr>
              <a:t>MPEG-</a:t>
            </a:r>
            <a:r>
              <a:rPr lang="en-US" sz="1600" dirty="0" smtClean="0">
                <a:solidFill>
                  <a:schemeClr val="tx1"/>
                </a:solidFill>
                <a:latin typeface="Muli"/>
                <a:cs typeface="Muli"/>
              </a:rPr>
              <a:t>DASH Player</a:t>
            </a:r>
            <a:endParaRPr lang="en-US" sz="1600" dirty="0">
              <a:solidFill>
                <a:schemeClr val="tx1"/>
              </a:solidFill>
              <a:latin typeface="Muli"/>
              <a:cs typeface="Muli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736976" y="1124744"/>
            <a:ext cx="1512168" cy="62105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Fragment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Loader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8" name="Picture 27" descr="hpbn_180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24" y="4509120"/>
            <a:ext cx="4861423" cy="1935080"/>
          </a:xfrm>
          <a:prstGeom prst="rect">
            <a:avLst/>
          </a:prstGeom>
        </p:spPr>
      </p:pic>
      <p:sp>
        <p:nvSpPr>
          <p:cNvPr id="35" name="Rounded Rectangle 34"/>
          <p:cNvSpPr/>
          <p:nvPr/>
        </p:nvSpPr>
        <p:spPr>
          <a:xfrm>
            <a:off x="5385048" y="3356992"/>
            <a:ext cx="1368152" cy="72008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Muli"/>
                <a:cs typeface="Muli"/>
              </a:rPr>
              <a:t>Channel</a:t>
            </a:r>
            <a:endParaRPr lang="en-US" sz="1200" dirty="0">
              <a:solidFill>
                <a:schemeClr val="tx1"/>
              </a:solidFill>
              <a:latin typeface="Muli"/>
              <a:cs typeface="Muli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457056" y="3717032"/>
            <a:ext cx="1224467" cy="288033"/>
          </a:xfrm>
          <a:prstGeom prst="roundRect">
            <a:avLst/>
          </a:prstGeom>
          <a:solidFill>
            <a:srgbClr val="549C7B"/>
          </a:solidFill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Muli"/>
                <a:cs typeface="Muli"/>
              </a:rPr>
              <a:t>P2P Transport</a:t>
            </a:r>
            <a:endParaRPr lang="en-US" sz="1050" dirty="0">
              <a:solidFill>
                <a:schemeClr val="tx1"/>
              </a:solidFill>
              <a:latin typeface="Muli"/>
              <a:cs typeface="Muli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537176" y="342900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969224" y="3356992"/>
            <a:ext cx="1368152" cy="72008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Muli"/>
                <a:cs typeface="Muli"/>
              </a:rPr>
              <a:t>Channel</a:t>
            </a:r>
            <a:endParaRPr lang="en-US" sz="1200" dirty="0">
              <a:solidFill>
                <a:schemeClr val="tx1"/>
              </a:solidFill>
              <a:latin typeface="Muli"/>
              <a:cs typeface="Muli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41232" y="3717032"/>
            <a:ext cx="1224467" cy="288033"/>
          </a:xfrm>
          <a:prstGeom prst="roundRect">
            <a:avLst/>
          </a:prstGeom>
          <a:solidFill>
            <a:srgbClr val="549C7B"/>
          </a:solidFill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Muli"/>
                <a:cs typeface="Muli"/>
              </a:rPr>
              <a:t>P2P Transport</a:t>
            </a:r>
            <a:endParaRPr lang="en-US" sz="1050" dirty="0">
              <a:solidFill>
                <a:schemeClr val="tx1"/>
              </a:solidFill>
              <a:latin typeface="Muli"/>
              <a:cs typeface="Muli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016896" y="2276872"/>
            <a:ext cx="1296144" cy="6930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Discovery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0" name="Elbow Connector 49"/>
          <p:cNvCxnSpPr>
            <a:stCxn id="5" idx="2"/>
            <a:endCxn id="35" idx="0"/>
          </p:cNvCxnSpPr>
          <p:nvPr/>
        </p:nvCxnSpPr>
        <p:spPr>
          <a:xfrm rot="5400000">
            <a:off x="6289640" y="2749416"/>
            <a:ext cx="387060" cy="828092"/>
          </a:xfrm>
          <a:prstGeom prst="bentConnector3">
            <a:avLst/>
          </a:prstGeom>
          <a:ln w="412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5" idx="2"/>
            <a:endCxn id="29" idx="0"/>
          </p:cNvCxnSpPr>
          <p:nvPr/>
        </p:nvCxnSpPr>
        <p:spPr>
          <a:xfrm rot="16200000" flipH="1">
            <a:off x="7081728" y="2785420"/>
            <a:ext cx="387060" cy="756084"/>
          </a:xfrm>
          <a:prstGeom prst="bentConnector3">
            <a:avLst/>
          </a:prstGeom>
          <a:ln w="412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27" idx="2"/>
            <a:endCxn id="5" idx="0"/>
          </p:cNvCxnSpPr>
          <p:nvPr/>
        </p:nvCxnSpPr>
        <p:spPr>
          <a:xfrm rot="16200000" flipH="1">
            <a:off x="5929600" y="1309256"/>
            <a:ext cx="531076" cy="1404156"/>
          </a:xfrm>
          <a:prstGeom prst="bent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27" idx="2"/>
          </p:cNvCxnSpPr>
          <p:nvPr/>
        </p:nvCxnSpPr>
        <p:spPr>
          <a:xfrm rot="5400000">
            <a:off x="3013276" y="2389376"/>
            <a:ext cx="3123364" cy="1836204"/>
          </a:xfrm>
          <a:prstGeom prst="bentConnector3">
            <a:avLst>
              <a:gd name="adj1" fmla="val 8653"/>
            </a:avLst>
          </a:prstGeom>
          <a:ln w="412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38" idx="2"/>
          </p:cNvCxnSpPr>
          <p:nvPr/>
        </p:nvCxnSpPr>
        <p:spPr>
          <a:xfrm rot="16200000" flipH="1">
            <a:off x="3859370" y="3775530"/>
            <a:ext cx="1899228" cy="288032"/>
          </a:xfrm>
          <a:prstGeom prst="bent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5" idx="1"/>
            <a:endCxn id="38" idx="3"/>
          </p:cNvCxnSpPr>
          <p:nvPr/>
        </p:nvCxnSpPr>
        <p:spPr>
          <a:xfrm flipH="1">
            <a:off x="5313040" y="2623402"/>
            <a:ext cx="21602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9" idx="2"/>
          </p:cNvCxnSpPr>
          <p:nvPr/>
        </p:nvCxnSpPr>
        <p:spPr>
          <a:xfrm rot="5400000">
            <a:off x="7275258" y="4203086"/>
            <a:ext cx="504056" cy="252028"/>
          </a:xfrm>
          <a:prstGeom prst="bent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6200000" flipH="1">
            <a:off x="6609542" y="3538890"/>
            <a:ext cx="252000" cy="1332000"/>
          </a:xfrm>
          <a:prstGeom prst="bentConnector2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745088" y="2340000"/>
            <a:ext cx="639688" cy="567680"/>
          </a:xfrm>
          <a:prstGeom prst="roundRect">
            <a:avLst/>
          </a:prstGeom>
          <a:solidFill>
            <a:schemeClr val="accent3"/>
          </a:solidFill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Index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409656" y="2340000"/>
            <a:ext cx="639688" cy="567680"/>
          </a:xfrm>
          <a:prstGeom prst="roundRect">
            <a:avLst/>
          </a:prstGeom>
          <a:solidFill>
            <a:schemeClr val="accent3"/>
          </a:solidFill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Cache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800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d749b4515b75daab8cddf4c6aa62231c448949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42BB000704D14FB9AE8015F8E37D9F" ma:contentTypeVersion="0" ma:contentTypeDescription="Create a new document." ma:contentTypeScope="" ma:versionID="1e701cc888ada8ade8c2e9169019939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2fd9007bb28dfe10174f3766737c88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9E01A4-965B-4C18-BDCB-EBFB7A1CFB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08C481-E5B8-4F5E-961A-048B1B510F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67786F4-DF33-434F-98A0-4971107C8CE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23704</TotalTime>
  <Words>21</Words>
  <Application>Microsoft Macintosh PowerPoint</Application>
  <PresentationFormat>A4 Paper (210x297 mm)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Peerialism Q1</dc:title>
  <dc:creator>andreas</dc:creator>
  <cp:lastModifiedBy>Rob Rox</cp:lastModifiedBy>
  <cp:revision>734</cp:revision>
  <cp:lastPrinted>2014-04-03T16:43:07Z</cp:lastPrinted>
  <dcterms:created xsi:type="dcterms:W3CDTF">2013-02-15T15:11:05Z</dcterms:created>
  <dcterms:modified xsi:type="dcterms:W3CDTF">2014-04-03T22:42:42Z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0x0101001442BB000704D14FB9AE8015F8E37D9F</vt:lpwstr>
  </property>
</Properties>
</file>