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aa7181336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aa7181336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aa7181336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aa7181336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aa7181336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aa7181336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aa7181336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aa7181336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aa7181336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aa7181336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aa7181336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aa7181336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aa718133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aa718133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aa7181336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aa7181336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aa7181336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aa718133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aa7181336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aa7181336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aa7181336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aa7181336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aa7181336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aa7181336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aa7181336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aa7181336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Relationship Id="rId4" Type="http://schemas.openxmlformats.org/officeDocument/2006/relationships/image" Target="../media/image22.jpg"/><Relationship Id="rId5" Type="http://schemas.openxmlformats.org/officeDocument/2006/relationships/image" Target="../media/image24.jpg"/><Relationship Id="rId6" Type="http://schemas.openxmlformats.org/officeDocument/2006/relationships/image" Target="../media/image2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jpg"/><Relationship Id="rId4" Type="http://schemas.openxmlformats.org/officeDocument/2006/relationships/image" Target="../media/image27.jpg"/><Relationship Id="rId5" Type="http://schemas.openxmlformats.org/officeDocument/2006/relationships/image" Target="../media/image2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jpg"/><Relationship Id="rId4" Type="http://schemas.openxmlformats.org/officeDocument/2006/relationships/image" Target="../media/image3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jpg"/><Relationship Id="rId4" Type="http://schemas.openxmlformats.org/officeDocument/2006/relationships/image" Target="../media/image6.jpg"/><Relationship Id="rId5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Relationship Id="rId4" Type="http://schemas.openxmlformats.org/officeDocument/2006/relationships/image" Target="../media/image15.jpg"/><Relationship Id="rId5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243550" y="3120625"/>
            <a:ext cx="4656900" cy="3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Salesianos Triana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225" y="1358100"/>
            <a:ext cx="305752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884000" y="4062800"/>
            <a:ext cx="17382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Pablo González González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7205775" y="4293225"/>
            <a:ext cx="1578300" cy="3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2020 /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2154325" y="176900"/>
            <a:ext cx="185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700">
                <a:latin typeface="Average"/>
                <a:ea typeface="Average"/>
                <a:cs typeface="Average"/>
                <a:sym typeface="Average"/>
              </a:rPr>
              <a:t>Un usuario puede: 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2924400" y="931200"/>
            <a:ext cx="16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Editar perfil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687850" y="931200"/>
            <a:ext cx="13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Ver perfil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5331900" y="931200"/>
            <a:ext cx="8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Guardar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50" y="1331403"/>
            <a:ext cx="1647600" cy="3659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450" y="1286588"/>
            <a:ext cx="1687947" cy="374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3952" y="1286598"/>
            <a:ext cx="1687949" cy="3749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9450" y="1331427"/>
            <a:ext cx="1647600" cy="3659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7597150" y="931200"/>
            <a:ext cx="8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Editado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80150" y="149000"/>
            <a:ext cx="252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700">
                <a:latin typeface="Average"/>
                <a:ea typeface="Average"/>
                <a:cs typeface="Average"/>
                <a:sym typeface="Average"/>
              </a:rPr>
              <a:t>Funcionalidad premium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102" y="1017550"/>
            <a:ext cx="1801424" cy="400142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>
            <p:ph type="title"/>
          </p:nvPr>
        </p:nvSpPr>
        <p:spPr>
          <a:xfrm>
            <a:off x="3952017" y="444850"/>
            <a:ext cx="10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700">
                <a:latin typeface="Average"/>
                <a:ea typeface="Average"/>
                <a:cs typeface="Average"/>
                <a:sym typeface="Average"/>
              </a:rPr>
              <a:t>Equipos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497150" y="153875"/>
            <a:ext cx="1145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300">
                <a:latin typeface="Average"/>
                <a:ea typeface="Average"/>
                <a:cs typeface="Average"/>
                <a:sym typeface="Average"/>
              </a:rPr>
              <a:t>Extras</a:t>
            </a:r>
            <a:endParaRPr sz="23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2878740" y="95150"/>
            <a:ext cx="29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500">
                <a:latin typeface="Average"/>
                <a:ea typeface="Average"/>
                <a:cs typeface="Average"/>
                <a:sym typeface="Average"/>
              </a:rPr>
              <a:t>Cada carta de Pokémon de un color diferente según su tipo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713" y="1133900"/>
            <a:ext cx="1751226" cy="38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>
            <p:ph type="title"/>
          </p:nvPr>
        </p:nvSpPr>
        <p:spPr>
          <a:xfrm>
            <a:off x="1783675" y="740950"/>
            <a:ext cx="873300" cy="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300">
                <a:latin typeface="Average"/>
                <a:ea typeface="Average"/>
                <a:cs typeface="Average"/>
                <a:sym typeface="Average"/>
              </a:rPr>
              <a:t>Dragón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3888" y="1150197"/>
            <a:ext cx="1751226" cy="388994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>
            <p:ph type="title"/>
          </p:nvPr>
        </p:nvSpPr>
        <p:spPr>
          <a:xfrm>
            <a:off x="4030065" y="740950"/>
            <a:ext cx="678900" cy="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300">
                <a:latin typeface="Average"/>
                <a:ea typeface="Average"/>
                <a:cs typeface="Average"/>
                <a:sym typeface="Average"/>
              </a:rPr>
              <a:t>Fuego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3057" y="1155988"/>
            <a:ext cx="1731332" cy="38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6082062" y="776600"/>
            <a:ext cx="873300" cy="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300">
                <a:latin typeface="Average"/>
                <a:ea typeface="Average"/>
                <a:cs typeface="Average"/>
                <a:sym typeface="Average"/>
              </a:rPr>
              <a:t>Psíquico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497150" y="153875"/>
            <a:ext cx="1145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300">
                <a:latin typeface="Average"/>
                <a:ea typeface="Average"/>
                <a:cs typeface="Average"/>
                <a:sym typeface="Average"/>
              </a:rPr>
              <a:t>Extras</a:t>
            </a:r>
            <a:endParaRPr sz="23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>
            <a:off x="2878740" y="95150"/>
            <a:ext cx="29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500">
                <a:latin typeface="Average"/>
                <a:ea typeface="Average"/>
                <a:cs typeface="Average"/>
                <a:sym typeface="Average"/>
              </a:rPr>
              <a:t>Cada carta de Pokémon de un color diferente según su tipo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6" name="Google Shape;176;p25"/>
          <p:cNvSpPr txBox="1"/>
          <p:nvPr>
            <p:ph type="title"/>
          </p:nvPr>
        </p:nvSpPr>
        <p:spPr>
          <a:xfrm>
            <a:off x="1934712" y="716575"/>
            <a:ext cx="571200" cy="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300">
                <a:latin typeface="Average"/>
                <a:ea typeface="Average"/>
                <a:cs typeface="Average"/>
                <a:sym typeface="Average"/>
              </a:rPr>
              <a:t>Agua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7" name="Google Shape;177;p25"/>
          <p:cNvSpPr txBox="1"/>
          <p:nvPr>
            <p:ph type="title"/>
          </p:nvPr>
        </p:nvSpPr>
        <p:spPr>
          <a:xfrm>
            <a:off x="5840352" y="740950"/>
            <a:ext cx="704400" cy="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300">
                <a:latin typeface="Average"/>
                <a:ea typeface="Average"/>
                <a:cs typeface="Average"/>
                <a:sym typeface="Average"/>
              </a:rPr>
              <a:t>Acero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462" y="1133900"/>
            <a:ext cx="1755725" cy="389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8900" y="1133900"/>
            <a:ext cx="1733625" cy="385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/>
        </p:nvSpPr>
        <p:spPr>
          <a:xfrm>
            <a:off x="3501388" y="3402975"/>
            <a:ext cx="19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GRACIAS.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412" y="245025"/>
            <a:ext cx="2459875" cy="24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933225" y="672800"/>
            <a:ext cx="142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BACKEND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501" y="1951425"/>
            <a:ext cx="3570201" cy="22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259" y="1498175"/>
            <a:ext cx="2320543" cy="162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6574" y="3173000"/>
            <a:ext cx="3461900" cy="18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6297950" y="672800"/>
            <a:ext cx="166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FRONTEND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663050" y="477775"/>
            <a:ext cx="81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¿Por qué he elegido la temática Pokémon?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33675" y="1794125"/>
            <a:ext cx="7225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Juego usualmente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Hacer una temática que te guste aumenta la motivación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Uso de la aplicación una vez creada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Motivación para mejorarla más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534300" y="176900"/>
            <a:ext cx="185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700">
                <a:latin typeface="Average"/>
                <a:ea typeface="Average"/>
                <a:cs typeface="Average"/>
                <a:sym typeface="Average"/>
              </a:rPr>
              <a:t>Un usuario puede: 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450" y="1340725"/>
            <a:ext cx="1610450" cy="357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0291" y="1304151"/>
            <a:ext cx="1643375" cy="365037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359925" y="931200"/>
            <a:ext cx="10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Registrarse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055225" y="858050"/>
            <a:ext cx="10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Loguearse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2072" y="1262913"/>
            <a:ext cx="1680504" cy="37328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6429775" y="858050"/>
            <a:ext cx="17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Navegar por el menú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534300" y="176900"/>
            <a:ext cx="185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700">
                <a:latin typeface="Average"/>
                <a:ea typeface="Average"/>
                <a:cs typeface="Average"/>
                <a:sym typeface="Average"/>
              </a:rPr>
              <a:t>Un usuario puede: 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406713" y="931200"/>
            <a:ext cx="9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Pokédex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197313" y="931200"/>
            <a:ext cx="13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Añadir Favorito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563" y="1331400"/>
            <a:ext cx="1647586" cy="365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400" y="1331425"/>
            <a:ext cx="1647575" cy="365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534300" y="176900"/>
            <a:ext cx="185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700">
                <a:latin typeface="Average"/>
                <a:ea typeface="Average"/>
                <a:cs typeface="Average"/>
                <a:sym typeface="Average"/>
              </a:rPr>
              <a:t>Un usuario puede: 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427575" y="931200"/>
            <a:ext cx="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Favoritos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6365775" y="931200"/>
            <a:ext cx="11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Capturados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649" y="1357310"/>
            <a:ext cx="1665600" cy="3699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2218" y="1331400"/>
            <a:ext cx="1688915" cy="3751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622425" y="176900"/>
            <a:ext cx="185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700">
                <a:latin typeface="Average"/>
                <a:ea typeface="Average"/>
                <a:cs typeface="Average"/>
                <a:sym typeface="Average"/>
              </a:rPr>
              <a:t>Un usuario puede: 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3183175" y="861125"/>
            <a:ext cx="28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Filtrar por generación y por tipo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399" y="1331430"/>
            <a:ext cx="1688899" cy="375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518" y="1331400"/>
            <a:ext cx="1688915" cy="375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9700" y="1331425"/>
            <a:ext cx="1637712" cy="3637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154325" y="176900"/>
            <a:ext cx="185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700">
                <a:latin typeface="Average"/>
                <a:ea typeface="Average"/>
                <a:cs typeface="Average"/>
                <a:sym typeface="Average"/>
              </a:rPr>
              <a:t>Un usuario puede: 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1052875" y="931200"/>
            <a:ext cx="16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Detalle Pokémon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3800475" y="931200"/>
            <a:ext cx="16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Duplicar Pokémon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876" y="1331400"/>
            <a:ext cx="1647586" cy="365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0475" y="1331388"/>
            <a:ext cx="1647600" cy="36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078" y="1331364"/>
            <a:ext cx="1647600" cy="365976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6548075" y="931200"/>
            <a:ext cx="19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Pokémon duplicado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154325" y="176900"/>
            <a:ext cx="185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700">
                <a:latin typeface="Average"/>
                <a:ea typeface="Average"/>
                <a:cs typeface="Average"/>
                <a:sym typeface="Average"/>
              </a:rPr>
              <a:t>Un usuario puede: 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748200" y="931200"/>
            <a:ext cx="16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Detalle Pokémon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1092075" y="931200"/>
            <a:ext cx="13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Evolucionado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6175000" y="931200"/>
            <a:ext cx="29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Pokémon no puede evolucionar más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638" y="1331400"/>
            <a:ext cx="1679776" cy="373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2112" y="1331431"/>
            <a:ext cx="1679776" cy="373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7575" y="1367150"/>
            <a:ext cx="1647600" cy="3659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