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5218-8486-EB81-4E98-4BBEDE4A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C6C3F-964E-8D48-0B16-E40ADA3C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5C27E-317E-5A62-131F-B73192D1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AC1E2-9BA2-8C5B-6690-FA3532D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DA015-3E1A-FF7B-DD1D-A0B9589C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51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5939-F5FC-81D3-AFFD-3DCF9A8B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7B66C4-087A-06BF-DC69-715DA3E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2946D-B081-FEE9-6F77-12E1425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9324C-0ACD-852B-928F-645F8F8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A96A0-2342-3737-06F2-76CF4472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2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DCD9F-93CA-3102-FD02-9738B36A6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C5E090-8B15-0DD2-1F91-C6B20E13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99A84-48AA-713F-9D5D-4C5E785C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7E3D0-DAB0-9F55-3573-E1F409D8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BF488-D677-788B-20AA-44400B6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98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017F-F503-21C4-F213-BE4D6335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1A160-F77A-5439-452B-2BA2BA13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B08E9-2B83-CE80-6456-563DA7A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6D737-85B6-B0A5-E755-CD1DF98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BD9CA-CC2C-22BA-3ECF-C36EF3D3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2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9FBB-64AB-11C9-9B58-676B38F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3200D-CE1F-4EB1-EC6F-27BB179C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86277-453F-E8F8-E888-3034C54C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BA37B-32F2-13DF-E84F-AC3D1F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5F86A-932C-2CE9-ABE0-BB3618EE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22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8A73-10E3-C68F-D22E-1AF75AE7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ABC4-0B7C-B789-F728-F22BE058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BD4D50-2ACA-7F7D-5DE3-BB005C4F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0DD6C-BB15-7AFF-A14B-2D948D94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DDDCFB-70FA-D2CF-BE47-A13128A3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87AFD-B987-E016-ABD1-B42E263C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F3D52-DC13-1600-851B-0AEF853F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70692-B9E6-B746-3BD4-2CB22308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C8714-B2C2-07EF-CAF1-A75FECDD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42ACF8-3C8E-B04C-72C2-D6C93E80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CD4871-C8A6-35E4-3ADA-E3B51E693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7E095E-FA7F-936B-674D-4261BB6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E44A7E-9876-4A66-9713-00547955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26C3CC-16DF-B407-A024-A370BB63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6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0D2E-402C-653F-6D2D-9AB25DD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562DAA-5F9D-F39E-8A45-CEAD1E0F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DC0D40-5F80-DAA2-58B4-9FBF38BB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2B9C0F-D66B-7F5B-8ED5-4B059E73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0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3B842A-1382-934B-FABB-EF7B1B1C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24079-4E85-0E16-D841-09BBE71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1B7D7-A838-E5EB-75B3-977DC83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5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72ACF-EC1F-790C-DA53-71C6F92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A6148-C9C6-6644-9BAF-7171EDFC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CE633D-0F04-8B12-126D-9F2C19FE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722BA-34AD-9250-0E06-998BC753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4BBB7C-6722-7AD2-8FA7-D3969F4F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A1CB96-20DD-E139-3BF8-95F3539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4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E326F-FED9-2947-1D0C-3B3FDE33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65B710-9C78-D146-6F1A-55628EC21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A9846-DBCD-20E3-05CD-41DE0376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D2C0-9E63-5D9E-B71F-336283F2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4C41C-C090-73F0-D785-E609721C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C70BD-E719-E51D-DC7E-EB5B1CD4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8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5BEC61-7B28-97FA-72E9-38C0E399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1FEEFD-076F-36CD-2A83-DAAB8103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74F83-2502-3E0B-55CC-B0A49E283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06EB-8E51-4A62-9F6B-65BB6AA31C00}" type="datetimeFigureOut">
              <a:rPr lang="es-AR" smtClean="0"/>
              <a:t>13/7/2023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D24A4-6297-FA8E-CEEB-03C468CAC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AE4A8-980C-1BBD-3251-4B9FECB5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7786-F5F2-45EC-8AF6-0027BE948D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9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AB909-320E-15A3-966A-0986A8EA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1" y="449712"/>
            <a:ext cx="8315325" cy="5958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BFD832E-E436-9BFD-EA27-8AFDC65B5C56}"/>
              </a:ext>
            </a:extLst>
          </p:cNvPr>
          <p:cNvSpPr/>
          <p:nvPr/>
        </p:nvSpPr>
        <p:spPr>
          <a:xfrm>
            <a:off x="5245464" y="2862561"/>
            <a:ext cx="5485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A99FE3-B8D0-2F12-6468-EA676FA75B79}"/>
              </a:ext>
            </a:extLst>
          </p:cNvPr>
          <p:cNvSpPr txBox="1"/>
          <p:nvPr/>
        </p:nvSpPr>
        <p:spPr>
          <a:xfrm>
            <a:off x="6524625" y="2268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107383-0C04-23C7-4CAA-2D9EC484EC4A}"/>
              </a:ext>
            </a:extLst>
          </p:cNvPr>
          <p:cNvSpPr txBox="1"/>
          <p:nvPr/>
        </p:nvSpPr>
        <p:spPr>
          <a:xfrm>
            <a:off x="2364581" y="5984529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F42F86-139B-8C12-A825-C0DDEBAF7EA5}"/>
              </a:ext>
            </a:extLst>
          </p:cNvPr>
          <p:cNvSpPr/>
          <p:nvPr/>
        </p:nvSpPr>
        <p:spPr>
          <a:xfrm>
            <a:off x="1724604" y="3681710"/>
            <a:ext cx="5036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4F0FDF-10B4-B36D-3BDE-7E9F366A5FE7}"/>
              </a:ext>
            </a:extLst>
          </p:cNvPr>
          <p:cNvSpPr txBox="1"/>
          <p:nvPr/>
        </p:nvSpPr>
        <p:spPr>
          <a:xfrm>
            <a:off x="2364581" y="3705590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5F71BE-BF4B-D7D2-D1F2-00C4DBEB2C39}"/>
              </a:ext>
            </a:extLst>
          </p:cNvPr>
          <p:cNvSpPr txBox="1"/>
          <p:nvPr/>
        </p:nvSpPr>
        <p:spPr>
          <a:xfrm>
            <a:off x="2278856" y="5248931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BE574D-A577-AAE3-3E40-B131C5B545B0}"/>
              </a:ext>
            </a:extLst>
          </p:cNvPr>
          <p:cNvSpPr txBox="1"/>
          <p:nvPr/>
        </p:nvSpPr>
        <p:spPr>
          <a:xfrm>
            <a:off x="5417342" y="3740130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B4AFE8-647B-EC36-4D17-C79488EAA362}"/>
              </a:ext>
            </a:extLst>
          </p:cNvPr>
          <p:cNvSpPr txBox="1"/>
          <p:nvPr/>
        </p:nvSpPr>
        <p:spPr>
          <a:xfrm>
            <a:off x="5360194" y="1286805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796177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Bullón</dc:creator>
  <cp:lastModifiedBy>José Bullón</cp:lastModifiedBy>
  <cp:revision>1</cp:revision>
  <dcterms:created xsi:type="dcterms:W3CDTF">2023-07-14T00:55:41Z</dcterms:created>
  <dcterms:modified xsi:type="dcterms:W3CDTF">2023-07-14T00:55:58Z</dcterms:modified>
</cp:coreProperties>
</file>