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3" r:id="rId8"/>
    <p:sldId id="259" r:id="rId9"/>
    <p:sldId id="264" r:id="rId10"/>
    <p:sldId id="271" r:id="rId11"/>
    <p:sldId id="260" r:id="rId12"/>
    <p:sldId id="272" r:id="rId13"/>
    <p:sldId id="262" r:id="rId14"/>
    <p:sldId id="263" r:id="rId15"/>
    <p:sldId id="270" r:id="rId16"/>
    <p:sldId id="269" r:id="rId17"/>
    <p:sldId id="265" r:id="rId18"/>
    <p:sldId id="267" r:id="rId19"/>
    <p:sldId id="268" r:id="rId20"/>
    <p:sldId id="26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828F2-8A16-06D4-F199-F10BE5FBAA2F}" v="3" dt="2024-09-08T18:14:19.748"/>
    <p1510:client id="{3EACD866-B131-BB7F-2FC2-14850E8BFE15}" v="328" dt="2024-09-07T00:55:38.386"/>
    <p1510:client id="{423F160F-C457-CB60-F2D9-6566437A3AFC}" v="390" dt="2024-09-08T00:48:45.605"/>
    <p1510:client id="{796D3C60-45E0-C4A1-AB7B-5E3A14FCBB0D}" v="309" dt="2024-09-09T00:09:12.383"/>
    <p1510:client id="{87E77B99-B72D-2E9B-DB23-85F8B30DF79C}" v="22" dt="2024-09-07T01:13:54.010"/>
    <p1510:client id="{A69C3CEF-56FB-05C5-3839-3954FEAC40A3}" v="84" dt="2024-09-07T21:59:04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EJANDRO VELASQUEZ ASTUDILLO" userId="S::l.velasquez@duocuc.cl::e00b8cc7-b866-4de4-b1d4-ec42784301a7" providerId="AD" clId="Web-{5D9A0B89-FBF0-EBFB-53E1-E260EDD220AA}"/>
    <pc:docChg chg="modSld">
      <pc:chgData name="LUIS ALEJANDRO VELASQUEZ ASTUDILLO" userId="S::l.velasquez@duocuc.cl::e00b8cc7-b866-4de4-b1d4-ec42784301a7" providerId="AD" clId="Web-{5D9A0B89-FBF0-EBFB-53E1-E260EDD220AA}" dt="2024-09-06T22:33:08.341" v="61" actId="20577"/>
      <pc:docMkLst>
        <pc:docMk/>
      </pc:docMkLst>
      <pc:sldChg chg="modSp">
        <pc:chgData name="LUIS ALEJANDRO VELASQUEZ ASTUDILLO" userId="S::l.velasquez@duocuc.cl::e00b8cc7-b866-4de4-b1d4-ec42784301a7" providerId="AD" clId="Web-{5D9A0B89-FBF0-EBFB-53E1-E260EDD220AA}" dt="2024-09-06T22:33:08.341" v="61" actId="20577"/>
        <pc:sldMkLst>
          <pc:docMk/>
          <pc:sldMk cId="3964199749" sldId="260"/>
        </pc:sldMkLst>
        <pc:spChg chg="mod">
          <ac:chgData name="LUIS ALEJANDRO VELASQUEZ ASTUDILLO" userId="S::l.velasquez@duocuc.cl::e00b8cc7-b866-4de4-b1d4-ec42784301a7" providerId="AD" clId="Web-{5D9A0B89-FBF0-EBFB-53E1-E260EDD220AA}" dt="2024-09-06T22:33:08.341" v="61" actId="20577"/>
          <ac:spMkLst>
            <pc:docMk/>
            <pc:sldMk cId="3964199749" sldId="260"/>
            <ac:spMk id="2" creationId="{274BD72B-DD2D-3C46-79EF-3DE0E261551D}"/>
          </ac:spMkLst>
        </pc:spChg>
      </pc:sldChg>
    </pc:docChg>
  </pc:docChgLst>
  <pc:docChgLst>
    <pc:chgData name="Oliany Jose Bautista Chuquimia" userId="S::o.bautista@duocuc.cl::d9d2852b-4595-495b-b0f5-c5e41d8e6232" providerId="AD" clId="Web-{3EACD866-B131-BB7F-2FC2-14850E8BFE15}"/>
    <pc:docChg chg="modSld">
      <pc:chgData name="Oliany Jose Bautista Chuquimia" userId="S::o.bautista@duocuc.cl::d9d2852b-4595-495b-b0f5-c5e41d8e6232" providerId="AD" clId="Web-{3EACD866-B131-BB7F-2FC2-14850E8BFE15}" dt="2024-09-07T00:55:30.573" v="322" actId="20577"/>
      <pc:docMkLst>
        <pc:docMk/>
      </pc:docMkLst>
      <pc:sldChg chg="modSp">
        <pc:chgData name="Oliany Jose Bautista Chuquimia" userId="S::o.bautista@duocuc.cl::d9d2852b-4595-495b-b0f5-c5e41d8e6232" providerId="AD" clId="Web-{3EACD866-B131-BB7F-2FC2-14850E8BFE15}" dt="2024-09-07T00:55:30.573" v="322" actId="20577"/>
        <pc:sldMkLst>
          <pc:docMk/>
          <pc:sldMk cId="2717669782" sldId="259"/>
        </pc:sldMkLst>
        <pc:spChg chg="mod">
          <ac:chgData name="Oliany Jose Bautista Chuquimia" userId="S::o.bautista@duocuc.cl::d9d2852b-4595-495b-b0f5-c5e41d8e6232" providerId="AD" clId="Web-{3EACD866-B131-BB7F-2FC2-14850E8BFE15}" dt="2024-09-07T00:55:30.573" v="322" actId="20577"/>
          <ac:spMkLst>
            <pc:docMk/>
            <pc:sldMk cId="2717669782" sldId="259"/>
            <ac:spMk id="4" creationId="{7E63425F-86F4-531E-E0F5-7A349604A51E}"/>
          </ac:spMkLst>
        </pc:spChg>
      </pc:sldChg>
      <pc:sldChg chg="modSp">
        <pc:chgData name="Oliany Jose Bautista Chuquimia" userId="S::o.bautista@duocuc.cl::d9d2852b-4595-495b-b0f5-c5e41d8e6232" providerId="AD" clId="Web-{3EACD866-B131-BB7F-2FC2-14850E8BFE15}" dt="2024-09-07T00:43:17.103" v="153" actId="20577"/>
        <pc:sldMkLst>
          <pc:docMk/>
          <pc:sldMk cId="1148063003" sldId="273"/>
        </pc:sldMkLst>
        <pc:spChg chg="mod">
          <ac:chgData name="Oliany Jose Bautista Chuquimia" userId="S::o.bautista@duocuc.cl::d9d2852b-4595-495b-b0f5-c5e41d8e6232" providerId="AD" clId="Web-{3EACD866-B131-BB7F-2FC2-14850E8BFE15}" dt="2024-09-07T00:43:17.103" v="153" actId="20577"/>
          <ac:spMkLst>
            <pc:docMk/>
            <pc:sldMk cId="1148063003" sldId="273"/>
            <ac:spMk id="3" creationId="{08D4A171-2FE3-5173-34E6-9DC3D74E7376}"/>
          </ac:spMkLst>
        </pc:spChg>
      </pc:sldChg>
    </pc:docChg>
  </pc:docChgLst>
  <pc:docChgLst>
    <pc:chgData name="LUIS ALEJANDRO VELASQUEZ ASTUDILLO" userId="S::l.velasquez@duocuc.cl::e00b8cc7-b866-4de4-b1d4-ec42784301a7" providerId="AD" clId="Web-{02176594-6F08-EC2F-465C-CABAB72055EE}"/>
    <pc:docChg chg="addSld modSld">
      <pc:chgData name="LUIS ALEJANDRO VELASQUEZ ASTUDILLO" userId="S::l.velasquez@duocuc.cl::e00b8cc7-b866-4de4-b1d4-ec42784301a7" providerId="AD" clId="Web-{02176594-6F08-EC2F-465C-CABAB72055EE}" dt="2024-09-06T21:39:51.981" v="78"/>
      <pc:docMkLst>
        <pc:docMk/>
      </pc:docMkLst>
      <pc:sldChg chg="modSp">
        <pc:chgData name="LUIS ALEJANDRO VELASQUEZ ASTUDILLO" userId="S::l.velasquez@duocuc.cl::e00b8cc7-b866-4de4-b1d4-ec42784301a7" providerId="AD" clId="Web-{02176594-6F08-EC2F-465C-CABAB72055EE}" dt="2024-09-06T21:34:03.553" v="29" actId="20577"/>
        <pc:sldMkLst>
          <pc:docMk/>
          <pc:sldMk cId="775730755" sldId="258"/>
        </pc:sldMkLst>
        <pc:spChg chg="mod">
          <ac:chgData name="LUIS ALEJANDRO VELASQUEZ ASTUDILLO" userId="S::l.velasquez@duocuc.cl::e00b8cc7-b866-4de4-b1d4-ec42784301a7" providerId="AD" clId="Web-{02176594-6F08-EC2F-465C-CABAB72055EE}" dt="2024-09-06T21:34:03.553" v="29" actId="20577"/>
          <ac:spMkLst>
            <pc:docMk/>
            <pc:sldMk cId="775730755" sldId="258"/>
            <ac:spMk id="6" creationId="{54D38248-5D31-85F9-1E0F-4A607BCD5F6A}"/>
          </ac:spMkLst>
        </pc:spChg>
      </pc:sldChg>
      <pc:sldChg chg="modSp">
        <pc:chgData name="LUIS ALEJANDRO VELASQUEZ ASTUDILLO" userId="S::l.velasquez@duocuc.cl::e00b8cc7-b866-4de4-b1d4-ec42784301a7" providerId="AD" clId="Web-{02176594-6F08-EC2F-465C-CABAB72055EE}" dt="2024-09-06T21:34:17.913" v="30" actId="20577"/>
        <pc:sldMkLst>
          <pc:docMk/>
          <pc:sldMk cId="2717669782" sldId="259"/>
        </pc:sldMkLst>
        <pc:spChg chg="mod">
          <ac:chgData name="LUIS ALEJANDRO VELASQUEZ ASTUDILLO" userId="S::l.velasquez@duocuc.cl::e00b8cc7-b866-4de4-b1d4-ec42784301a7" providerId="AD" clId="Web-{02176594-6F08-EC2F-465C-CABAB72055EE}" dt="2024-09-06T21:34:17.913" v="30" actId="20577"/>
          <ac:spMkLst>
            <pc:docMk/>
            <pc:sldMk cId="2717669782" sldId="259"/>
            <ac:spMk id="6" creationId="{54D38248-5D31-85F9-1E0F-4A607BCD5F6A}"/>
          </ac:spMkLst>
        </pc:spChg>
      </pc:sldChg>
      <pc:sldChg chg="modSp">
        <pc:chgData name="LUIS ALEJANDRO VELASQUEZ ASTUDILLO" userId="S::l.velasquez@duocuc.cl::e00b8cc7-b866-4de4-b1d4-ec42784301a7" providerId="AD" clId="Web-{02176594-6F08-EC2F-465C-CABAB72055EE}" dt="2024-09-06T21:34:45.977" v="33" actId="20577"/>
        <pc:sldMkLst>
          <pc:docMk/>
          <pc:sldMk cId="3964199749" sldId="260"/>
        </pc:sldMkLst>
        <pc:spChg chg="mod">
          <ac:chgData name="LUIS ALEJANDRO VELASQUEZ ASTUDILLO" userId="S::l.velasquez@duocuc.cl::e00b8cc7-b866-4de4-b1d4-ec42784301a7" providerId="AD" clId="Web-{02176594-6F08-EC2F-465C-CABAB72055EE}" dt="2024-09-06T21:34:45.977" v="33" actId="20577"/>
          <ac:spMkLst>
            <pc:docMk/>
            <pc:sldMk cId="3964199749" sldId="260"/>
            <ac:spMk id="6" creationId="{54D38248-5D31-85F9-1E0F-4A607BCD5F6A}"/>
          </ac:spMkLst>
        </pc:spChg>
      </pc:sldChg>
      <pc:sldChg chg="modSp">
        <pc:chgData name="LUIS ALEJANDRO VELASQUEZ ASTUDILLO" userId="S::l.velasquez@duocuc.cl::e00b8cc7-b866-4de4-b1d4-ec42784301a7" providerId="AD" clId="Web-{02176594-6F08-EC2F-465C-CABAB72055EE}" dt="2024-09-06T21:34:51.993" v="34" actId="20577"/>
        <pc:sldMkLst>
          <pc:docMk/>
          <pc:sldMk cId="3324313383" sldId="262"/>
        </pc:sldMkLst>
        <pc:spChg chg="mod">
          <ac:chgData name="LUIS ALEJANDRO VELASQUEZ ASTUDILLO" userId="S::l.velasquez@duocuc.cl::e00b8cc7-b866-4de4-b1d4-ec42784301a7" providerId="AD" clId="Web-{02176594-6F08-EC2F-465C-CABAB72055EE}" dt="2024-09-06T21:34:51.993" v="34" actId="20577"/>
          <ac:spMkLst>
            <pc:docMk/>
            <pc:sldMk cId="3324313383" sldId="262"/>
            <ac:spMk id="6" creationId="{54D38248-5D31-85F9-1E0F-4A607BCD5F6A}"/>
          </ac:spMkLst>
        </pc:spChg>
      </pc:sldChg>
      <pc:sldChg chg="modSp">
        <pc:chgData name="LUIS ALEJANDRO VELASQUEZ ASTUDILLO" userId="S::l.velasquez@duocuc.cl::e00b8cc7-b866-4de4-b1d4-ec42784301a7" providerId="AD" clId="Web-{02176594-6F08-EC2F-465C-CABAB72055EE}" dt="2024-09-06T21:35:02.963" v="35" actId="20577"/>
        <pc:sldMkLst>
          <pc:docMk/>
          <pc:sldMk cId="1890491460" sldId="263"/>
        </pc:sldMkLst>
        <pc:spChg chg="mod">
          <ac:chgData name="LUIS ALEJANDRO VELASQUEZ ASTUDILLO" userId="S::l.velasquez@duocuc.cl::e00b8cc7-b866-4de4-b1d4-ec42784301a7" providerId="AD" clId="Web-{02176594-6F08-EC2F-465C-CABAB72055EE}" dt="2024-09-06T21:35:02.963" v="35" actId="20577"/>
          <ac:spMkLst>
            <pc:docMk/>
            <pc:sldMk cId="1890491460" sldId="263"/>
            <ac:spMk id="6" creationId="{54D38248-5D31-85F9-1E0F-4A607BCD5F6A}"/>
          </ac:spMkLst>
        </pc:spChg>
      </pc:sldChg>
      <pc:sldChg chg="modSp">
        <pc:chgData name="LUIS ALEJANDRO VELASQUEZ ASTUDILLO" userId="S::l.velasquez@duocuc.cl::e00b8cc7-b866-4de4-b1d4-ec42784301a7" providerId="AD" clId="Web-{02176594-6F08-EC2F-465C-CABAB72055EE}" dt="2024-09-06T21:34:22.710" v="31" actId="20577"/>
        <pc:sldMkLst>
          <pc:docMk/>
          <pc:sldMk cId="3299956469" sldId="264"/>
        </pc:sldMkLst>
        <pc:spChg chg="mod">
          <ac:chgData name="LUIS ALEJANDRO VELASQUEZ ASTUDILLO" userId="S::l.velasquez@duocuc.cl::e00b8cc7-b866-4de4-b1d4-ec42784301a7" providerId="AD" clId="Web-{02176594-6F08-EC2F-465C-CABAB72055EE}" dt="2024-09-06T21:34:22.710" v="31" actId="20577"/>
          <ac:spMkLst>
            <pc:docMk/>
            <pc:sldMk cId="3299956469" sldId="264"/>
            <ac:spMk id="6" creationId="{54D38248-5D31-85F9-1E0F-4A607BCD5F6A}"/>
          </ac:spMkLst>
        </pc:spChg>
      </pc:sldChg>
      <pc:sldChg chg="modSp">
        <pc:chgData name="LUIS ALEJANDRO VELASQUEZ ASTUDILLO" userId="S::l.velasquez@duocuc.cl::e00b8cc7-b866-4de4-b1d4-ec42784301a7" providerId="AD" clId="Web-{02176594-6F08-EC2F-465C-CABAB72055EE}" dt="2024-09-06T21:35:09.698" v="36" actId="20577"/>
        <pc:sldMkLst>
          <pc:docMk/>
          <pc:sldMk cId="3405368746" sldId="270"/>
        </pc:sldMkLst>
        <pc:spChg chg="mod">
          <ac:chgData name="LUIS ALEJANDRO VELASQUEZ ASTUDILLO" userId="S::l.velasquez@duocuc.cl::e00b8cc7-b866-4de4-b1d4-ec42784301a7" providerId="AD" clId="Web-{02176594-6F08-EC2F-465C-CABAB72055EE}" dt="2024-09-06T21:35:09.698" v="36" actId="20577"/>
          <ac:spMkLst>
            <pc:docMk/>
            <pc:sldMk cId="3405368746" sldId="270"/>
            <ac:spMk id="6" creationId="{54D38248-5D31-85F9-1E0F-4A607BCD5F6A}"/>
          </ac:spMkLst>
        </pc:spChg>
      </pc:sldChg>
      <pc:sldChg chg="modSp">
        <pc:chgData name="LUIS ALEJANDRO VELASQUEZ ASTUDILLO" userId="S::l.velasquez@duocuc.cl::e00b8cc7-b866-4de4-b1d4-ec42784301a7" providerId="AD" clId="Web-{02176594-6F08-EC2F-465C-CABAB72055EE}" dt="2024-09-06T21:34:40.883" v="32" actId="20577"/>
        <pc:sldMkLst>
          <pc:docMk/>
          <pc:sldMk cId="1055495517" sldId="271"/>
        </pc:sldMkLst>
        <pc:spChg chg="mod">
          <ac:chgData name="LUIS ALEJANDRO VELASQUEZ ASTUDILLO" userId="S::l.velasquez@duocuc.cl::e00b8cc7-b866-4de4-b1d4-ec42784301a7" providerId="AD" clId="Web-{02176594-6F08-EC2F-465C-CABAB72055EE}" dt="2024-09-06T21:34:40.883" v="32" actId="20577"/>
          <ac:spMkLst>
            <pc:docMk/>
            <pc:sldMk cId="1055495517" sldId="271"/>
            <ac:spMk id="6" creationId="{EFE2A9A0-E99A-ADBF-BCC6-4F1B68F6D0F4}"/>
          </ac:spMkLst>
        </pc:spChg>
      </pc:sldChg>
      <pc:sldChg chg="addSp delSp modSp add replId">
        <pc:chgData name="LUIS ALEJANDRO VELASQUEZ ASTUDILLO" userId="S::l.velasquez@duocuc.cl::e00b8cc7-b866-4de4-b1d4-ec42784301a7" providerId="AD" clId="Web-{02176594-6F08-EC2F-465C-CABAB72055EE}" dt="2024-09-06T21:39:51.981" v="78"/>
        <pc:sldMkLst>
          <pc:docMk/>
          <pc:sldMk cId="4074729529" sldId="272"/>
        </pc:sldMkLst>
        <pc:spChg chg="add mod">
          <ac:chgData name="LUIS ALEJANDRO VELASQUEZ ASTUDILLO" userId="S::l.velasquez@duocuc.cl::e00b8cc7-b866-4de4-b1d4-ec42784301a7" providerId="AD" clId="Web-{02176594-6F08-EC2F-465C-CABAB72055EE}" dt="2024-09-06T21:39:51.981" v="78"/>
          <ac:spMkLst>
            <pc:docMk/>
            <pc:sldMk cId="4074729529" sldId="272"/>
            <ac:spMk id="3" creationId="{E6C1DDC5-2E8D-7D9B-530B-A570942C6E84}"/>
          </ac:spMkLst>
        </pc:spChg>
        <pc:spChg chg="mod">
          <ac:chgData name="LUIS ALEJANDRO VELASQUEZ ASTUDILLO" userId="S::l.velasquez@duocuc.cl::e00b8cc7-b866-4de4-b1d4-ec42784301a7" providerId="AD" clId="Web-{02176594-6F08-EC2F-465C-CABAB72055EE}" dt="2024-09-06T21:35:42.371" v="70" actId="20577"/>
          <ac:spMkLst>
            <pc:docMk/>
            <pc:sldMk cId="4074729529" sldId="272"/>
            <ac:spMk id="7" creationId="{3A739E92-330D-944C-ED3E-C7F02FA216B3}"/>
          </ac:spMkLst>
        </pc:spChg>
        <pc:picChg chg="add del mod">
          <ac:chgData name="LUIS ALEJANDRO VELASQUEZ ASTUDILLO" userId="S::l.velasquez@duocuc.cl::e00b8cc7-b866-4de4-b1d4-ec42784301a7" providerId="AD" clId="Web-{02176594-6F08-EC2F-465C-CABAB72055EE}" dt="2024-09-06T21:39:31.089" v="76"/>
          <ac:picMkLst>
            <pc:docMk/>
            <pc:sldMk cId="4074729529" sldId="272"/>
            <ac:picMk id="2" creationId="{A0138FF9-71C9-CFCE-0025-17073744EFD3}"/>
          </ac:picMkLst>
        </pc:picChg>
      </pc:sldChg>
    </pc:docChg>
  </pc:docChgLst>
  <pc:docChgLst>
    <pc:chgData name="LUIS ALEJANDRO VELASQUEZ ASTUDILLO" userId="S::l.velasquez@duocuc.cl::e00b8cc7-b866-4de4-b1d4-ec42784301a7" providerId="AD" clId="Web-{A69C3CEF-56FB-05C5-3839-3954FEAC40A3}"/>
    <pc:docChg chg="modSld">
      <pc:chgData name="LUIS ALEJANDRO VELASQUEZ ASTUDILLO" userId="S::l.velasquez@duocuc.cl::e00b8cc7-b866-4de4-b1d4-ec42784301a7" providerId="AD" clId="Web-{A69C3CEF-56FB-05C5-3839-3954FEAC40A3}" dt="2024-09-07T21:59:04.969" v="82" actId="20577"/>
      <pc:docMkLst>
        <pc:docMk/>
      </pc:docMkLst>
      <pc:sldChg chg="addSp modSp addAnim">
        <pc:chgData name="LUIS ALEJANDRO VELASQUEZ ASTUDILLO" userId="S::l.velasquez@duocuc.cl::e00b8cc7-b866-4de4-b1d4-ec42784301a7" providerId="AD" clId="Web-{A69C3CEF-56FB-05C5-3839-3954FEAC40A3}" dt="2024-09-07T21:59:04.969" v="82" actId="20577"/>
        <pc:sldMkLst>
          <pc:docMk/>
          <pc:sldMk cId="3299956469" sldId="264"/>
        </pc:sldMkLst>
        <pc:spChg chg="mod">
          <ac:chgData name="LUIS ALEJANDRO VELASQUEZ ASTUDILLO" userId="S::l.velasquez@duocuc.cl::e00b8cc7-b866-4de4-b1d4-ec42784301a7" providerId="AD" clId="Web-{A69C3CEF-56FB-05C5-3839-3954FEAC40A3}" dt="2024-09-07T21:58:17.934" v="45" actId="20577"/>
          <ac:spMkLst>
            <pc:docMk/>
            <pc:sldMk cId="3299956469" sldId="264"/>
            <ac:spMk id="3" creationId="{296938E8-516A-8468-B048-D10DFE5F7AFE}"/>
          </ac:spMkLst>
        </pc:spChg>
        <pc:spChg chg="add mod">
          <ac:chgData name="LUIS ALEJANDRO VELASQUEZ ASTUDILLO" userId="S::l.velasquez@duocuc.cl::e00b8cc7-b866-4de4-b1d4-ec42784301a7" providerId="AD" clId="Web-{A69C3CEF-56FB-05C5-3839-3954FEAC40A3}" dt="2024-09-07T21:59:04.969" v="82" actId="20577"/>
          <ac:spMkLst>
            <pc:docMk/>
            <pc:sldMk cId="3299956469" sldId="264"/>
            <ac:spMk id="4" creationId="{A533CC79-D32A-8D1E-6EC3-ACC39482F1C7}"/>
          </ac:spMkLst>
        </pc:spChg>
      </pc:sldChg>
    </pc:docChg>
  </pc:docChgLst>
  <pc:docChgLst>
    <pc:chgData name="LUIS ALEJANDRO VELASQUEZ ASTUDILLO" userId="S::l.velasquez@duocuc.cl::e00b8cc7-b866-4de4-b1d4-ec42784301a7" providerId="AD" clId="Web-{88A2801E-B2FC-5C05-1FDA-D1AB981FBFBF}"/>
    <pc:docChg chg="modSld">
      <pc:chgData name="LUIS ALEJANDRO VELASQUEZ ASTUDILLO" userId="S::l.velasquez@duocuc.cl::e00b8cc7-b866-4de4-b1d4-ec42784301a7" providerId="AD" clId="Web-{88A2801E-B2FC-5C05-1FDA-D1AB981FBFBF}" dt="2024-09-06T21:59:23.153" v="255" actId="20577"/>
      <pc:docMkLst>
        <pc:docMk/>
      </pc:docMkLst>
      <pc:sldChg chg="addSp modSp">
        <pc:chgData name="LUIS ALEJANDRO VELASQUEZ ASTUDILLO" userId="S::l.velasquez@duocuc.cl::e00b8cc7-b866-4de4-b1d4-ec42784301a7" providerId="AD" clId="Web-{88A2801E-B2FC-5C05-1FDA-D1AB981FBFBF}" dt="2024-09-06T21:59:23.153" v="255" actId="20577"/>
        <pc:sldMkLst>
          <pc:docMk/>
          <pc:sldMk cId="3964199749" sldId="260"/>
        </pc:sldMkLst>
        <pc:spChg chg="add mod">
          <ac:chgData name="LUIS ALEJANDRO VELASQUEZ ASTUDILLO" userId="S::l.velasquez@duocuc.cl::e00b8cc7-b866-4de4-b1d4-ec42784301a7" providerId="AD" clId="Web-{88A2801E-B2FC-5C05-1FDA-D1AB981FBFBF}" dt="2024-09-06T21:59:23.153" v="255" actId="20577"/>
          <ac:spMkLst>
            <pc:docMk/>
            <pc:sldMk cId="3964199749" sldId="260"/>
            <ac:spMk id="2" creationId="{274BD72B-DD2D-3C46-79EF-3DE0E261551D}"/>
          </ac:spMkLst>
        </pc:spChg>
      </pc:sldChg>
      <pc:sldChg chg="addSp modSp">
        <pc:chgData name="LUIS ALEJANDRO VELASQUEZ ASTUDILLO" userId="S::l.velasquez@duocuc.cl::e00b8cc7-b866-4de4-b1d4-ec42784301a7" providerId="AD" clId="Web-{88A2801E-B2FC-5C05-1FDA-D1AB981FBFBF}" dt="2024-09-06T21:47:45.260" v="94" actId="20577"/>
        <pc:sldMkLst>
          <pc:docMk/>
          <pc:sldMk cId="1055495517" sldId="271"/>
        </pc:sldMkLst>
        <pc:spChg chg="add mod">
          <ac:chgData name="LUIS ALEJANDRO VELASQUEZ ASTUDILLO" userId="S::l.velasquez@duocuc.cl::e00b8cc7-b866-4de4-b1d4-ec42784301a7" providerId="AD" clId="Web-{88A2801E-B2FC-5C05-1FDA-D1AB981FBFBF}" dt="2024-09-06T21:47:45.260" v="94" actId="20577"/>
          <ac:spMkLst>
            <pc:docMk/>
            <pc:sldMk cId="1055495517" sldId="271"/>
            <ac:spMk id="2" creationId="{60143FC5-35AD-0D3D-7340-F3B0106C294D}"/>
          </ac:spMkLst>
        </pc:spChg>
      </pc:sldChg>
    </pc:docChg>
  </pc:docChgLst>
  <pc:docChgLst>
    <pc:chgData name="Oliany Jose Bautista Chuquimia" userId="d9d2852b-4595-495b-b0f5-c5e41d8e6232" providerId="ADAL" clId="{EE124C0F-6A14-4A5F-B2D0-70D83B90EE02}"/>
    <pc:docChg chg="undo custSel modSld">
      <pc:chgData name="Oliany Jose Bautista Chuquimia" userId="d9d2852b-4595-495b-b0f5-c5e41d8e6232" providerId="ADAL" clId="{EE124C0F-6A14-4A5F-B2D0-70D83B90EE02}" dt="2024-09-06T21:32:36.053" v="1366" actId="20577"/>
      <pc:docMkLst>
        <pc:docMk/>
      </pc:docMkLst>
      <pc:sldChg chg="modSp mod">
        <pc:chgData name="Oliany Jose Bautista Chuquimia" userId="d9d2852b-4595-495b-b0f5-c5e41d8e6232" providerId="ADAL" clId="{EE124C0F-6A14-4A5F-B2D0-70D83B90EE02}" dt="2024-09-06T21:00:09.673" v="5" actId="20577"/>
        <pc:sldMkLst>
          <pc:docMk/>
          <pc:sldMk cId="2391963198" sldId="256"/>
        </pc:sldMkLst>
        <pc:spChg chg="mod">
          <ac:chgData name="Oliany Jose Bautista Chuquimia" userId="d9d2852b-4595-495b-b0f5-c5e41d8e6232" providerId="ADAL" clId="{EE124C0F-6A14-4A5F-B2D0-70D83B90EE02}" dt="2024-09-06T21:00:09.673" v="5" actId="20577"/>
          <ac:spMkLst>
            <pc:docMk/>
            <pc:sldMk cId="2391963198" sldId="256"/>
            <ac:spMk id="4" creationId="{E3B5815F-4341-2A3D-A22D-8F6657D201F3}"/>
          </ac:spMkLst>
        </pc:spChg>
      </pc:sldChg>
      <pc:sldChg chg="modSp mod">
        <pc:chgData name="Oliany Jose Bautista Chuquimia" userId="d9d2852b-4595-495b-b0f5-c5e41d8e6232" providerId="ADAL" clId="{EE124C0F-6A14-4A5F-B2D0-70D83B90EE02}" dt="2024-09-06T21:09:40.265" v="374" actId="20577"/>
        <pc:sldMkLst>
          <pc:docMk/>
          <pc:sldMk cId="2436815989" sldId="257"/>
        </pc:sldMkLst>
        <pc:spChg chg="mod">
          <ac:chgData name="Oliany Jose Bautista Chuquimia" userId="d9d2852b-4595-495b-b0f5-c5e41d8e6232" providerId="ADAL" clId="{EE124C0F-6A14-4A5F-B2D0-70D83B90EE02}" dt="2024-09-06T21:04:28.566" v="266" actId="20577"/>
          <ac:spMkLst>
            <pc:docMk/>
            <pc:sldMk cId="2436815989" sldId="257"/>
            <ac:spMk id="6" creationId="{54D38248-5D31-85F9-1E0F-4A607BCD5F6A}"/>
          </ac:spMkLst>
        </pc:spChg>
        <pc:graphicFrameChg chg="mod">
          <ac:chgData name="Oliany Jose Bautista Chuquimia" userId="d9d2852b-4595-495b-b0f5-c5e41d8e6232" providerId="ADAL" clId="{EE124C0F-6A14-4A5F-B2D0-70D83B90EE02}" dt="2024-09-06T21:09:40.265" v="374" actId="20577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addSp modSp mod modAnim">
        <pc:chgData name="Oliany Jose Bautista Chuquimia" userId="d9d2852b-4595-495b-b0f5-c5e41d8e6232" providerId="ADAL" clId="{EE124C0F-6A14-4A5F-B2D0-70D83B90EE02}" dt="2024-09-06T21:32:36.053" v="1366" actId="20577"/>
        <pc:sldMkLst>
          <pc:docMk/>
          <pc:sldMk cId="775730755" sldId="258"/>
        </pc:sldMkLst>
        <pc:spChg chg="add mod">
          <ac:chgData name="Oliany Jose Bautista Chuquimia" userId="d9d2852b-4595-495b-b0f5-c5e41d8e6232" providerId="ADAL" clId="{EE124C0F-6A14-4A5F-B2D0-70D83B90EE02}" dt="2024-09-06T21:26:08.688" v="1119" actId="20577"/>
          <ac:spMkLst>
            <pc:docMk/>
            <pc:sldMk cId="775730755" sldId="258"/>
            <ac:spMk id="2" creationId="{B666B1E6-3684-6589-45EC-B27369A2A9D2}"/>
          </ac:spMkLst>
        </pc:spChg>
        <pc:spChg chg="mod">
          <ac:chgData name="Oliany Jose Bautista Chuquimia" userId="d9d2852b-4595-495b-b0f5-c5e41d8e6232" providerId="ADAL" clId="{EE124C0F-6A14-4A5F-B2D0-70D83B90EE02}" dt="2024-09-06T21:25:22.531" v="983" actId="20577"/>
          <ac:spMkLst>
            <pc:docMk/>
            <pc:sldMk cId="775730755" sldId="258"/>
            <ac:spMk id="3" creationId="{5CB288BD-84B1-DF16-6004-32D5F8A61FF7}"/>
          </ac:spMkLst>
        </pc:spChg>
        <pc:spChg chg="mod">
          <ac:chgData name="Oliany Jose Bautista Chuquimia" userId="d9d2852b-4595-495b-b0f5-c5e41d8e6232" providerId="ADAL" clId="{EE124C0F-6A14-4A5F-B2D0-70D83B90EE02}" dt="2024-09-06T21:32:36.053" v="1366" actId="20577"/>
          <ac:spMkLst>
            <pc:docMk/>
            <pc:sldMk cId="775730755" sldId="258"/>
            <ac:spMk id="4" creationId="{DDC84C5C-77A0-B2A2-F0BB-8A7713B865EA}"/>
          </ac:spMkLst>
        </pc:spChg>
      </pc:sldChg>
    </pc:docChg>
  </pc:docChgLst>
  <pc:docChgLst>
    <pc:chgData name="Oliany Jose Bautista Chuquimia" userId="S::o.bautista@duocuc.cl::d9d2852b-4595-495b-b0f5-c5e41d8e6232" providerId="AD" clId="Web-{D9E78133-397F-C369-6E3B-77A9CCD4AE64}"/>
    <pc:docChg chg="addSld modSld sldOrd">
      <pc:chgData name="Oliany Jose Bautista Chuquimia" userId="S::o.bautista@duocuc.cl::d9d2852b-4595-495b-b0f5-c5e41d8e6232" providerId="AD" clId="Web-{D9E78133-397F-C369-6E3B-77A9CCD4AE64}" dt="2024-09-07T00:04:32.001" v="512" actId="20577"/>
      <pc:docMkLst>
        <pc:docMk/>
      </pc:docMkLst>
      <pc:sldChg chg="modSp">
        <pc:chgData name="Oliany Jose Bautista Chuquimia" userId="S::o.bautista@duocuc.cl::d9d2852b-4595-495b-b0f5-c5e41d8e6232" providerId="AD" clId="Web-{D9E78133-397F-C369-6E3B-77A9CCD4AE64}" dt="2024-09-06T23:24:55.682" v="502" actId="20577"/>
        <pc:sldMkLst>
          <pc:docMk/>
          <pc:sldMk cId="775730755" sldId="258"/>
        </pc:sldMkLst>
        <pc:spChg chg="mod">
          <ac:chgData name="Oliany Jose Bautista Chuquimia" userId="S::o.bautista@duocuc.cl::d9d2852b-4595-495b-b0f5-c5e41d8e6232" providerId="AD" clId="Web-{D9E78133-397F-C369-6E3B-77A9CCD4AE64}" dt="2024-09-06T21:36:29.081" v="18" actId="20577"/>
          <ac:spMkLst>
            <pc:docMk/>
            <pc:sldMk cId="775730755" sldId="258"/>
            <ac:spMk id="2" creationId="{B666B1E6-3684-6589-45EC-B27369A2A9D2}"/>
          </ac:spMkLst>
        </pc:spChg>
        <pc:spChg chg="mod">
          <ac:chgData name="Oliany Jose Bautista Chuquimia" userId="S::o.bautista@duocuc.cl::d9d2852b-4595-495b-b0f5-c5e41d8e6232" providerId="AD" clId="Web-{D9E78133-397F-C369-6E3B-77A9CCD4AE64}" dt="2024-09-06T21:35:49.564" v="4" actId="20577"/>
          <ac:spMkLst>
            <pc:docMk/>
            <pc:sldMk cId="775730755" sldId="258"/>
            <ac:spMk id="3" creationId="{5CB288BD-84B1-DF16-6004-32D5F8A61FF7}"/>
          </ac:spMkLst>
        </pc:spChg>
        <pc:spChg chg="mod">
          <ac:chgData name="Oliany Jose Bautista Chuquimia" userId="S::o.bautista@duocuc.cl::d9d2852b-4595-495b-b0f5-c5e41d8e6232" providerId="AD" clId="Web-{D9E78133-397F-C369-6E3B-77A9CCD4AE64}" dt="2024-09-06T23:24:55.682" v="502" actId="20577"/>
          <ac:spMkLst>
            <pc:docMk/>
            <pc:sldMk cId="775730755" sldId="258"/>
            <ac:spMk id="4" creationId="{DDC84C5C-77A0-B2A2-F0BB-8A7713B865EA}"/>
          </ac:spMkLst>
        </pc:spChg>
      </pc:sldChg>
      <pc:sldChg chg="delSp modSp ord">
        <pc:chgData name="Oliany Jose Bautista Chuquimia" userId="S::o.bautista@duocuc.cl::d9d2852b-4595-495b-b0f5-c5e41d8e6232" providerId="AD" clId="Web-{D9E78133-397F-C369-6E3B-77A9CCD4AE64}" dt="2024-09-06T21:44:40.596" v="72" actId="20577"/>
        <pc:sldMkLst>
          <pc:docMk/>
          <pc:sldMk cId="2717669782" sldId="259"/>
        </pc:sldMkLst>
        <pc:spChg chg="mod">
          <ac:chgData name="Oliany Jose Bautista Chuquimia" userId="S::o.bautista@duocuc.cl::d9d2852b-4595-495b-b0f5-c5e41d8e6232" providerId="AD" clId="Web-{D9E78133-397F-C369-6E3B-77A9CCD4AE64}" dt="2024-09-06T21:42:59.734" v="39" actId="1076"/>
          <ac:spMkLst>
            <pc:docMk/>
            <pc:sldMk cId="2717669782" sldId="259"/>
            <ac:spMk id="2" creationId="{733B57D9-BF13-9372-D021-14655CF00C4C}"/>
          </ac:spMkLst>
        </pc:spChg>
        <pc:spChg chg="del mod">
          <ac:chgData name="Oliany Jose Bautista Chuquimia" userId="S::o.bautista@duocuc.cl::d9d2852b-4595-495b-b0f5-c5e41d8e6232" providerId="AD" clId="Web-{D9E78133-397F-C369-6E3B-77A9CCD4AE64}" dt="2024-09-06T21:42:55.656" v="38"/>
          <ac:spMkLst>
            <pc:docMk/>
            <pc:sldMk cId="2717669782" sldId="259"/>
            <ac:spMk id="3" creationId="{08D4A171-2FE3-5173-34E6-9DC3D74E7376}"/>
          </ac:spMkLst>
        </pc:spChg>
        <pc:spChg chg="mod">
          <ac:chgData name="Oliany Jose Bautista Chuquimia" userId="S::o.bautista@duocuc.cl::d9d2852b-4595-495b-b0f5-c5e41d8e6232" providerId="AD" clId="Web-{D9E78133-397F-C369-6E3B-77A9CCD4AE64}" dt="2024-09-06T21:44:40.596" v="72" actId="20577"/>
          <ac:spMkLst>
            <pc:docMk/>
            <pc:sldMk cId="2717669782" sldId="259"/>
            <ac:spMk id="4" creationId="{7E63425F-86F4-531E-E0F5-7A349604A51E}"/>
          </ac:spMkLst>
        </pc:spChg>
        <pc:spChg chg="del">
          <ac:chgData name="Oliany Jose Bautista Chuquimia" userId="S::o.bautista@duocuc.cl::d9d2852b-4595-495b-b0f5-c5e41d8e6232" providerId="AD" clId="Web-{D9E78133-397F-C369-6E3B-77A9CCD4AE64}" dt="2024-09-06T21:42:54.577" v="37"/>
          <ac:spMkLst>
            <pc:docMk/>
            <pc:sldMk cId="2717669782" sldId="259"/>
            <ac:spMk id="7" creationId="{3A739E92-330D-944C-ED3E-C7F02FA216B3}"/>
          </ac:spMkLst>
        </pc:spChg>
      </pc:sldChg>
      <pc:sldChg chg="modSp">
        <pc:chgData name="Oliany Jose Bautista Chuquimia" userId="S::o.bautista@duocuc.cl::d9d2852b-4595-495b-b0f5-c5e41d8e6232" providerId="AD" clId="Web-{D9E78133-397F-C369-6E3B-77A9CCD4AE64}" dt="2024-09-07T00:04:32.001" v="512" actId="20577"/>
        <pc:sldMkLst>
          <pc:docMk/>
          <pc:sldMk cId="3964199749" sldId="260"/>
        </pc:sldMkLst>
        <pc:spChg chg="mod">
          <ac:chgData name="Oliany Jose Bautista Chuquimia" userId="S::o.bautista@duocuc.cl::d9d2852b-4595-495b-b0f5-c5e41d8e6232" providerId="AD" clId="Web-{D9E78133-397F-C369-6E3B-77A9CCD4AE64}" dt="2024-09-07T00:04:32.001" v="512" actId="20577"/>
          <ac:spMkLst>
            <pc:docMk/>
            <pc:sldMk cId="3964199749" sldId="260"/>
            <ac:spMk id="2" creationId="{274BD72B-DD2D-3C46-79EF-3DE0E261551D}"/>
          </ac:spMkLst>
        </pc:spChg>
      </pc:sldChg>
      <pc:sldChg chg="addSp delSp modSp">
        <pc:chgData name="Oliany Jose Bautista Chuquimia" userId="S::o.bautista@duocuc.cl::d9d2852b-4595-495b-b0f5-c5e41d8e6232" providerId="AD" clId="Web-{D9E78133-397F-C369-6E3B-77A9CCD4AE64}" dt="2024-09-06T21:58:46.998" v="418"/>
        <pc:sldMkLst>
          <pc:docMk/>
          <pc:sldMk cId="3324313383" sldId="262"/>
        </pc:sldMkLst>
        <pc:spChg chg="add mod">
          <ac:chgData name="Oliany Jose Bautista Chuquimia" userId="S::o.bautista@duocuc.cl::d9d2852b-4595-495b-b0f5-c5e41d8e6232" providerId="AD" clId="Web-{D9E78133-397F-C369-6E3B-77A9CCD4AE64}" dt="2024-09-06T21:58:46.998" v="418"/>
          <ac:spMkLst>
            <pc:docMk/>
            <pc:sldMk cId="3324313383" sldId="262"/>
            <ac:spMk id="3" creationId="{E1521288-6B1C-DB99-9B62-D55F082B5178}"/>
          </ac:spMkLst>
        </pc:spChg>
        <pc:graphicFrameChg chg="del">
          <ac:chgData name="Oliany Jose Bautista Chuquimia" userId="S::o.bautista@duocuc.cl::d9d2852b-4595-495b-b0f5-c5e41d8e6232" providerId="AD" clId="Web-{D9E78133-397F-C369-6E3B-77A9CCD4AE64}" dt="2024-09-06T21:54:25.834" v="380"/>
          <ac:graphicFrameMkLst>
            <pc:docMk/>
            <pc:sldMk cId="3324313383" sldId="262"/>
            <ac:graphicFrameMk id="4" creationId="{7BB5CADE-DDA2-A4F7-629E-7AEEB49F57D7}"/>
          </ac:graphicFrameMkLst>
        </pc:graphicFrameChg>
        <pc:picChg chg="add mod">
          <ac:chgData name="Oliany Jose Bautista Chuquimia" userId="S::o.bautista@duocuc.cl::d9d2852b-4595-495b-b0f5-c5e41d8e6232" providerId="AD" clId="Web-{D9E78133-397F-C369-6E3B-77A9CCD4AE64}" dt="2024-09-06T21:56:03.243" v="384" actId="1076"/>
          <ac:picMkLst>
            <pc:docMk/>
            <pc:sldMk cId="3324313383" sldId="262"/>
            <ac:picMk id="2" creationId="{8E9E11AC-6364-6596-A04A-0FAE34B0A49A}"/>
          </ac:picMkLst>
        </pc:picChg>
      </pc:sldChg>
      <pc:sldChg chg="addSp delSp modSp">
        <pc:chgData name="Oliany Jose Bautista Chuquimia" userId="S::o.bautista@duocuc.cl::d9d2852b-4595-495b-b0f5-c5e41d8e6232" providerId="AD" clId="Web-{D9E78133-397F-C369-6E3B-77A9CCD4AE64}" dt="2024-09-06T22:52:04.369" v="490" actId="1076"/>
        <pc:sldMkLst>
          <pc:docMk/>
          <pc:sldMk cId="1890491460" sldId="263"/>
        </pc:sldMkLst>
        <pc:spChg chg="mod">
          <ac:chgData name="Oliany Jose Bautista Chuquimia" userId="S::o.bautista@duocuc.cl::d9d2852b-4595-495b-b0f5-c5e41d8e6232" providerId="AD" clId="Web-{D9E78133-397F-C369-6E3B-77A9CCD4AE64}" dt="2024-09-06T22:50:52.569" v="483" actId="20577"/>
          <ac:spMkLst>
            <pc:docMk/>
            <pc:sldMk cId="1890491460" sldId="263"/>
            <ac:spMk id="7" creationId="{3A739E92-330D-944C-ED3E-C7F02FA216B3}"/>
          </ac:spMkLst>
        </pc:spChg>
        <pc:picChg chg="add del mod">
          <ac:chgData name="Oliany Jose Bautista Chuquimia" userId="S::o.bautista@duocuc.cl::d9d2852b-4595-495b-b0f5-c5e41d8e6232" providerId="AD" clId="Web-{D9E78133-397F-C369-6E3B-77A9CCD4AE64}" dt="2024-09-06T22:51:08.304" v="484"/>
          <ac:picMkLst>
            <pc:docMk/>
            <pc:sldMk cId="1890491460" sldId="263"/>
            <ac:picMk id="2" creationId="{41150A1A-32E4-4EBE-24EA-FBE5942F57CF}"/>
          </ac:picMkLst>
        </pc:picChg>
        <pc:picChg chg="add del mod">
          <ac:chgData name="Oliany Jose Bautista Chuquimia" userId="S::o.bautista@duocuc.cl::d9d2852b-4595-495b-b0f5-c5e41d8e6232" providerId="AD" clId="Web-{D9E78133-397F-C369-6E3B-77A9CCD4AE64}" dt="2024-09-06T22:07:03.607" v="442"/>
          <ac:picMkLst>
            <pc:docMk/>
            <pc:sldMk cId="1890491460" sldId="263"/>
            <ac:picMk id="2" creationId="{E3B47C3A-3603-3F06-6C16-61F92ADC06DD}"/>
          </ac:picMkLst>
        </pc:picChg>
        <pc:picChg chg="add mod">
          <ac:chgData name="Oliany Jose Bautista Chuquimia" userId="S::o.bautista@duocuc.cl::d9d2852b-4595-495b-b0f5-c5e41d8e6232" providerId="AD" clId="Web-{D9E78133-397F-C369-6E3B-77A9CCD4AE64}" dt="2024-09-06T22:52:04.369" v="490" actId="1076"/>
          <ac:picMkLst>
            <pc:docMk/>
            <pc:sldMk cId="1890491460" sldId="263"/>
            <ac:picMk id="3" creationId="{03F64074-229F-218A-0134-D81708EF3449}"/>
          </ac:picMkLst>
        </pc:picChg>
        <pc:picChg chg="add del mod">
          <ac:chgData name="Oliany Jose Bautista Chuquimia" userId="S::o.bautista@duocuc.cl::d9d2852b-4595-495b-b0f5-c5e41d8e6232" providerId="AD" clId="Web-{D9E78133-397F-C369-6E3B-77A9CCD4AE64}" dt="2024-09-06T22:07:03.607" v="441"/>
          <ac:picMkLst>
            <pc:docMk/>
            <pc:sldMk cId="1890491460" sldId="263"/>
            <ac:picMk id="3" creationId="{21AC7429-734A-5AD8-459F-0A43BF11ECF4}"/>
          </ac:picMkLst>
        </pc:picChg>
        <pc:picChg chg="add del mod">
          <ac:chgData name="Oliany Jose Bautista Chuquimia" userId="S::o.bautista@duocuc.cl::d9d2852b-4595-495b-b0f5-c5e41d8e6232" providerId="AD" clId="Web-{D9E78133-397F-C369-6E3B-77A9CCD4AE64}" dt="2024-09-06T22:07:03.607" v="440"/>
          <ac:picMkLst>
            <pc:docMk/>
            <pc:sldMk cId="1890491460" sldId="263"/>
            <ac:picMk id="4" creationId="{5790C600-1A58-2C8B-C129-F1AFAA782EE8}"/>
          </ac:picMkLst>
        </pc:picChg>
        <pc:picChg chg="add del mod">
          <ac:chgData name="Oliany Jose Bautista Chuquimia" userId="S::o.bautista@duocuc.cl::d9d2852b-4595-495b-b0f5-c5e41d8e6232" providerId="AD" clId="Web-{D9E78133-397F-C369-6E3B-77A9CCD4AE64}" dt="2024-09-06T22:07:03.607" v="439"/>
          <ac:picMkLst>
            <pc:docMk/>
            <pc:sldMk cId="1890491460" sldId="263"/>
            <ac:picMk id="5" creationId="{7FFC29E7-C304-C0F9-C485-ADE06A5DDBC6}"/>
          </ac:picMkLst>
        </pc:picChg>
      </pc:sldChg>
      <pc:sldChg chg="addSp modSp addAnim">
        <pc:chgData name="Oliany Jose Bautista Chuquimia" userId="S::o.bautista@duocuc.cl::d9d2852b-4595-495b-b0f5-c5e41d8e6232" providerId="AD" clId="Web-{D9E78133-397F-C369-6E3B-77A9CCD4AE64}" dt="2024-09-06T21:51:59.752" v="379" actId="20577"/>
        <pc:sldMkLst>
          <pc:docMk/>
          <pc:sldMk cId="3299956469" sldId="264"/>
        </pc:sldMkLst>
        <pc:spChg chg="add mod">
          <ac:chgData name="Oliany Jose Bautista Chuquimia" userId="S::o.bautista@duocuc.cl::d9d2852b-4595-495b-b0f5-c5e41d8e6232" providerId="AD" clId="Web-{D9E78133-397F-C369-6E3B-77A9CCD4AE64}" dt="2024-09-06T21:51:59.752" v="379" actId="20577"/>
          <ac:spMkLst>
            <pc:docMk/>
            <pc:sldMk cId="3299956469" sldId="264"/>
            <ac:spMk id="3" creationId="{296938E8-516A-8468-B048-D10DFE5F7AFE}"/>
          </ac:spMkLst>
        </pc:spChg>
      </pc:sldChg>
      <pc:sldChg chg="addSp delSp modSp">
        <pc:chgData name="Oliany Jose Bautista Chuquimia" userId="S::o.bautista@duocuc.cl::d9d2852b-4595-495b-b0f5-c5e41d8e6232" providerId="AD" clId="Web-{D9E78133-397F-C369-6E3B-77A9CCD4AE64}" dt="2024-09-06T22:09:33.893" v="477" actId="1076"/>
        <pc:sldMkLst>
          <pc:docMk/>
          <pc:sldMk cId="3405368746" sldId="270"/>
        </pc:sldMkLst>
        <pc:picChg chg="add mod">
          <ac:chgData name="Oliany Jose Bautista Chuquimia" userId="S::o.bautista@duocuc.cl::d9d2852b-4595-495b-b0f5-c5e41d8e6232" providerId="AD" clId="Web-{D9E78133-397F-C369-6E3B-77A9CCD4AE64}" dt="2024-09-06T22:09:28.190" v="475" actId="1076"/>
          <ac:picMkLst>
            <pc:docMk/>
            <pc:sldMk cId="3405368746" sldId="270"/>
            <ac:picMk id="2" creationId="{A2C6332D-8AA8-5C22-4452-C7D71D8DB264}"/>
          </ac:picMkLst>
        </pc:picChg>
        <pc:picChg chg="add mod">
          <ac:chgData name="Oliany Jose Bautista Chuquimia" userId="S::o.bautista@duocuc.cl::d9d2852b-4595-495b-b0f5-c5e41d8e6232" providerId="AD" clId="Web-{D9E78133-397F-C369-6E3B-77A9CCD4AE64}" dt="2024-09-06T22:09:15.908" v="469" actId="1076"/>
          <ac:picMkLst>
            <pc:docMk/>
            <pc:sldMk cId="3405368746" sldId="270"/>
            <ac:picMk id="3" creationId="{819526D6-EAF3-4DDD-9913-6DD76E440389}"/>
          </ac:picMkLst>
        </pc:picChg>
        <pc:picChg chg="add mod">
          <ac:chgData name="Oliany Jose Bautista Chuquimia" userId="S::o.bautista@duocuc.cl::d9d2852b-4595-495b-b0f5-c5e41d8e6232" providerId="AD" clId="Web-{D9E78133-397F-C369-6E3B-77A9CCD4AE64}" dt="2024-09-06T22:09:33.893" v="477" actId="1076"/>
          <ac:picMkLst>
            <pc:docMk/>
            <pc:sldMk cId="3405368746" sldId="270"/>
            <ac:picMk id="4" creationId="{42FBE011-4CA8-3974-7417-C0EE92FE4D6D}"/>
          </ac:picMkLst>
        </pc:picChg>
        <pc:picChg chg="add del mod">
          <ac:chgData name="Oliany Jose Bautista Chuquimia" userId="S::o.bautista@duocuc.cl::d9d2852b-4595-495b-b0f5-c5e41d8e6232" providerId="AD" clId="Web-{D9E78133-397F-C369-6E3B-77A9CCD4AE64}" dt="2024-09-06T22:07:23.842" v="458"/>
          <ac:picMkLst>
            <pc:docMk/>
            <pc:sldMk cId="3405368746" sldId="270"/>
            <ac:picMk id="5" creationId="{9231E14E-0C49-F7DF-6DCC-7E57B7C1088E}"/>
          </ac:picMkLst>
        </pc:picChg>
        <pc:picChg chg="add del mod">
          <ac:chgData name="Oliany Jose Bautista Chuquimia" userId="S::o.bautista@duocuc.cl::d9d2852b-4595-495b-b0f5-c5e41d8e6232" providerId="AD" clId="Web-{D9E78133-397F-C369-6E3B-77A9CCD4AE64}" dt="2024-09-06T22:08:04.344" v="463"/>
          <ac:picMkLst>
            <pc:docMk/>
            <pc:sldMk cId="3405368746" sldId="270"/>
            <ac:picMk id="8" creationId="{BB1E0DAF-D107-6038-05F7-CCDA1FAF2C0C}"/>
          </ac:picMkLst>
        </pc:picChg>
        <pc:picChg chg="add mod">
          <ac:chgData name="Oliany Jose Bautista Chuquimia" userId="S::o.bautista@duocuc.cl::d9d2852b-4595-495b-b0f5-c5e41d8e6232" providerId="AD" clId="Web-{D9E78133-397F-C369-6E3B-77A9CCD4AE64}" dt="2024-09-06T22:09:30.128" v="476" actId="1076"/>
          <ac:picMkLst>
            <pc:docMk/>
            <pc:sldMk cId="3405368746" sldId="270"/>
            <ac:picMk id="10" creationId="{51C6EC8A-B5FB-60F4-9478-514F5A585078}"/>
          </ac:picMkLst>
        </pc:picChg>
        <pc:picChg chg="add mod">
          <ac:chgData name="Oliany Jose Bautista Chuquimia" userId="S::o.bautista@duocuc.cl::d9d2852b-4595-495b-b0f5-c5e41d8e6232" providerId="AD" clId="Web-{D9E78133-397F-C369-6E3B-77A9CCD4AE64}" dt="2024-09-06T22:09:26.659" v="474" actId="1076"/>
          <ac:picMkLst>
            <pc:docMk/>
            <pc:sldMk cId="3405368746" sldId="270"/>
            <ac:picMk id="11" creationId="{B3F5BB20-4312-E265-5241-BA7C3DB023CF}"/>
          </ac:picMkLst>
        </pc:picChg>
      </pc:sldChg>
      <pc:sldChg chg="modSp">
        <pc:chgData name="Oliany Jose Bautista Chuquimia" userId="S::o.bautista@duocuc.cl::d9d2852b-4595-495b-b0f5-c5e41d8e6232" providerId="AD" clId="Web-{D9E78133-397F-C369-6E3B-77A9CCD4AE64}" dt="2024-09-06T23:13:36.148" v="494" actId="1076"/>
        <pc:sldMkLst>
          <pc:docMk/>
          <pc:sldMk cId="4074729529" sldId="272"/>
        </pc:sldMkLst>
        <pc:spChg chg="mod">
          <ac:chgData name="Oliany Jose Bautista Chuquimia" userId="S::o.bautista@duocuc.cl::d9d2852b-4595-495b-b0f5-c5e41d8e6232" providerId="AD" clId="Web-{D9E78133-397F-C369-6E3B-77A9CCD4AE64}" dt="2024-09-06T23:13:36.148" v="494" actId="1076"/>
          <ac:spMkLst>
            <pc:docMk/>
            <pc:sldMk cId="4074729529" sldId="272"/>
            <ac:spMk id="3" creationId="{E6C1DDC5-2E8D-7D9B-530B-A570942C6E84}"/>
          </ac:spMkLst>
        </pc:spChg>
      </pc:sldChg>
      <pc:sldChg chg="delSp modSp add replId delAnim">
        <pc:chgData name="Oliany Jose Bautista Chuquimia" userId="S::o.bautista@duocuc.cl::d9d2852b-4595-495b-b0f5-c5e41d8e6232" providerId="AD" clId="Web-{D9E78133-397F-C369-6E3B-77A9CCD4AE64}" dt="2024-09-06T23:48:59.897" v="508" actId="20577"/>
        <pc:sldMkLst>
          <pc:docMk/>
          <pc:sldMk cId="1148063003" sldId="273"/>
        </pc:sldMkLst>
        <pc:spChg chg="del">
          <ac:chgData name="Oliany Jose Bautista Chuquimia" userId="S::o.bautista@duocuc.cl::d9d2852b-4595-495b-b0f5-c5e41d8e6232" providerId="AD" clId="Web-{D9E78133-397F-C369-6E3B-77A9CCD4AE64}" dt="2024-09-06T21:42:41.327" v="32"/>
          <ac:spMkLst>
            <pc:docMk/>
            <pc:sldMk cId="1148063003" sldId="273"/>
            <ac:spMk id="2" creationId="{733B57D9-BF13-9372-D021-14655CF00C4C}"/>
          </ac:spMkLst>
        </pc:spChg>
        <pc:spChg chg="mod">
          <ac:chgData name="Oliany Jose Bautista Chuquimia" userId="S::o.bautista@duocuc.cl::d9d2852b-4595-495b-b0f5-c5e41d8e6232" providerId="AD" clId="Web-{D9E78133-397F-C369-6E3B-77A9CCD4AE64}" dt="2024-09-06T23:48:59.897" v="508" actId="20577"/>
          <ac:spMkLst>
            <pc:docMk/>
            <pc:sldMk cId="1148063003" sldId="273"/>
            <ac:spMk id="3" creationId="{08D4A171-2FE3-5173-34E6-9DC3D74E7376}"/>
          </ac:spMkLst>
        </pc:spChg>
        <pc:spChg chg="del">
          <ac:chgData name="Oliany Jose Bautista Chuquimia" userId="S::o.bautista@duocuc.cl::d9d2852b-4595-495b-b0f5-c5e41d8e6232" providerId="AD" clId="Web-{D9E78133-397F-C369-6E3B-77A9CCD4AE64}" dt="2024-09-06T21:42:42.905" v="33"/>
          <ac:spMkLst>
            <pc:docMk/>
            <pc:sldMk cId="1148063003" sldId="273"/>
            <ac:spMk id="4" creationId="{7E63425F-86F4-531E-E0F5-7A349604A51E}"/>
          </ac:spMkLst>
        </pc:spChg>
        <pc:spChg chg="mod">
          <ac:chgData name="Oliany Jose Bautista Chuquimia" userId="S::o.bautista@duocuc.cl::d9d2852b-4595-495b-b0f5-c5e41d8e6232" providerId="AD" clId="Web-{D9E78133-397F-C369-6E3B-77A9CCD4AE64}" dt="2024-09-06T21:42:47.984" v="35" actId="1076"/>
          <ac:spMkLst>
            <pc:docMk/>
            <pc:sldMk cId="1148063003" sldId="273"/>
            <ac:spMk id="7" creationId="{3A739E92-330D-944C-ED3E-C7F02FA216B3}"/>
          </ac:spMkLst>
        </pc:spChg>
      </pc:sldChg>
    </pc:docChg>
  </pc:docChgLst>
  <pc:docChgLst>
    <pc:chgData name="LUIS ALEJANDRO VELASQUEZ ASTUDILLO" userId="S::l.velasquez@duocuc.cl::e00b8cc7-b866-4de4-b1d4-ec42784301a7" providerId="AD" clId="Web-{3DC828F2-8A16-06D4-F199-F10BE5FBAA2F}"/>
    <pc:docChg chg="modSld">
      <pc:chgData name="LUIS ALEJANDRO VELASQUEZ ASTUDILLO" userId="S::l.velasquez@duocuc.cl::e00b8cc7-b866-4de4-b1d4-ec42784301a7" providerId="AD" clId="Web-{3DC828F2-8A16-06D4-F199-F10BE5FBAA2F}" dt="2024-09-08T18:14:19.748" v="2" actId="1076"/>
      <pc:docMkLst>
        <pc:docMk/>
      </pc:docMkLst>
      <pc:sldChg chg="modSp">
        <pc:chgData name="LUIS ALEJANDRO VELASQUEZ ASTUDILLO" userId="S::l.velasquez@duocuc.cl::e00b8cc7-b866-4de4-b1d4-ec42784301a7" providerId="AD" clId="Web-{3DC828F2-8A16-06D4-F199-F10BE5FBAA2F}" dt="2024-09-08T18:11:36.522" v="1" actId="20577"/>
        <pc:sldMkLst>
          <pc:docMk/>
          <pc:sldMk cId="2717669782" sldId="259"/>
        </pc:sldMkLst>
        <pc:spChg chg="mod">
          <ac:chgData name="LUIS ALEJANDRO VELASQUEZ ASTUDILLO" userId="S::l.velasquez@duocuc.cl::e00b8cc7-b866-4de4-b1d4-ec42784301a7" providerId="AD" clId="Web-{3DC828F2-8A16-06D4-F199-F10BE5FBAA2F}" dt="2024-09-08T18:11:36.522" v="1" actId="20577"/>
          <ac:spMkLst>
            <pc:docMk/>
            <pc:sldMk cId="2717669782" sldId="259"/>
            <ac:spMk id="4" creationId="{7E63425F-86F4-531E-E0F5-7A349604A51E}"/>
          </ac:spMkLst>
        </pc:spChg>
      </pc:sldChg>
      <pc:sldChg chg="modSp">
        <pc:chgData name="LUIS ALEJANDRO VELASQUEZ ASTUDILLO" userId="S::l.velasquez@duocuc.cl::e00b8cc7-b866-4de4-b1d4-ec42784301a7" providerId="AD" clId="Web-{3DC828F2-8A16-06D4-F199-F10BE5FBAA2F}" dt="2024-09-08T18:14:19.748" v="2" actId="1076"/>
        <pc:sldMkLst>
          <pc:docMk/>
          <pc:sldMk cId="1890491460" sldId="263"/>
        </pc:sldMkLst>
        <pc:picChg chg="mod">
          <ac:chgData name="LUIS ALEJANDRO VELASQUEZ ASTUDILLO" userId="S::l.velasquez@duocuc.cl::e00b8cc7-b866-4de4-b1d4-ec42784301a7" providerId="AD" clId="Web-{3DC828F2-8A16-06D4-F199-F10BE5FBAA2F}" dt="2024-09-08T18:14:19.748" v="2" actId="1076"/>
          <ac:picMkLst>
            <pc:docMk/>
            <pc:sldMk cId="1890491460" sldId="263"/>
            <ac:picMk id="2" creationId="{CF81B435-A85A-28F0-CB6E-0C9FC6C985D2}"/>
          </ac:picMkLst>
        </pc:picChg>
      </pc:sldChg>
    </pc:docChg>
  </pc:docChgLst>
  <pc:docChgLst>
    <pc:chgData name="Oliany Jose Bautista Chuquimia" userId="S::o.bautista@duocuc.cl::d9d2852b-4595-495b-b0f5-c5e41d8e6232" providerId="AD" clId="Web-{796D3C60-45E0-C4A1-AB7B-5E3A14FCBB0D}"/>
    <pc:docChg chg="modSld">
      <pc:chgData name="Oliany Jose Bautista Chuquimia" userId="S::o.bautista@duocuc.cl::d9d2852b-4595-495b-b0f5-c5e41d8e6232" providerId="AD" clId="Web-{796D3C60-45E0-C4A1-AB7B-5E3A14FCBB0D}" dt="2024-09-09T00:09:11.086" v="191" actId="20577"/>
      <pc:docMkLst>
        <pc:docMk/>
      </pc:docMkLst>
      <pc:sldChg chg="modSp">
        <pc:chgData name="Oliany Jose Bautista Chuquimia" userId="S::o.bautista@duocuc.cl::d9d2852b-4595-495b-b0f5-c5e41d8e6232" providerId="AD" clId="Web-{796D3C60-45E0-C4A1-AB7B-5E3A14FCBB0D}" dt="2024-09-08T23:54:36.521" v="2" actId="20577"/>
        <pc:sldMkLst>
          <pc:docMk/>
          <pc:sldMk cId="2717669782" sldId="259"/>
        </pc:sldMkLst>
        <pc:spChg chg="mod">
          <ac:chgData name="Oliany Jose Bautista Chuquimia" userId="S::o.bautista@duocuc.cl::d9d2852b-4595-495b-b0f5-c5e41d8e6232" providerId="AD" clId="Web-{796D3C60-45E0-C4A1-AB7B-5E3A14FCBB0D}" dt="2024-09-08T23:54:36.521" v="2" actId="20577"/>
          <ac:spMkLst>
            <pc:docMk/>
            <pc:sldMk cId="2717669782" sldId="259"/>
            <ac:spMk id="4" creationId="{7E63425F-86F4-531E-E0F5-7A349604A51E}"/>
          </ac:spMkLst>
        </pc:spChg>
      </pc:sldChg>
      <pc:sldChg chg="modSp">
        <pc:chgData name="Oliany Jose Bautista Chuquimia" userId="S::o.bautista@duocuc.cl::d9d2852b-4595-495b-b0f5-c5e41d8e6232" providerId="AD" clId="Web-{796D3C60-45E0-C4A1-AB7B-5E3A14FCBB0D}" dt="2024-09-09T00:09:11.086" v="191" actId="20577"/>
        <pc:sldMkLst>
          <pc:docMk/>
          <pc:sldMk cId="3964199749" sldId="260"/>
        </pc:sldMkLst>
        <pc:spChg chg="mod">
          <ac:chgData name="Oliany Jose Bautista Chuquimia" userId="S::o.bautista@duocuc.cl::d9d2852b-4595-495b-b0f5-c5e41d8e6232" providerId="AD" clId="Web-{796D3C60-45E0-C4A1-AB7B-5E3A14FCBB0D}" dt="2024-09-09T00:09:11.086" v="191" actId="20577"/>
          <ac:spMkLst>
            <pc:docMk/>
            <pc:sldMk cId="3964199749" sldId="260"/>
            <ac:spMk id="10" creationId="{EEFB7190-4242-EA5E-DD50-F5A0F42A5664}"/>
          </ac:spMkLst>
        </pc:spChg>
      </pc:sldChg>
      <pc:sldChg chg="modSp">
        <pc:chgData name="Oliany Jose Bautista Chuquimia" userId="S::o.bautista@duocuc.cl::d9d2852b-4595-495b-b0f5-c5e41d8e6232" providerId="AD" clId="Web-{796D3C60-45E0-C4A1-AB7B-5E3A14FCBB0D}" dt="2024-09-09T00:03:54.079" v="62" actId="20577"/>
        <pc:sldMkLst>
          <pc:docMk/>
          <pc:sldMk cId="1148063003" sldId="273"/>
        </pc:sldMkLst>
        <pc:spChg chg="mod">
          <ac:chgData name="Oliany Jose Bautista Chuquimia" userId="S::o.bautista@duocuc.cl::d9d2852b-4595-495b-b0f5-c5e41d8e6232" providerId="AD" clId="Web-{796D3C60-45E0-C4A1-AB7B-5E3A14FCBB0D}" dt="2024-09-09T00:03:54.079" v="62" actId="20577"/>
          <ac:spMkLst>
            <pc:docMk/>
            <pc:sldMk cId="1148063003" sldId="273"/>
            <ac:spMk id="3" creationId="{08D4A171-2FE3-5173-34E6-9DC3D74E7376}"/>
          </ac:spMkLst>
        </pc:spChg>
      </pc:sldChg>
    </pc:docChg>
  </pc:docChgLst>
  <pc:docChgLst>
    <pc:chgData name="PABLO ANDRES GONZALEZ SOTO" userId="S::pab.gonzalezs@duocuc.cl::87fbd9c5-431e-453a-9dfc-7a13f3ecec7e" providerId="AD" clId="Web-{87E77B99-B72D-2E9B-DB23-85F8B30DF79C}"/>
    <pc:docChg chg="modSld">
      <pc:chgData name="PABLO ANDRES GONZALEZ SOTO" userId="S::pab.gonzalezs@duocuc.cl::87fbd9c5-431e-453a-9dfc-7a13f3ecec7e" providerId="AD" clId="Web-{87E77B99-B72D-2E9B-DB23-85F8B30DF79C}" dt="2024-09-07T01:13:52.292" v="14" actId="20577"/>
      <pc:docMkLst>
        <pc:docMk/>
      </pc:docMkLst>
      <pc:sldChg chg="addSp delSp modSp">
        <pc:chgData name="PABLO ANDRES GONZALEZ SOTO" userId="S::pab.gonzalezs@duocuc.cl::87fbd9c5-431e-453a-9dfc-7a13f3ecec7e" providerId="AD" clId="Web-{87E77B99-B72D-2E9B-DB23-85F8B30DF79C}" dt="2024-09-07T01:13:52.292" v="14" actId="20577"/>
        <pc:sldMkLst>
          <pc:docMk/>
          <pc:sldMk cId="3324313383" sldId="262"/>
        </pc:sldMkLst>
        <pc:spChg chg="mod">
          <ac:chgData name="PABLO ANDRES GONZALEZ SOTO" userId="S::pab.gonzalezs@duocuc.cl::87fbd9c5-431e-453a-9dfc-7a13f3ecec7e" providerId="AD" clId="Web-{87E77B99-B72D-2E9B-DB23-85F8B30DF79C}" dt="2024-09-07T01:13:52.292" v="14" actId="20577"/>
          <ac:spMkLst>
            <pc:docMk/>
            <pc:sldMk cId="3324313383" sldId="262"/>
            <ac:spMk id="3" creationId="{E1521288-6B1C-DB99-9B62-D55F082B5178}"/>
          </ac:spMkLst>
        </pc:spChg>
        <pc:picChg chg="del">
          <ac:chgData name="PABLO ANDRES GONZALEZ SOTO" userId="S::pab.gonzalezs@duocuc.cl::87fbd9c5-431e-453a-9dfc-7a13f3ecec7e" providerId="AD" clId="Web-{87E77B99-B72D-2E9B-DB23-85F8B30DF79C}" dt="2024-09-07T01:12:16.116" v="5"/>
          <ac:picMkLst>
            <pc:docMk/>
            <pc:sldMk cId="3324313383" sldId="262"/>
            <ac:picMk id="2" creationId="{8E9E11AC-6364-6596-A04A-0FAE34B0A49A}"/>
          </ac:picMkLst>
        </pc:picChg>
        <pc:picChg chg="add mod ord">
          <ac:chgData name="PABLO ANDRES GONZALEZ SOTO" userId="S::pab.gonzalezs@duocuc.cl::87fbd9c5-431e-453a-9dfc-7a13f3ecec7e" providerId="AD" clId="Web-{87E77B99-B72D-2E9B-DB23-85F8B30DF79C}" dt="2024-09-07T01:12:52.758" v="9"/>
          <ac:picMkLst>
            <pc:docMk/>
            <pc:sldMk cId="3324313383" sldId="262"/>
            <ac:picMk id="4" creationId="{FD763C96-2813-8461-94E8-5C2450592D9B}"/>
          </ac:picMkLst>
        </pc:picChg>
      </pc:sldChg>
      <pc:sldChg chg="addSp delSp modSp">
        <pc:chgData name="PABLO ANDRES GONZALEZ SOTO" userId="S::pab.gonzalezs@duocuc.cl::87fbd9c5-431e-453a-9dfc-7a13f3ecec7e" providerId="AD" clId="Web-{87E77B99-B72D-2E9B-DB23-85F8B30DF79C}" dt="2024-09-07T00:55:50.065" v="4" actId="1076"/>
        <pc:sldMkLst>
          <pc:docMk/>
          <pc:sldMk cId="1890491460" sldId="263"/>
        </pc:sldMkLst>
        <pc:picChg chg="add mod">
          <ac:chgData name="PABLO ANDRES GONZALEZ SOTO" userId="S::pab.gonzalezs@duocuc.cl::87fbd9c5-431e-453a-9dfc-7a13f3ecec7e" providerId="AD" clId="Web-{87E77B99-B72D-2E9B-DB23-85F8B30DF79C}" dt="2024-09-07T00:55:50.065" v="4" actId="1076"/>
          <ac:picMkLst>
            <pc:docMk/>
            <pc:sldMk cId="1890491460" sldId="263"/>
            <ac:picMk id="2" creationId="{6A120AB8-71FF-013B-9AF2-255982235DCE}"/>
          </ac:picMkLst>
        </pc:picChg>
        <pc:picChg chg="del">
          <ac:chgData name="PABLO ANDRES GONZALEZ SOTO" userId="S::pab.gonzalezs@duocuc.cl::87fbd9c5-431e-453a-9dfc-7a13f3ecec7e" providerId="AD" clId="Web-{87E77B99-B72D-2E9B-DB23-85F8B30DF79C}" dt="2024-09-07T00:53:27.433" v="0"/>
          <ac:picMkLst>
            <pc:docMk/>
            <pc:sldMk cId="1890491460" sldId="263"/>
            <ac:picMk id="3" creationId="{03F64074-229F-218A-0134-D81708EF3449}"/>
          </ac:picMkLst>
        </pc:picChg>
      </pc:sldChg>
    </pc:docChg>
  </pc:docChgLst>
  <pc:docChgLst>
    <pc:chgData name="LUIS ALEJANDRO VELASQUEZ ASTUDILLO" userId="S::l.velasquez@duocuc.cl::e00b8cc7-b866-4de4-b1d4-ec42784301a7" providerId="AD" clId="Web-{423F160F-C457-CB60-F2D9-6566437A3AFC}"/>
    <pc:docChg chg="modSld">
      <pc:chgData name="LUIS ALEJANDRO VELASQUEZ ASTUDILLO" userId="S::l.velasquez@duocuc.cl::e00b8cc7-b866-4de4-b1d4-ec42784301a7" providerId="AD" clId="Web-{423F160F-C457-CB60-F2D9-6566437A3AFC}" dt="2024-09-08T00:48:45.605" v="306" actId="1076"/>
      <pc:docMkLst>
        <pc:docMk/>
      </pc:docMkLst>
      <pc:sldChg chg="addSp delSp modSp">
        <pc:chgData name="LUIS ALEJANDRO VELASQUEZ ASTUDILLO" userId="S::l.velasquez@duocuc.cl::e00b8cc7-b866-4de4-b1d4-ec42784301a7" providerId="AD" clId="Web-{423F160F-C457-CB60-F2D9-6566437A3AFC}" dt="2024-09-07T23:01:14.893" v="297" actId="20577"/>
        <pc:sldMkLst>
          <pc:docMk/>
          <pc:sldMk cId="3964199749" sldId="260"/>
        </pc:sldMkLst>
        <pc:spChg chg="del mod">
          <ac:chgData name="LUIS ALEJANDRO VELASQUEZ ASTUDILLO" userId="S::l.velasquez@duocuc.cl::e00b8cc7-b866-4de4-b1d4-ec42784301a7" providerId="AD" clId="Web-{423F160F-C457-CB60-F2D9-6566437A3AFC}" dt="2024-09-07T22:31:13.476" v="189"/>
          <ac:spMkLst>
            <pc:docMk/>
            <pc:sldMk cId="3964199749" sldId="260"/>
            <ac:spMk id="2" creationId="{274BD72B-DD2D-3C46-79EF-3DE0E261551D}"/>
          </ac:spMkLst>
        </pc:spChg>
        <pc:spChg chg="add mod">
          <ac:chgData name="LUIS ALEJANDRO VELASQUEZ ASTUDILLO" userId="S::l.velasquez@duocuc.cl::e00b8cc7-b866-4de4-b1d4-ec42784301a7" providerId="AD" clId="Web-{423F160F-C457-CB60-F2D9-6566437A3AFC}" dt="2024-09-07T23:01:14.893" v="297" actId="20577"/>
          <ac:spMkLst>
            <pc:docMk/>
            <pc:sldMk cId="3964199749" sldId="260"/>
            <ac:spMk id="10" creationId="{EEFB7190-4242-EA5E-DD50-F5A0F42A5664}"/>
          </ac:spMkLst>
        </pc:spChg>
        <pc:picChg chg="add del mod">
          <ac:chgData name="LUIS ALEJANDRO VELASQUEZ ASTUDILLO" userId="S::l.velasquez@duocuc.cl::e00b8cc7-b866-4de4-b1d4-ec42784301a7" providerId="AD" clId="Web-{423F160F-C457-CB60-F2D9-6566437A3AFC}" dt="2024-09-07T22:32:04.290" v="194"/>
          <ac:picMkLst>
            <pc:docMk/>
            <pc:sldMk cId="3964199749" sldId="260"/>
            <ac:picMk id="3" creationId="{0287CB9C-ABB1-740F-F593-455376F273B4}"/>
          </ac:picMkLst>
        </pc:picChg>
        <pc:picChg chg="add del mod">
          <ac:chgData name="LUIS ALEJANDRO VELASQUEZ ASTUDILLO" userId="S::l.velasquez@duocuc.cl::e00b8cc7-b866-4de4-b1d4-ec42784301a7" providerId="AD" clId="Web-{423F160F-C457-CB60-F2D9-6566437A3AFC}" dt="2024-09-07T22:38:27.615" v="196"/>
          <ac:picMkLst>
            <pc:docMk/>
            <pc:sldMk cId="3964199749" sldId="260"/>
            <ac:picMk id="4" creationId="{46FE6E98-8CFE-F3C1-8874-CA3F1F8D4280}"/>
          </ac:picMkLst>
        </pc:picChg>
        <pc:picChg chg="add del mod">
          <ac:chgData name="LUIS ALEJANDRO VELASQUEZ ASTUDILLO" userId="S::l.velasquez@duocuc.cl::e00b8cc7-b866-4de4-b1d4-ec42784301a7" providerId="AD" clId="Web-{423F160F-C457-CB60-F2D9-6566437A3AFC}" dt="2024-09-07T22:39:49.460" v="201"/>
          <ac:picMkLst>
            <pc:docMk/>
            <pc:sldMk cId="3964199749" sldId="260"/>
            <ac:picMk id="5" creationId="{2800163B-6E5E-6F21-9E39-EEC07785A9DD}"/>
          </ac:picMkLst>
        </pc:picChg>
        <pc:picChg chg="add mod">
          <ac:chgData name="LUIS ALEJANDRO VELASQUEZ ASTUDILLO" userId="S::l.velasquez@duocuc.cl::e00b8cc7-b866-4de4-b1d4-ec42784301a7" providerId="AD" clId="Web-{423F160F-C457-CB60-F2D9-6566437A3AFC}" dt="2024-09-07T22:42:12.666" v="289" actId="1076"/>
          <ac:picMkLst>
            <pc:docMk/>
            <pc:sldMk cId="3964199749" sldId="260"/>
            <ac:picMk id="8" creationId="{3FF87164-D57F-E120-D717-D6A237EBC4B2}"/>
          </ac:picMkLst>
        </pc:picChg>
      </pc:sldChg>
      <pc:sldChg chg="addSp delSp modSp">
        <pc:chgData name="LUIS ALEJANDRO VELASQUEZ ASTUDILLO" userId="S::l.velasquez@duocuc.cl::e00b8cc7-b866-4de4-b1d4-ec42784301a7" providerId="AD" clId="Web-{423F160F-C457-CB60-F2D9-6566437A3AFC}" dt="2024-09-08T00:48:45.605" v="306" actId="1076"/>
        <pc:sldMkLst>
          <pc:docMk/>
          <pc:sldMk cId="1890491460" sldId="263"/>
        </pc:sldMkLst>
        <pc:picChg chg="del">
          <ac:chgData name="LUIS ALEJANDRO VELASQUEZ ASTUDILLO" userId="S::l.velasquez@duocuc.cl::e00b8cc7-b866-4de4-b1d4-ec42784301a7" providerId="AD" clId="Web-{423F160F-C457-CB60-F2D9-6566437A3AFC}" dt="2024-09-07T23:01:27.752" v="298"/>
          <ac:picMkLst>
            <pc:docMk/>
            <pc:sldMk cId="1890491460" sldId="263"/>
            <ac:picMk id="2" creationId="{6A120AB8-71FF-013B-9AF2-255982235DCE}"/>
          </ac:picMkLst>
        </pc:picChg>
        <pc:picChg chg="add mod">
          <ac:chgData name="LUIS ALEJANDRO VELASQUEZ ASTUDILLO" userId="S::l.velasquez@duocuc.cl::e00b8cc7-b866-4de4-b1d4-ec42784301a7" providerId="AD" clId="Web-{423F160F-C457-CB60-F2D9-6566437A3AFC}" dt="2024-09-08T00:48:45.605" v="306" actId="1076"/>
          <ac:picMkLst>
            <pc:docMk/>
            <pc:sldMk cId="1890491460" sldId="263"/>
            <ac:picMk id="2" creationId="{CF81B435-A85A-28F0-CB6E-0C9FC6C985D2}"/>
          </ac:picMkLst>
        </pc:picChg>
      </pc:sldChg>
      <pc:sldChg chg="modSp">
        <pc:chgData name="LUIS ALEJANDRO VELASQUEZ ASTUDILLO" userId="S::l.velasquez@duocuc.cl::e00b8cc7-b866-4de4-b1d4-ec42784301a7" providerId="AD" clId="Web-{423F160F-C457-CB60-F2D9-6566437A3AFC}" dt="2024-09-07T22:04:19.130" v="184" actId="20577"/>
        <pc:sldMkLst>
          <pc:docMk/>
          <pc:sldMk cId="3299956469" sldId="264"/>
        </pc:sldMkLst>
        <pc:spChg chg="mod">
          <ac:chgData name="LUIS ALEJANDRO VELASQUEZ ASTUDILLO" userId="S::l.velasquez@duocuc.cl::e00b8cc7-b866-4de4-b1d4-ec42784301a7" providerId="AD" clId="Web-{423F160F-C457-CB60-F2D9-6566437A3AFC}" dt="2024-09-07T22:04:19.130" v="184" actId="20577"/>
          <ac:spMkLst>
            <pc:docMk/>
            <pc:sldMk cId="3299956469" sldId="264"/>
            <ac:spMk id="3" creationId="{296938E8-516A-8468-B048-D10DFE5F7AFE}"/>
          </ac:spMkLst>
        </pc:spChg>
        <pc:spChg chg="mod">
          <ac:chgData name="LUIS ALEJANDRO VELASQUEZ ASTUDILLO" userId="S::l.velasquez@duocuc.cl::e00b8cc7-b866-4de4-b1d4-ec42784301a7" providerId="AD" clId="Web-{423F160F-C457-CB60-F2D9-6566437A3AFC}" dt="2024-09-07T22:02:08.299" v="110" actId="20577"/>
          <ac:spMkLst>
            <pc:docMk/>
            <pc:sldMk cId="3299956469" sldId="264"/>
            <ac:spMk id="4" creationId="{A533CC79-D32A-8D1E-6EC3-ACC39482F1C7}"/>
          </ac:spMkLst>
        </pc:spChg>
      </pc:sldChg>
      <pc:sldChg chg="modSp">
        <pc:chgData name="LUIS ALEJANDRO VELASQUEZ ASTUDILLO" userId="S::l.velasquez@duocuc.cl::e00b8cc7-b866-4de4-b1d4-ec42784301a7" providerId="AD" clId="Web-{423F160F-C457-CB60-F2D9-6566437A3AFC}" dt="2024-09-07T22:05:38.928" v="186" actId="20577"/>
        <pc:sldMkLst>
          <pc:docMk/>
          <pc:sldMk cId="1148063003" sldId="273"/>
        </pc:sldMkLst>
        <pc:spChg chg="mod">
          <ac:chgData name="LUIS ALEJANDRO VELASQUEZ ASTUDILLO" userId="S::l.velasquez@duocuc.cl::e00b8cc7-b866-4de4-b1d4-ec42784301a7" providerId="AD" clId="Web-{423F160F-C457-CB60-F2D9-6566437A3AFC}" dt="2024-09-07T22:05:38.928" v="186" actId="20577"/>
          <ac:spMkLst>
            <pc:docMk/>
            <pc:sldMk cId="1148063003" sldId="273"/>
            <ac:spMk id="3" creationId="{08D4A171-2FE3-5173-34E6-9DC3D74E737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/>
            <a:t>Jose Bautista</a:t>
          </a:r>
          <a:endParaRPr lang="es-CL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/>
            <a:t>Cargo: Desarrollador full-</a:t>
          </a:r>
          <a:r>
            <a:rPr lang="es-MX" err="1"/>
            <a:t>stack</a:t>
          </a:r>
          <a:endParaRPr lang="es-CL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Luis Velásquez</a:t>
          </a:r>
          <a:endParaRPr lang="es-CL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/>
            <a:t>Pablo González</a:t>
          </a:r>
          <a:endParaRPr lang="es-CL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/>
            <a:t>Funciones: Desarrollo de software</a:t>
          </a:r>
          <a:endParaRPr lang="es-CL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/>
            <a:t>Cargo: Líder Técnico</a:t>
          </a:r>
          <a:endParaRPr lang="es-CL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/>
            <a:t>Funciones: Líder de equipo / Desarrollo de software</a:t>
          </a:r>
          <a:endParaRPr lang="es-CL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/>
            <a:t>Cargo: Desarrollador full-</a:t>
          </a:r>
          <a:r>
            <a:rPr lang="es-MX" err="1"/>
            <a:t>stack</a:t>
          </a:r>
          <a:endParaRPr lang="es-CL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/>
            <a:t>Funciones: Desarrollo de software</a:t>
          </a:r>
          <a:endParaRPr lang="es-CL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 custLinFactNeighborX="611" custLinFactNeighborY="-60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Jose Bautista</a:t>
          </a:r>
          <a:endParaRPr lang="es-CL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Cargo: Desarrollador full-</a:t>
          </a:r>
          <a:r>
            <a:rPr lang="es-MX" sz="2000" kern="1200" err="1"/>
            <a:t>stack</a:t>
          </a:r>
          <a:endParaRPr lang="es-C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Funciones: Desarrollo de software</a:t>
          </a:r>
          <a:endParaRPr lang="es-CL" sz="2000" kern="120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Luis Velásquez</a:t>
          </a:r>
          <a:endParaRPr lang="es-CL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Cargo: Desarrollador full-</a:t>
          </a:r>
          <a:r>
            <a:rPr lang="es-MX" sz="2000" kern="1200" err="1"/>
            <a:t>stack</a:t>
          </a:r>
          <a:endParaRPr lang="es-C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Funciones: Desarrollo de software</a:t>
          </a:r>
          <a:endParaRPr lang="es-CL" sz="2000" kern="120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45282" y="1624877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Pablo González</a:t>
          </a:r>
          <a:endParaRPr lang="es-CL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Cargo: Líder Técnico</a:t>
          </a:r>
          <a:endParaRPr lang="es-C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Funciones: Líder de equipo / Desarrollo de software</a:t>
          </a:r>
          <a:endParaRPr lang="es-CL" sz="2000" kern="120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08-09-2024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perchile.cl/2021/11/08/salud-mental-en-chile-urgencias-desafios-y-silencio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s/team/1232751407240171826/recents-and-sharing/recently-viewed?fuid=123275140314300063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PROYECTO BELS</a:t>
            </a:r>
          </a:p>
          <a:p>
            <a:pPr algn="ctr"/>
            <a:r>
              <a:rPr lang="es-MX" sz="2400"/>
              <a:t>PRESENTACIÓN FINAL CAPSTONE</a:t>
            </a:r>
            <a:endParaRPr lang="es-CL" sz="240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Cronograma para el desarrollo del proyecto</a:t>
            </a:r>
          </a:p>
          <a:p>
            <a:pPr algn="ctr"/>
            <a:r>
              <a:rPr lang="es-MX" sz="160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FD763C96-2813-8461-94E8-5C245059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39928"/>
            <a:ext cx="10982960" cy="29091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1521288-6B1C-DB99-9B62-D55F082B5178}"/>
              </a:ext>
            </a:extLst>
          </p:cNvPr>
          <p:cNvSpPr txBox="1"/>
          <p:nvPr/>
        </p:nvSpPr>
        <p:spPr>
          <a:xfrm>
            <a:off x="10369879" y="4497162"/>
            <a:ext cx="142988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ea typeface="Calibri"/>
                <a:cs typeface="Calibri"/>
              </a:rPr>
              <a:t>Término de proyecto: 15/11/2024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/>
              <a:t>Arquitectura del software</a:t>
            </a:r>
          </a:p>
          <a:p>
            <a:pPr algn="ctr"/>
            <a:endParaRPr lang="es-MX" sz="2400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CF81B435-A85A-28F0-CB6E-0C9FC6C98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86" y="1941678"/>
            <a:ext cx="9187131" cy="43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10 trucos para migrar de Ionic 1 a Ionic 3 - TRBL Services">
            <a:extLst>
              <a:ext uri="{FF2B5EF4-FFF2-40B4-BE49-F238E27FC236}">
                <a16:creationId xmlns:a16="http://schemas.microsoft.com/office/drawing/2014/main" id="{A2C6332D-8AA8-5C22-4452-C7D71D8D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53" y="2778983"/>
            <a:ext cx="1581150" cy="1581150"/>
          </a:xfrm>
          <a:prstGeom prst="rect">
            <a:avLst/>
          </a:prstGeom>
        </p:spPr>
      </p:pic>
      <p:pic>
        <p:nvPicPr>
          <p:cNvPr id="3" name="Imagen 2" descr="Learning Angular Fundamentals (Getting Started with Basics) | by Instaily  Academy | Medium">
            <a:extLst>
              <a:ext uri="{FF2B5EF4-FFF2-40B4-BE49-F238E27FC236}">
                <a16:creationId xmlns:a16="http://schemas.microsoft.com/office/drawing/2014/main" id="{819526D6-EAF3-4DDD-9913-6DD76E44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69" y="4672399"/>
            <a:ext cx="2647950" cy="1323975"/>
          </a:xfrm>
          <a:prstGeom prst="rect">
            <a:avLst/>
          </a:prstGeom>
        </p:spPr>
      </p:pic>
      <p:pic>
        <p:nvPicPr>
          <p:cNvPr id="4" name="Imagen 3" descr="Firebase - Wikipedia, la enciclopedia libre">
            <a:extLst>
              <a:ext uri="{FF2B5EF4-FFF2-40B4-BE49-F238E27FC236}">
                <a16:creationId xmlns:a16="http://schemas.microsoft.com/office/drawing/2014/main" id="{42FBE011-4CA8-3974-7417-C0EE92FE4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71" y="4856463"/>
            <a:ext cx="2743200" cy="952500"/>
          </a:xfrm>
          <a:prstGeom prst="rect">
            <a:avLst/>
          </a:prstGeom>
        </p:spPr>
      </p:pic>
      <p:pic>
        <p:nvPicPr>
          <p:cNvPr id="10" name="Imagen 9" descr="Qué es Vertex AI de Google Cloud?">
            <a:extLst>
              <a:ext uri="{FF2B5EF4-FFF2-40B4-BE49-F238E27FC236}">
                <a16:creationId xmlns:a16="http://schemas.microsoft.com/office/drawing/2014/main" id="{51C6EC8A-B5FB-60F4-9478-514F5A585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752" y="2637325"/>
            <a:ext cx="3855308" cy="2026131"/>
          </a:xfrm>
          <a:prstGeom prst="rect">
            <a:avLst/>
          </a:prstGeom>
        </p:spPr>
      </p:pic>
      <p:pic>
        <p:nvPicPr>
          <p:cNvPr id="11" name="Imagen 10" descr="Google Cloud gratis: qué es, límites y ventajas - Blog Ausum Cloud">
            <a:extLst>
              <a:ext uri="{FF2B5EF4-FFF2-40B4-BE49-F238E27FC236}">
                <a16:creationId xmlns:a16="http://schemas.microsoft.com/office/drawing/2014/main" id="{B3F5BB20-4312-E265-5241-BA7C3DB02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969" y="2636880"/>
            <a:ext cx="3258062" cy="18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122040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INTEGRANTES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DESCRIPCIÓN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Problema o dolor</a:t>
            </a:r>
          </a:p>
          <a:p>
            <a:pPr lvl="0" algn="ctr"/>
            <a:endParaRPr lang="es-MX" u="sng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Según las estadísticas el 23,6% de chilenos sospecha que tiene algún tipo de trastorno mental (1). Estos trastornos imposibilitan que las personas puedan valerse por sí mismas.</a:t>
            </a:r>
            <a:endParaRPr lang="es-MX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Para su recuperación, es importante definir un plan de trabajo bien diseñado.</a:t>
            </a:r>
            <a:endParaRPr lang="es-MX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/>
              <a:t>Se requiere un profesional de la salud adecuado para realizar este plan.</a:t>
            </a:r>
            <a:endParaRPr lang="es-CL" sz="1800"/>
          </a:p>
          <a:p>
            <a:pPr lvl="0" algn="ctr"/>
            <a:endParaRPr lang="es-CL" sz="1800" u="sng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Propuesta de solución</a:t>
            </a:r>
          </a:p>
          <a:p>
            <a:pPr lvl="0" algn="ctr"/>
            <a:endParaRPr lang="es-MX" u="sng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/>
              <a:t>Desarrollo de una App </a:t>
            </a:r>
            <a:r>
              <a:rPr lang="es-MX" err="1"/>
              <a:t>mobile</a:t>
            </a:r>
            <a:r>
              <a:rPr lang="es-MX"/>
              <a:t> para automatizar la aplicación del test BELS.</a:t>
            </a:r>
            <a:endParaRPr lang="es-MX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Creación de un plan de trabajo mediante IA a partir de la aplicación del test que permita a sus usuarios mejorar su calidad de vida.</a:t>
            </a:r>
            <a:endParaRPr lang="es-MX">
              <a:ea typeface="Calibri"/>
              <a:cs typeface="Calibri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L" sz="180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66B1E6-3684-6589-45EC-B27369A2A9D2}"/>
              </a:ext>
            </a:extLst>
          </p:cNvPr>
          <p:cNvSpPr txBox="1"/>
          <p:nvPr/>
        </p:nvSpPr>
        <p:spPr>
          <a:xfrm>
            <a:off x="620084" y="6350572"/>
            <a:ext cx="1081418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400"/>
              <a:t>(1) Fuente: </a:t>
            </a:r>
            <a:r>
              <a:rPr lang="es-MX" sz="1400">
                <a:effectLst/>
                <a:latin typeface="Calibri"/>
                <a:ea typeface="Calibri"/>
                <a:cs typeface="Arial"/>
              </a:rPr>
              <a:t> </a:t>
            </a:r>
            <a:r>
              <a:rPr lang="es-CL" sz="1400" u="sng">
                <a:solidFill>
                  <a:srgbClr val="0563C1"/>
                </a:solidFill>
                <a:effectLst/>
                <a:latin typeface="Calibri"/>
                <a:ea typeface="Calibri"/>
                <a:cs typeface="Arial"/>
                <a:hlinkClick r:id="rId3"/>
              </a:rPr>
              <a:t>Salud mental en Chile: urgencias, desafíos y silencios - CIPER Chile</a:t>
            </a:r>
            <a:r>
              <a:rPr lang="es-MX" sz="1400">
                <a:effectLst/>
                <a:latin typeface="Calibri"/>
                <a:ea typeface="Calibri"/>
                <a:cs typeface="Arial"/>
              </a:rPr>
              <a:t>. Consultado el </a:t>
            </a:r>
            <a:r>
              <a:rPr lang="es-MX" sz="1400">
                <a:latin typeface="Calibri"/>
                <a:ea typeface="Calibri"/>
                <a:cs typeface="Arial"/>
              </a:rPr>
              <a:t>03-09-2024</a:t>
            </a:r>
            <a:endParaRPr lang="es-CL" sz="1400">
              <a:latin typeface="Calibri"/>
              <a:ea typeface="Calibri"/>
              <a:cs typeface="Calibri" panose="020F0502020204030204"/>
            </a:endParaRPr>
          </a:p>
          <a:p>
            <a:r>
              <a:rPr lang="es-MX" sz="1400">
                <a:latin typeface="Calibri"/>
                <a:ea typeface="Calibri"/>
                <a:cs typeface="Arial"/>
              </a:rPr>
              <a:t>(2) Basic </a:t>
            </a:r>
            <a:r>
              <a:rPr lang="es-MX" sz="1400" err="1">
                <a:latin typeface="Calibri"/>
                <a:ea typeface="Calibri"/>
                <a:cs typeface="Arial"/>
              </a:rPr>
              <a:t>Everyday</a:t>
            </a:r>
            <a:r>
              <a:rPr lang="es-MX" sz="1400">
                <a:latin typeface="Calibri"/>
                <a:ea typeface="Calibri"/>
                <a:cs typeface="Arial"/>
              </a:rPr>
              <a:t> Living </a:t>
            </a:r>
            <a:r>
              <a:rPr lang="es-MX" sz="1400" err="1">
                <a:latin typeface="Calibri"/>
                <a:ea typeface="Calibri"/>
                <a:cs typeface="Arial"/>
              </a:rPr>
              <a:t>Skills</a:t>
            </a:r>
            <a:r>
              <a:rPr lang="es-MX" sz="1400">
                <a:latin typeface="Calibri"/>
                <a:ea typeface="Calibri"/>
                <a:cs typeface="Arial"/>
              </a:rPr>
              <a:t>. “Habilidades básicas de la vida diaria”.</a:t>
            </a:r>
            <a:r>
              <a:rPr lang="es-MX" sz="1400"/>
              <a:t> </a:t>
            </a:r>
            <a:endParaRPr lang="es-CL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23188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 General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758289" y="3311607"/>
            <a:ext cx="10962967" cy="18944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400" dirty="0">
                <a:ea typeface="+mn-lt"/>
                <a:cs typeface="+mn-lt"/>
              </a:rPr>
              <a:t>Facilitar el proceso de toma del test BELS y la posterior elaboración de un plan de trabajo personalizado mediante una aplicación móvil que utilice inteligencia artificial, contribuyendo a la recuperación de la autonomía de las personas y ayudando a las </a:t>
            </a:r>
            <a:r>
              <a:rPr lang="es-MX" sz="2400">
                <a:ea typeface="+mn-lt"/>
                <a:cs typeface="+mn-lt"/>
              </a:rPr>
              <a:t>personas a ahorrar dinero.</a:t>
            </a: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80630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10632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Objetivos Específicos</a:t>
            </a:r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1756294"/>
            <a:ext cx="10962967" cy="4723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MX">
                <a:ea typeface="+mn-lt"/>
                <a:cs typeface="+mn-lt"/>
              </a:rPr>
              <a:t>-Definir la estructura y el contenido del test BELS: definir un formato estándar capaz de abarcar todas las áreas clave de habilidades básicas de la vida diaria que se van a evaluar. </a:t>
            </a:r>
            <a:endParaRPr lang="es-MX">
              <a:ea typeface="Calibri"/>
              <a:cs typeface="Calibri"/>
            </a:endParaRPr>
          </a:p>
          <a:p>
            <a:pPr algn="just"/>
            <a:endParaRPr lang="es-MX">
              <a:ea typeface="+mn-lt"/>
              <a:cs typeface="+mn-lt"/>
            </a:endParaRPr>
          </a:p>
          <a:p>
            <a:pPr algn="just"/>
            <a:r>
              <a:rPr lang="es-MX">
                <a:ea typeface="+mn-lt"/>
                <a:cs typeface="+mn-lt"/>
              </a:rPr>
              <a:t>-Automatizar el proceso de toma de test BELS a través de una aplicación móvil que optimice este proceso y disminuya los tiempos de espera.</a:t>
            </a:r>
          </a:p>
          <a:p>
            <a:pPr algn="just"/>
            <a:endParaRPr lang="es-MX">
              <a:ea typeface="+mn-lt"/>
              <a:cs typeface="+mn-lt"/>
            </a:endParaRPr>
          </a:p>
          <a:p>
            <a:pPr algn="just"/>
            <a:r>
              <a:rPr lang="es-MX">
                <a:ea typeface="+mn-lt"/>
                <a:cs typeface="+mn-lt"/>
              </a:rPr>
              <a:t>-Automatizar el proceso de elaboración de un plan de trabajo a través del uso de IA que facilite las actividades a realizar por el usuario.</a:t>
            </a:r>
            <a:endParaRPr lang="es-MX">
              <a:ea typeface="Calibri"/>
              <a:cs typeface="Calibri"/>
            </a:endParaRPr>
          </a:p>
          <a:p>
            <a:pPr algn="just"/>
            <a:endParaRPr lang="es-MX">
              <a:ea typeface="+mn-lt"/>
              <a:cs typeface="+mn-lt"/>
            </a:endParaRPr>
          </a:p>
          <a:p>
            <a:pPr algn="just"/>
            <a:r>
              <a:rPr lang="es-MX">
                <a:ea typeface="+mn-lt"/>
                <a:cs typeface="+mn-lt"/>
              </a:rPr>
              <a:t>-Facilitar una interfaz de usuario intuitiva y accesible que permita su usabilidad sin mayor instrucción.</a:t>
            </a:r>
            <a:endParaRPr lang="es-MX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96938E8-516A-8468-B048-D10DFE5F7AFE}"/>
              </a:ext>
            </a:extLst>
          </p:cNvPr>
          <p:cNvSpPr/>
          <p:nvPr/>
        </p:nvSpPr>
        <p:spPr>
          <a:xfrm>
            <a:off x="6654069" y="2077121"/>
            <a:ext cx="4979856" cy="41631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Dependencia de Herramientas Gratuitas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Rendimiento en Dispositivos de Gama Baja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Tiempo y Recursos limitados para el desarrollo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33CC79-D32A-8D1E-6EC3-ACC39482F1C7}"/>
              </a:ext>
            </a:extLst>
          </p:cNvPr>
          <p:cNvSpPr/>
          <p:nvPr/>
        </p:nvSpPr>
        <p:spPr>
          <a:xfrm>
            <a:off x="414136" y="2074299"/>
            <a:ext cx="4979856" cy="41631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Desarrollar aplicación móvil multiplataforma</a:t>
            </a:r>
          </a:p>
          <a:p>
            <a:pPr marL="285750" indent="-285750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Integración de Servicios en la nube</a:t>
            </a:r>
          </a:p>
          <a:p>
            <a:pPr marL="285750" indent="-285750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Generación de Planes de Trabajo con IA</a:t>
            </a:r>
          </a:p>
          <a:p>
            <a:pPr algn="ctr"/>
            <a:endParaRPr lang="es-MX">
              <a:ea typeface="Calibri"/>
              <a:cs typeface="Calibri"/>
            </a:endParaRPr>
          </a:p>
          <a:p>
            <a:endParaRPr lang="es-MX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AA79-A266-6160-D263-CC9D7C43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57FC7BD-B385-E9B6-FE27-B39E22A5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E2A9A0-E99A-ADBF-BCC6-4F1B68F6D0F4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F446EB-AB5D-6DF3-6212-9F98A5072C8A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Competencias de carrera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CFA5CB0-439F-2A94-61DC-DDBAEB4FEBC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0143FC5-35AD-0D3D-7340-F3B0106C294D}"/>
              </a:ext>
            </a:extLst>
          </p:cNvPr>
          <p:cNvSpPr txBox="1"/>
          <p:nvPr/>
        </p:nvSpPr>
        <p:spPr>
          <a:xfrm>
            <a:off x="491068" y="2494844"/>
            <a:ext cx="1120986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Realizar pruebas de certificación tanto de los productos como de los procesos utilizando buenas prácticas definidas por la industria.</a:t>
            </a:r>
            <a:endParaRPr lang="es-ES">
              <a:ea typeface="Calibri"/>
              <a:cs typeface="Calibri"/>
            </a:endParaRPr>
          </a:p>
          <a:p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"/>
              <a:t>Gestionar proyectos informáticos, ofreciendo alternativas para la toma de decisiones de acuerdo a los requerimientos de la organización.</a:t>
            </a:r>
            <a:endParaRPr lang="es-ES">
              <a:ea typeface="Calibri"/>
              <a:cs typeface="Calibri"/>
            </a:endParaRPr>
          </a:p>
          <a:p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"/>
              <a:t>Construir modelos de datos para soportar los requerimientos de la organización de acuerdo con un diseño definido y escalable en el tiempo.</a:t>
            </a:r>
            <a:endParaRPr lang="es">
              <a:ea typeface="Calibri"/>
              <a:cs typeface="Calibri"/>
            </a:endParaRPr>
          </a:p>
          <a:p>
            <a:endParaRPr lang="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"/>
              <a:t>Desarrollar una solución de software utilizando técnicas que permitan sistematizar el proceso de desarrollo y mantenimiento, asegurando el logro de los objetivos.</a:t>
            </a:r>
            <a:endParaRPr lang="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4955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Metodología de trabajo para el desarrollo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3FF87164-D57F-E120-D717-D6A237EB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4" y="2153708"/>
            <a:ext cx="8701970" cy="45120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EFB7190-4242-EA5E-DD50-F5A0F42A5664}"/>
              </a:ext>
            </a:extLst>
          </p:cNvPr>
          <p:cNvSpPr txBox="1"/>
          <p:nvPr/>
        </p:nvSpPr>
        <p:spPr>
          <a:xfrm>
            <a:off x="8248779" y="2529595"/>
            <a:ext cx="311634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ea typeface="Calibri"/>
                <a:cs typeface="Calibri"/>
              </a:rPr>
              <a:t>Metodología</a:t>
            </a:r>
            <a:r>
              <a:rPr lang="es-ES">
                <a:ea typeface="Calibri"/>
                <a:cs typeface="Calibri"/>
              </a:rPr>
              <a:t>: Ágil</a:t>
            </a:r>
          </a:p>
          <a:p>
            <a:endParaRPr lang="es-ES">
              <a:ea typeface="Calibri"/>
              <a:cs typeface="Calibri"/>
            </a:endParaRPr>
          </a:p>
          <a:p>
            <a:r>
              <a:rPr lang="es-ES" b="1">
                <a:ea typeface="Calibri"/>
                <a:cs typeface="Calibri"/>
              </a:rPr>
              <a:t>Framework</a:t>
            </a:r>
            <a:r>
              <a:rPr lang="es-ES">
                <a:ea typeface="Calibri"/>
                <a:cs typeface="Calibri"/>
              </a:rPr>
              <a:t>: Scrum</a:t>
            </a:r>
          </a:p>
          <a:p>
            <a:endParaRPr lang="es-ES">
              <a:ea typeface="Calibri"/>
              <a:cs typeface="Calibri"/>
            </a:endParaRPr>
          </a:p>
          <a:p>
            <a:r>
              <a:rPr lang="es-ES" b="1">
                <a:ea typeface="Calibri"/>
                <a:cs typeface="Calibri"/>
              </a:rPr>
              <a:t>Herramienta de software</a:t>
            </a:r>
            <a:r>
              <a:rPr lang="es-ES">
                <a:ea typeface="Calibri"/>
                <a:cs typeface="Calibri"/>
              </a:rPr>
              <a:t>: Jira</a:t>
            </a:r>
          </a:p>
          <a:p>
            <a:endParaRPr lang="es-ES" dirty="0">
              <a:ea typeface="Calibri"/>
              <a:cs typeface="Calibri"/>
            </a:endParaRPr>
          </a:p>
          <a:p>
            <a:r>
              <a:rPr lang="es-ES" b="1" dirty="0">
                <a:ea typeface="Calibri"/>
                <a:cs typeface="Calibri"/>
              </a:rPr>
              <a:t>Justificación:</a:t>
            </a:r>
            <a:r>
              <a:rPr lang="es-ES" dirty="0">
                <a:ea typeface="Calibri"/>
                <a:cs typeface="Calibri"/>
              </a:rPr>
              <a:t> Esta metodología fue elegida debido a que existía la necesidad de poder </a:t>
            </a:r>
            <a:r>
              <a:rPr lang="es-ES">
                <a:ea typeface="Calibri"/>
                <a:cs typeface="Calibri"/>
              </a:rPr>
              <a:t>contar con capacidad de adaptación ante cambios imprevistos, y esta metodología lo posibilita.</a:t>
            </a: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>
                <a:ea typeface="Calibri"/>
                <a:cs typeface="Calibri"/>
              </a:rPr>
              <a:t>Mockups en </a:t>
            </a:r>
            <a:r>
              <a:rPr lang="es-MX" sz="3600" err="1">
                <a:ea typeface="Calibri"/>
                <a:cs typeface="Calibri"/>
              </a:rPr>
              <a:t>Figma</a:t>
            </a:r>
            <a:r>
              <a:rPr lang="es-MX" sz="3600">
                <a:ea typeface="Calibri"/>
                <a:cs typeface="Calibri"/>
              </a:rPr>
              <a:t> según usuario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6C1DDC5-2E8D-7D9B-530B-A570942C6E84}"/>
              </a:ext>
            </a:extLst>
          </p:cNvPr>
          <p:cNvSpPr txBox="1"/>
          <p:nvPr/>
        </p:nvSpPr>
        <p:spPr>
          <a:xfrm>
            <a:off x="4537495" y="3430438"/>
            <a:ext cx="3117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Recents and Sharing – Figma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95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3EC39D226AA843AAA394C7E57038E0" ma:contentTypeVersion="11" ma:contentTypeDescription="Crear nuevo documento." ma:contentTypeScope="" ma:versionID="8f27a834391cff4c17fb6630ebe7662f">
  <xsd:schema xmlns:xsd="http://www.w3.org/2001/XMLSchema" xmlns:xs="http://www.w3.org/2001/XMLSchema" xmlns:p="http://schemas.microsoft.com/office/2006/metadata/properties" xmlns:ns2="a7795da6-dc7e-496d-8a91-a1b820372bbf" xmlns:ns3="feceb891-855b-4705-a04b-b7e35b9ebf07" targetNamespace="http://schemas.microsoft.com/office/2006/metadata/properties" ma:root="true" ma:fieldsID="3407dde40f16bfaa87df5ef62673f1f2" ns2:_="" ns3:_="">
    <xsd:import namespace="a7795da6-dc7e-496d-8a91-a1b820372bbf"/>
    <xsd:import namespace="feceb891-855b-4705-a04b-b7e35b9ebf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95da6-dc7e-496d-8a91-a1b820372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eb891-855b-4705-a04b-b7e35b9ebf0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b619a08-cab2-41dc-873c-f59645703dc7}" ma:internalName="TaxCatchAll" ma:showField="CatchAllData" ma:web="feceb891-855b-4705-a04b-b7e35b9ebf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ceb891-855b-4705-a04b-b7e35b9ebf07" xsi:nil="true"/>
    <lcf76f155ced4ddcb4097134ff3c332f xmlns="a7795da6-dc7e-496d-8a91-a1b820372b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2D484E-A38C-4790-AF9A-18B582B4D4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77A4DF-E1DD-4E73-896D-1DDB6B829CB1}">
  <ds:schemaRefs>
    <ds:schemaRef ds:uri="a7795da6-dc7e-496d-8a91-a1b820372bbf"/>
    <ds:schemaRef ds:uri="feceb891-855b-4705-a04b-b7e35b9ebf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414280-4DB5-43B6-992D-8DDF89F2282B}">
  <ds:schemaRefs>
    <ds:schemaRef ds:uri="a7795da6-dc7e-496d-8a91-a1b820372bbf"/>
    <ds:schemaRef ds:uri="feceb891-855b-4705-a04b-b7e35b9ebf0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revision>20</cp:revision>
  <dcterms:created xsi:type="dcterms:W3CDTF">2023-10-28T21:12:11Z</dcterms:created>
  <dcterms:modified xsi:type="dcterms:W3CDTF">2024-09-09T00:09:12Z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0x010100AE3EC39D226AA843AAA394C7E57038E0</vt:lpwstr>
  </property>
  <property fmtid="{D5CDD505-2E9C-101B-9397-08002B2CF9AE}" pid="3" name="MediaServiceImageTags">
    <vt:lpwstr/>
  </property>
</Properties>
</file>