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913EDC75.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2E3CB643.xml" ContentType="application/vnd.ms-powerpoint.comments+xml"/>
  <Override PartName="/ppt/comments/modernComment_111_446E0D1B.xml" ContentType="application/vnd.ms-powerpoint.comments+xml"/>
  <Override PartName="/ppt/comments/modernComment_108_C4B156F5.xml" ContentType="application/vnd.ms-powerpoint.comments+xml"/>
  <Override PartName="/ppt/comments/modernComment_10F_3EE9955D.xml" ContentType="application/vnd.ms-powerpoint.comments+xml"/>
  <Override PartName="/ppt/comments/modernComment_104_EC48E345.xml" ContentType="application/vnd.ms-powerpoint.comments+xml"/>
  <Override PartName="/ppt/comments/modernComment_114_7EA218FF.xml" ContentType="application/vnd.ms-powerpoint.comments+xml"/>
  <Override PartName="/ppt/comments/modernComment_107_70AE9C44.xml" ContentType="application/vnd.ms-powerpoint.comments+xml"/>
  <Override PartName="/ppt/comments/modernComment_10E_CAF9CDAA.xml" ContentType="application/vnd.ms-powerpoint.comments+xml"/>
  <Override PartName="/ppt/comments/modernComment_109_1D283699.xml" ContentType="application/vnd.ms-powerpoint.comments+xml"/>
  <Override PartName="/ppt/comments/modernComment_116_D4EFD3F1.xml" ContentType="application/vnd.ms-powerpoint.comments+xml"/>
  <Override PartName="/ppt/comments/modernComment_113_1715EF86.xml" ContentType="application/vnd.ms-powerpoint.comments+xml"/>
  <Override PartName="/ppt/comments/modernComment_10C_4B79B95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3" r:id="rId8"/>
    <p:sldId id="264" r:id="rId9"/>
    <p:sldId id="271" r:id="rId10"/>
    <p:sldId id="260" r:id="rId11"/>
    <p:sldId id="276" r:id="rId12"/>
    <p:sldId id="263" r:id="rId13"/>
    <p:sldId id="270" r:id="rId14"/>
    <p:sldId id="265" r:id="rId15"/>
    <p:sldId id="278" r:id="rId16"/>
    <p:sldId id="275" r:id="rId17"/>
    <p:sldId id="268" r:id="rId18"/>
    <p:sldId id="266" r:id="rId1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5F563B2-27B2-375C-1ABB-BB855BE94270}" name="LUIS ALEJANDRO VELASQUEZ ASTUDILLO" initials="LA" userId="S::l.velasquez@duocuc.cl::e00b8cc7-b866-4de4-b1d4-ec42784301a7" providerId="AD"/>
  <p188:author id="{4ABA50F6-3C7F-1970-C00C-A28E14FD5961}" name="Oliany Jose Bautista Chuquimia" initials="OC" userId="S::o.bautista@duocuc.cl::d9d2852b-4595-495b-b0f5-c5e41d8e623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924BE-ACE1-0D67-E22F-982068AC3DA4}" v="20" dt="2024-12-07T00:47:01.773"/>
    <p1510:client id="{54AB705C-6842-D40F-8E14-785B5E830310}" v="1" dt="2024-12-06T20:23:59.623"/>
    <p1510:client id="{7FAD6011-EC00-1B5B-BED6-27F600110809}" v="75" dt="2024-12-05T01:58:22.527"/>
    <p1510:client id="{BBC2C51D-9429-C2DC-EE26-D15B2E990BB7}" v="115" dt="2024-12-05T02:48:13.565"/>
    <p1510:client id="{F3A7F2B3-6A21-B2C8-C4CC-EFC08106143B}" v="85" dt="2024-12-06T01:25:44.23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modernComment_101_913EDC75.xml><?xml version="1.0" encoding="utf-8"?>
<p188:cmLst xmlns:a="http://schemas.openxmlformats.org/drawingml/2006/main" xmlns:r="http://schemas.openxmlformats.org/officeDocument/2006/relationships" xmlns:p188="http://schemas.microsoft.com/office/powerpoint/2018/8/main">
  <p188:cm id="{C0BC16C9-CD4F-4DAD-852D-B356232E827A}" authorId="{4ABA50F6-3C7F-1970-C00C-A28E14FD5961}" created="2024-11-26T22:16:03.307">
    <pc:sldMkLst xmlns:pc="http://schemas.microsoft.com/office/powerpoint/2013/main/command">
      <pc:docMk/>
      <pc:sldMk cId="2436815989" sldId="257"/>
    </pc:sldMkLst>
    <p188:txBody>
      <a:bodyPr/>
      <a:lstStyle/>
      <a:p>
        <a:r>
          <a:rPr lang="es-ES"/>
          <a:t>Jose</a:t>
        </a:r>
      </a:p>
    </p188:txBody>
  </p188:cm>
</p188:cmLst>
</file>

<file path=ppt/comments/modernComment_102_2E3CB643.xml><?xml version="1.0" encoding="utf-8"?>
<p188:cmLst xmlns:a="http://schemas.openxmlformats.org/drawingml/2006/main" xmlns:r="http://schemas.openxmlformats.org/officeDocument/2006/relationships" xmlns:p188="http://schemas.microsoft.com/office/powerpoint/2018/8/main">
  <p188:cm id="{66D64482-F272-445F-88FE-7980B9EB11B6}" authorId="{4ABA50F6-3C7F-1970-C00C-A28E14FD5961}" created="2024-11-26T22:16:09.557">
    <pc:sldMkLst xmlns:pc="http://schemas.microsoft.com/office/powerpoint/2013/main/command">
      <pc:docMk/>
      <pc:sldMk cId="775730755" sldId="258"/>
    </pc:sldMkLst>
    <p188:txBody>
      <a:bodyPr/>
      <a:lstStyle/>
      <a:p>
        <a:r>
          <a:rPr lang="es-ES"/>
          <a:t>Jose</a:t>
        </a:r>
      </a:p>
    </p188:txBody>
  </p188:cm>
</p188:cmLst>
</file>

<file path=ppt/comments/modernComment_104_EC48E345.xml><?xml version="1.0" encoding="utf-8"?>
<p188:cmLst xmlns:a="http://schemas.openxmlformats.org/drawingml/2006/main" xmlns:r="http://schemas.openxmlformats.org/officeDocument/2006/relationships" xmlns:p188="http://schemas.microsoft.com/office/powerpoint/2018/8/main">
  <p188:cm id="{E98B030E-44CD-4211-AA41-36F6B31E0BAA}" authorId="{4ABA50F6-3C7F-1970-C00C-A28E14FD5961}" created="2024-11-26T22:25:03.403">
    <pc:sldMkLst xmlns:pc="http://schemas.microsoft.com/office/powerpoint/2013/main/command">
      <pc:docMk/>
      <pc:sldMk cId="3964199749" sldId="260"/>
    </pc:sldMkLst>
    <p188:txBody>
      <a:bodyPr/>
      <a:lstStyle/>
      <a:p>
        <a:r>
          <a:rPr lang="es-ES"/>
          <a:t>Luis</a:t>
        </a:r>
      </a:p>
    </p188:txBody>
  </p188:cm>
</p188:cmLst>
</file>

<file path=ppt/comments/modernComment_107_70AE9C44.xml><?xml version="1.0" encoding="utf-8"?>
<p188:cmLst xmlns:a="http://schemas.openxmlformats.org/drawingml/2006/main" xmlns:r="http://schemas.openxmlformats.org/officeDocument/2006/relationships" xmlns:p188="http://schemas.microsoft.com/office/powerpoint/2018/8/main">
  <p188:cm id="{70EF4F36-F73B-42B4-8CC1-B32149C7D12E}" authorId="{4ABA50F6-3C7F-1970-C00C-A28E14FD5961}" created="2024-11-26T22:23:56.729">
    <pc:sldMkLst xmlns:pc="http://schemas.microsoft.com/office/powerpoint/2013/main/command">
      <pc:docMk/>
      <pc:sldMk cId="1890491460" sldId="263"/>
    </pc:sldMkLst>
    <p188:txBody>
      <a:bodyPr/>
      <a:lstStyle/>
      <a:p>
        <a:r>
          <a:rPr lang="es-ES"/>
          <a:t>Pablo</a:t>
        </a:r>
      </a:p>
    </p188:txBody>
  </p188:cm>
</p188:cmLst>
</file>

<file path=ppt/comments/modernComment_108_C4B156F5.xml><?xml version="1.0" encoding="utf-8"?>
<p188:cmLst xmlns:a="http://schemas.openxmlformats.org/drawingml/2006/main" xmlns:r="http://schemas.openxmlformats.org/officeDocument/2006/relationships" xmlns:p188="http://schemas.microsoft.com/office/powerpoint/2018/8/main">
  <p188:cm id="{4DCC516F-5E7D-4208-B6D0-5D56B730E57E}" authorId="{4ABA50F6-3C7F-1970-C00C-A28E14FD5961}" created="2024-11-26T22:24:44.605">
    <pc:sldMkLst xmlns:pc="http://schemas.microsoft.com/office/powerpoint/2013/main/command">
      <pc:docMk/>
      <pc:sldMk cId="3299956469" sldId="264"/>
    </pc:sldMkLst>
    <p188:txBody>
      <a:bodyPr/>
      <a:lstStyle/>
      <a:p>
        <a:r>
          <a:rPr lang="es-ES"/>
          <a:t>Luis</a:t>
        </a:r>
      </a:p>
    </p188:txBody>
  </p188:cm>
</p188:cmLst>
</file>

<file path=ppt/comments/modernComment_109_1D283699.xml><?xml version="1.0" encoding="utf-8"?>
<p188:cmLst xmlns:a="http://schemas.openxmlformats.org/drawingml/2006/main" xmlns:r="http://schemas.openxmlformats.org/officeDocument/2006/relationships" xmlns:p188="http://schemas.microsoft.com/office/powerpoint/2018/8/main">
  <p188:cm id="{C6B98A88-E696-456A-99E6-D49C50BE108F}" authorId="{4ABA50F6-3C7F-1970-C00C-A28E14FD5961}" created="2024-11-26T22:24:23.167">
    <pc:sldMkLst xmlns:pc="http://schemas.microsoft.com/office/powerpoint/2013/main/command">
      <pc:docMk/>
      <pc:sldMk cId="489174681" sldId="265"/>
    </pc:sldMkLst>
    <p188:txBody>
      <a:bodyPr/>
      <a:lstStyle/>
      <a:p>
        <a:r>
          <a:rPr lang="es-ES"/>
          <a:t>Jose</a:t>
        </a:r>
      </a:p>
    </p188:txBody>
  </p188:cm>
</p188:cmLst>
</file>

<file path=ppt/comments/modernComment_10C_4B79B95C.xml><?xml version="1.0" encoding="utf-8"?>
<p188:cmLst xmlns:a="http://schemas.openxmlformats.org/drawingml/2006/main" xmlns:r="http://schemas.openxmlformats.org/officeDocument/2006/relationships" xmlns:p188="http://schemas.microsoft.com/office/powerpoint/2018/8/main">
  <p188:cm id="{0644F327-3745-40F1-8974-53C7A6D0DF11}" authorId="{25F563B2-27B2-375C-1ABB-BB855BE94270}" created="2024-12-03T01:26:01.234">
    <ac:txMkLst xmlns:ac="http://schemas.microsoft.com/office/drawing/2013/main/command">
      <pc:docMk xmlns:pc="http://schemas.microsoft.com/office/powerpoint/2013/main/command"/>
      <pc:sldMk xmlns:pc="http://schemas.microsoft.com/office/powerpoint/2013/main/command" cId="1266268508" sldId="268"/>
      <ac:spMk id="4" creationId="{E3B5815F-4341-2A3D-A22D-8F6657D201F3}"/>
      <ac:txMk cp="44">
        <ac:context len="45" hash="2090647247"/>
      </ac:txMk>
    </ac:txMkLst>
    <p188:pos x="10092905" y="1006415"/>
    <p188:txBody>
      <a:bodyPr/>
      <a:lstStyle/>
      <a:p>
        <a:r>
          <a:rPr lang="es-ES"/>
          <a:t>no olvidar mencionar (obstáculo + cómo lo solucionaste)</a:t>
        </a:r>
      </a:p>
    </p188:txBody>
  </p188:cm>
</p188:cmLst>
</file>

<file path=ppt/comments/modernComment_10E_CAF9CDAA.xml><?xml version="1.0" encoding="utf-8"?>
<p188:cmLst xmlns:a="http://schemas.openxmlformats.org/drawingml/2006/main" xmlns:r="http://schemas.openxmlformats.org/officeDocument/2006/relationships" xmlns:p188="http://schemas.microsoft.com/office/powerpoint/2018/8/main">
  <p188:cm id="{2C8FECDA-B8C9-4852-B017-D34D5DF0836E}" authorId="{4ABA50F6-3C7F-1970-C00C-A28E14FD5961}" created="2024-11-26T22:24:13.730">
    <pc:sldMkLst xmlns:pc="http://schemas.microsoft.com/office/powerpoint/2013/main/command">
      <pc:docMk/>
      <pc:sldMk cId="3405368746" sldId="270"/>
    </pc:sldMkLst>
    <p188:txBody>
      <a:bodyPr/>
      <a:lstStyle/>
      <a:p>
        <a:r>
          <a:rPr lang="es-ES"/>
          <a:t>Pablo</a:t>
        </a:r>
      </a:p>
    </p188:txBody>
  </p188:cm>
</p188:cmLst>
</file>

<file path=ppt/comments/modernComment_10F_3EE9955D.xml><?xml version="1.0" encoding="utf-8"?>
<p188:cmLst xmlns:a="http://schemas.openxmlformats.org/drawingml/2006/main" xmlns:r="http://schemas.openxmlformats.org/officeDocument/2006/relationships" xmlns:p188="http://schemas.microsoft.com/office/powerpoint/2018/8/main">
  <p188:cm id="{C9DEF46D-6FCC-4D7E-8F61-FE50C853AC44}" authorId="{4ABA50F6-3C7F-1970-C00C-A28E14FD5961}" created="2024-11-26T22:24:57.606">
    <pc:sldMkLst xmlns:pc="http://schemas.microsoft.com/office/powerpoint/2013/main/command">
      <pc:docMk/>
      <pc:sldMk cId="1055495517" sldId="271"/>
    </pc:sldMkLst>
    <p188:txBody>
      <a:bodyPr/>
      <a:lstStyle/>
      <a:p>
        <a:r>
          <a:rPr lang="es-ES"/>
          <a:t>Luis</a:t>
        </a:r>
      </a:p>
    </p188:txBody>
  </p188:cm>
</p188:cmLst>
</file>

<file path=ppt/comments/modernComment_111_446E0D1B.xml><?xml version="1.0" encoding="utf-8"?>
<p188:cmLst xmlns:a="http://schemas.openxmlformats.org/drawingml/2006/main" xmlns:r="http://schemas.openxmlformats.org/officeDocument/2006/relationships" xmlns:p188="http://schemas.microsoft.com/office/powerpoint/2018/8/main">
  <p188:cm id="{7427ABD3-0778-4F42-8048-65FA6BDAA368}" authorId="{4ABA50F6-3C7F-1970-C00C-A28E14FD5961}" created="2024-11-26T22:16:18.464">
    <pc:sldMkLst xmlns:pc="http://schemas.microsoft.com/office/powerpoint/2013/main/command">
      <pc:docMk/>
      <pc:sldMk cId="1148063003" sldId="273"/>
    </pc:sldMkLst>
    <p188:txBody>
      <a:bodyPr/>
      <a:lstStyle/>
      <a:p>
        <a:r>
          <a:rPr lang="es-ES"/>
          <a:t>Jose</a:t>
        </a:r>
      </a:p>
    </p188:txBody>
  </p188:cm>
</p188:cmLst>
</file>

<file path=ppt/comments/modernComment_113_1715EF86.xml><?xml version="1.0" encoding="utf-8"?>
<p188:cmLst xmlns:a="http://schemas.openxmlformats.org/drawingml/2006/main" xmlns:r="http://schemas.openxmlformats.org/officeDocument/2006/relationships" xmlns:p188="http://schemas.microsoft.com/office/powerpoint/2018/8/main">
  <p188:cm id="{2E669BED-D46F-4C79-B50F-ADA6831A300E}" authorId="{4ABA50F6-3C7F-1970-C00C-A28E14FD5961}" created="2024-11-26T22:30:08.975">
    <pc:sldMkLst xmlns:pc="http://schemas.microsoft.com/office/powerpoint/2013/main/command">
      <pc:docMk/>
      <pc:sldMk cId="387313542" sldId="275"/>
    </pc:sldMkLst>
    <p188:txBody>
      <a:bodyPr/>
      <a:lstStyle/>
      <a:p>
        <a:r>
          <a:rPr lang="es-ES"/>
          <a:t>Pablo</a:t>
        </a:r>
      </a:p>
    </p188:txBody>
  </p188:cm>
</p188:cmLst>
</file>

<file path=ppt/comments/modernComment_114_7EA218FF.xml><?xml version="1.0" encoding="utf-8"?>
<p188:cmLst xmlns:a="http://schemas.openxmlformats.org/drawingml/2006/main" xmlns:r="http://schemas.openxmlformats.org/officeDocument/2006/relationships" xmlns:p188="http://schemas.microsoft.com/office/powerpoint/2018/8/main">
  <p188:cm id="{7806BF0A-D118-4DD1-9442-9C2AF30A08CC}" authorId="{25F563B2-27B2-375C-1ABB-BB855BE94270}" created="2024-12-03T01:30:41.596">
    <pc:sldMkLst xmlns:pc="http://schemas.microsoft.com/office/powerpoint/2013/main/command">
      <pc:docMk/>
      <pc:sldMk cId="2124552447" sldId="276"/>
    </pc:sldMkLst>
    <p188:txBody>
      <a:bodyPr/>
      <a:lstStyle/>
      <a:p>
        <a:r>
          <a:rPr lang="es-ES"/>
          <a:t>pablete</a:t>
        </a:r>
      </a:p>
    </p188:txBody>
  </p188:cm>
</p188:cmLst>
</file>

<file path=ppt/comments/modernComment_116_D4EFD3F1.xml><?xml version="1.0" encoding="utf-8"?>
<p188:cmLst xmlns:a="http://schemas.openxmlformats.org/drawingml/2006/main" xmlns:r="http://schemas.openxmlformats.org/officeDocument/2006/relationships" xmlns:p188="http://schemas.microsoft.com/office/powerpoint/2018/8/main">
  <p188:cm id="{D410FF05-DB1E-45ED-A088-D9A3A174C835}" authorId="{25F563B2-27B2-375C-1ABB-BB855BE94270}" created="2024-12-03T01:22:06.906">
    <pc:sldMkLst xmlns:pc="http://schemas.microsoft.com/office/powerpoint/2013/main/command">
      <pc:docMk/>
      <pc:sldMk cId="3572487153" sldId="278"/>
    </pc:sldMkLst>
    <p188:txBody>
      <a:bodyPr/>
      <a:lstStyle/>
      <a:p>
        <a:r>
          <a:rPr lang="es-ES"/>
          <a:t>luis</a:t>
        </a:r>
      </a:p>
    </p188:txBody>
    <p188:extLst>
      <p:ext xmlns:p="http://schemas.openxmlformats.org/presentationml/2006/main" uri="{57CB4572-C831-44C2-8A1C-0ADB6CCDFE69}">
        <p223:reactions xmlns:p223="http://schemas.microsoft.com/office/powerpoint/2022/03/main">
          <p223:rxn type="👍">
            <p223:instance time="2024-12-03T01:22:10.203" authorId="{25F563B2-27B2-375C-1ABB-BB855BE94270}"/>
          </p223:rxn>
        </p223:reactions>
      </p:ext>
    </p188:extLst>
  </p188:cm>
</p188:cmLst>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78BFB295-8F5D-4286-B72B-79142F8F0E13}">
      <dgm:prSet phldrT="[Texto]"/>
      <dgm:spPr/>
      <dgm:t>
        <a:bodyPr/>
        <a:lstStyle/>
        <a:p>
          <a:r>
            <a:rPr lang="es-MX" err="1"/>
            <a:t>Jose</a:t>
          </a:r>
          <a:r>
            <a:rPr lang="es-MX"/>
            <a:t> Bautista</a:t>
          </a:r>
          <a:endParaRPr lang="es-CL"/>
        </a:p>
      </dgm:t>
    </dgm:pt>
    <dgm:pt modelId="{F1885FAB-61EC-4F80-98D0-72360031AF9F}" type="parTrans" cxnId="{2AD07198-D472-4B98-B6D5-5A730374E9A2}">
      <dgm:prSet/>
      <dgm:spPr/>
      <dgm:t>
        <a:bodyPr/>
        <a:lstStyle/>
        <a:p>
          <a:endParaRPr lang="es-CL"/>
        </a:p>
      </dgm:t>
    </dgm:pt>
    <dgm:pt modelId="{E88D0928-51D4-4670-8963-60ABBB193E13}" type="sibTrans" cxnId="{2AD07198-D472-4B98-B6D5-5A730374E9A2}">
      <dgm:prSet/>
      <dgm:spPr/>
      <dgm:t>
        <a:bodyPr/>
        <a:lstStyle/>
        <a:p>
          <a:endParaRPr lang="es-CL"/>
        </a:p>
      </dgm:t>
    </dgm:pt>
    <dgm:pt modelId="{D868444B-AE34-4422-A6A5-1F7D392D0C20}">
      <dgm:prSet phldrT="[Texto]"/>
      <dgm:spPr/>
      <dgm:t>
        <a:bodyPr/>
        <a:lstStyle/>
        <a:p>
          <a:pPr rtl="0"/>
          <a:r>
            <a:rPr lang="es-MX"/>
            <a:t>Cargo:</a:t>
          </a:r>
          <a:r>
            <a:rPr lang="es-MX">
              <a:latin typeface="Calibri Light" panose="020F0302020204030204"/>
            </a:rPr>
            <a:t> </a:t>
          </a:r>
          <a:r>
            <a:rPr lang="es-MX" err="1">
              <a:latin typeface="Calibri Light" panose="020F0302020204030204"/>
            </a:rPr>
            <a:t>Development</a:t>
          </a:r>
          <a:r>
            <a:rPr lang="es-MX">
              <a:latin typeface="Calibri Light" panose="020F0302020204030204"/>
            </a:rPr>
            <a:t> </a:t>
          </a:r>
          <a:r>
            <a:rPr lang="es-MX" err="1">
              <a:latin typeface="Calibri Light" panose="020F0302020204030204"/>
            </a:rPr>
            <a:t>team</a:t>
          </a:r>
          <a:endParaRPr lang="es-MX"/>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02A34BC0-F8BA-4A89-87A4-4F20079DFD06}">
      <dgm:prSet phldrT="[Texto]"/>
      <dgm:spPr/>
      <dgm:t>
        <a:bodyPr/>
        <a:lstStyle/>
        <a:p>
          <a:r>
            <a:rPr lang="es-MX"/>
            <a:t>Luis Velásquez</a:t>
          </a:r>
          <a:endParaRPr lang="es-CL"/>
        </a:p>
      </dgm:t>
    </dgm:pt>
    <dgm:pt modelId="{9ADB496F-2DB6-4F16-8C91-2EB9CDF5F2F2}" type="parTrans" cxnId="{0E2AE979-A66C-4CEC-BFF4-5B28BB7CD9EA}">
      <dgm:prSet/>
      <dgm:spPr/>
      <dgm:t>
        <a:bodyPr/>
        <a:lstStyle/>
        <a:p>
          <a:endParaRPr lang="es-CL"/>
        </a:p>
      </dgm:t>
    </dgm:pt>
    <dgm:pt modelId="{44AB630E-CD8B-4223-9F51-5EEE4E054B0A}" type="sibTrans" cxnId="{0E2AE979-A66C-4CEC-BFF4-5B28BB7CD9EA}">
      <dgm:prSet/>
      <dgm:spPr/>
      <dgm:t>
        <a:bodyPr/>
        <a:lstStyle/>
        <a:p>
          <a:endParaRPr lang="es-CL"/>
        </a:p>
      </dgm:t>
    </dgm:pt>
    <dgm:pt modelId="{99FF0D0F-282A-4030-9AF5-3B7621881539}">
      <dgm:prSet phldrT="[Texto]"/>
      <dgm:spPr/>
      <dgm:t>
        <a:bodyPr/>
        <a:lstStyle/>
        <a:p>
          <a:r>
            <a:rPr lang="es-MX"/>
            <a:t>Pablo González</a:t>
          </a:r>
          <a:endParaRPr lang="es-CL"/>
        </a:p>
      </dgm:t>
    </dgm:pt>
    <dgm:pt modelId="{A86F315C-C500-49D7-B443-1D58BD48589A}" type="parTrans" cxnId="{4FE7AF63-70AC-4ED4-8BFB-DCB2408F3318}">
      <dgm:prSet/>
      <dgm:spPr/>
      <dgm:t>
        <a:bodyPr/>
        <a:lstStyle/>
        <a:p>
          <a:endParaRPr lang="es-CL"/>
        </a:p>
      </dgm:t>
    </dgm:pt>
    <dgm:pt modelId="{1CCC8D2D-CD28-4814-B055-28ABD65CA276}" type="sibTrans" cxnId="{4FE7AF63-70AC-4ED4-8BFB-DCB2408F3318}">
      <dgm:prSet/>
      <dgm:spPr/>
      <dgm:t>
        <a:bodyPr/>
        <a:lstStyle/>
        <a:p>
          <a:endParaRPr lang="es-CL"/>
        </a:p>
      </dgm:t>
    </dgm:pt>
    <dgm:pt modelId="{2E221207-005F-49CB-81E1-6D036D64322B}">
      <dgm:prSet phldrT="[Texto]"/>
      <dgm:spPr/>
      <dgm:t>
        <a:bodyPr/>
        <a:lstStyle/>
        <a:p>
          <a:pPr rtl="0"/>
          <a:r>
            <a:rPr lang="es-MX"/>
            <a:t>Funciones: </a:t>
          </a:r>
          <a:r>
            <a:rPr lang="es-MX">
              <a:latin typeface="Calibri Light" panose="020F0302020204030204"/>
            </a:rPr>
            <a:t>Desarrollador móvil</a:t>
          </a:r>
          <a:endParaRPr lang="es-CL" err="1"/>
        </a:p>
      </dgm:t>
    </dgm:pt>
    <dgm:pt modelId="{3728DB5E-E904-481D-A1E5-49CF4AFFC0D3}" type="sibTrans" cxnId="{1C3272C9-C630-4D60-B76B-138907BB4D41}">
      <dgm:prSet/>
      <dgm:spPr/>
      <dgm:t>
        <a:bodyPr/>
        <a:lstStyle/>
        <a:p>
          <a:endParaRPr lang="es-CL"/>
        </a:p>
      </dgm:t>
    </dgm:pt>
    <dgm:pt modelId="{B200B6AA-AA2A-4CB8-80FF-4BB54938E8A5}" type="parTrans" cxnId="{1C3272C9-C630-4D60-B76B-138907BB4D41}">
      <dgm:prSet/>
      <dgm:spPr/>
      <dgm:t>
        <a:bodyPr/>
        <a:lstStyle/>
        <a:p>
          <a:endParaRPr lang="es-CL"/>
        </a:p>
      </dgm:t>
    </dgm:pt>
    <dgm:pt modelId="{A2BD12B5-7AB5-4859-B57E-1E77C0ED35DF}">
      <dgm:prSet phldrT="[Texto]"/>
      <dgm:spPr/>
      <dgm:t>
        <a:bodyPr/>
        <a:lstStyle/>
        <a:p>
          <a:pPr rtl="0"/>
          <a:r>
            <a:rPr lang="es-MX"/>
            <a:t>Cargo: </a:t>
          </a:r>
          <a:r>
            <a:rPr lang="es-MX" err="1">
              <a:latin typeface="Calibri Light" panose="020F0302020204030204"/>
            </a:rPr>
            <a:t>Product</a:t>
          </a:r>
          <a:r>
            <a:rPr lang="es-MX">
              <a:latin typeface="Calibri Light" panose="020F0302020204030204"/>
            </a:rPr>
            <a:t> </a:t>
          </a:r>
          <a:r>
            <a:rPr lang="es-MX" err="1">
              <a:latin typeface="Calibri Light" panose="020F0302020204030204"/>
            </a:rPr>
            <a:t>Owner</a:t>
          </a:r>
          <a:endParaRPr lang="es-CL" err="1"/>
        </a:p>
      </dgm:t>
    </dgm:pt>
    <dgm:pt modelId="{35EEEEB1-B116-40C6-8142-8F938AF38B0B}" type="sibTrans" cxnId="{D5771F2D-99A4-4884-A896-FA1E2DEFDD88}">
      <dgm:prSet/>
      <dgm:spPr/>
      <dgm:t>
        <a:bodyPr/>
        <a:lstStyle/>
        <a:p>
          <a:endParaRPr lang="es-CL"/>
        </a:p>
      </dgm:t>
    </dgm:pt>
    <dgm:pt modelId="{AC7F7F07-A811-4CCD-BBFE-DAA4D1F5EE40}" type="parTrans" cxnId="{D5771F2D-99A4-4884-A896-FA1E2DEFDD88}">
      <dgm:prSet/>
      <dgm:spPr/>
      <dgm:t>
        <a:bodyPr/>
        <a:lstStyle/>
        <a:p>
          <a:endParaRPr lang="es-CL"/>
        </a:p>
      </dgm:t>
    </dgm:pt>
    <dgm:pt modelId="{D546635F-000B-49DF-BB26-293CCA777400}">
      <dgm:prSet phldrT="[Texto]"/>
      <dgm:spPr/>
      <dgm:t>
        <a:bodyPr/>
        <a:lstStyle/>
        <a:p>
          <a:pPr rtl="0"/>
          <a:r>
            <a:rPr lang="es-MX"/>
            <a:t>Funciones:</a:t>
          </a:r>
          <a:r>
            <a:rPr lang="es-MX">
              <a:latin typeface="Calibri Light" panose="020F0302020204030204"/>
            </a:rPr>
            <a:t> </a:t>
          </a:r>
          <a:r>
            <a:rPr lang="es-MX" b="0">
              <a:latin typeface="Calibri Light"/>
              <a:ea typeface="Calibri Light"/>
              <a:cs typeface="Calibri Light"/>
            </a:rPr>
            <a:t>Líder de </a:t>
          </a:r>
          <a:r>
            <a:rPr lang="es-MX">
              <a:latin typeface="Calibri Light" panose="020F0302020204030204"/>
            </a:rPr>
            <a:t>equipo</a:t>
          </a:r>
          <a:endParaRPr lang="es-CL">
            <a:latin typeface="Calibri Light" panose="020F0302020204030204"/>
          </a:endParaRPr>
        </a:p>
      </dgm:t>
    </dgm:pt>
    <dgm:pt modelId="{B01A0825-9EDF-4B9A-B345-1B486D914AD4}" type="sibTrans" cxnId="{AC0A7FF3-EEC4-470A-823E-BF7AF1556A99}">
      <dgm:prSet/>
      <dgm:spPr/>
      <dgm:t>
        <a:bodyPr/>
        <a:lstStyle/>
        <a:p>
          <a:endParaRPr lang="es-CL"/>
        </a:p>
      </dgm:t>
    </dgm:pt>
    <dgm:pt modelId="{5437D343-BECF-4620-B6C7-7088D8BBD91B}" type="parTrans" cxnId="{AC0A7FF3-EEC4-470A-823E-BF7AF1556A99}">
      <dgm:prSet/>
      <dgm:spPr/>
      <dgm:t>
        <a:bodyPr/>
        <a:lstStyle/>
        <a:p>
          <a:endParaRPr lang="es-CL"/>
        </a:p>
      </dgm:t>
    </dgm:pt>
    <dgm:pt modelId="{EA3B2395-55AF-495E-9D6B-329D2886612F}">
      <dgm:prSet phldrT="[Texto]"/>
      <dgm:spPr/>
      <dgm:t>
        <a:bodyPr/>
        <a:lstStyle/>
        <a:p>
          <a:pPr rtl="0"/>
          <a:r>
            <a:rPr lang="es-MX">
              <a:solidFill>
                <a:schemeClr val="bg1"/>
              </a:solidFill>
            </a:rPr>
            <a:t>Cargo: </a:t>
          </a:r>
          <a:r>
            <a:rPr lang="es-MX" err="1">
              <a:solidFill>
                <a:schemeClr val="bg1"/>
              </a:solidFill>
              <a:latin typeface="Calibri Light"/>
              <a:ea typeface="Calibri Light"/>
              <a:cs typeface="Calibri Light"/>
            </a:rPr>
            <a:t>Development</a:t>
          </a:r>
          <a:r>
            <a:rPr lang="es-MX">
              <a:solidFill>
                <a:schemeClr val="bg1"/>
              </a:solidFill>
              <a:latin typeface="Calibri Light"/>
              <a:ea typeface="Calibri Light"/>
              <a:cs typeface="Calibri Light"/>
            </a:rPr>
            <a:t> </a:t>
          </a:r>
          <a:r>
            <a:rPr lang="es-MX" err="1">
              <a:solidFill>
                <a:schemeClr val="bg1"/>
              </a:solidFill>
              <a:latin typeface="Calibri Light"/>
              <a:ea typeface="Calibri Light"/>
              <a:cs typeface="Calibri Light"/>
            </a:rPr>
            <a:t>team</a:t>
          </a:r>
          <a:endParaRPr lang="es-CL" err="1">
            <a:solidFill>
              <a:schemeClr val="bg1"/>
            </a:solidFill>
            <a:latin typeface="Calibri"/>
            <a:ea typeface="Calibri"/>
            <a:cs typeface="Calibri"/>
          </a:endParaRPr>
        </a:p>
      </dgm:t>
    </dgm:pt>
    <dgm:pt modelId="{11A4E056-7834-4F82-8A9C-B8EA31F159E3}" type="sibTrans" cxnId="{778F2DBC-81F3-476D-BD99-784E4F7153C8}">
      <dgm:prSet/>
      <dgm:spPr/>
      <dgm:t>
        <a:bodyPr/>
        <a:lstStyle/>
        <a:p>
          <a:endParaRPr lang="es-CL"/>
        </a:p>
      </dgm:t>
    </dgm:pt>
    <dgm:pt modelId="{01DA10B6-3F7A-4C8A-AACD-F605EE6CCF20}" type="parTrans" cxnId="{778F2DBC-81F3-476D-BD99-784E4F7153C8}">
      <dgm:prSet/>
      <dgm:spPr/>
      <dgm:t>
        <a:bodyPr/>
        <a:lstStyle/>
        <a:p>
          <a:endParaRPr lang="es-CL"/>
        </a:p>
      </dgm:t>
    </dgm:pt>
    <dgm:pt modelId="{1DDA3FB6-49A7-41C4-9797-620A1CD6507A}">
      <dgm:prSet phldr="0"/>
      <dgm:spPr/>
      <dgm:t>
        <a:bodyPr/>
        <a:lstStyle/>
        <a:p>
          <a:pPr rtl="0"/>
          <a:r>
            <a:rPr lang="es-MX"/>
            <a:t>Funciones: </a:t>
          </a:r>
          <a:r>
            <a:rPr lang="es-MX">
              <a:latin typeface="Calibri Light" panose="020F0302020204030204"/>
            </a:rPr>
            <a:t>Desarrollador móvil</a:t>
          </a:r>
          <a:endParaRPr lang="es-ES"/>
        </a:p>
      </dgm:t>
    </dgm:pt>
    <dgm:pt modelId="{3E285DB6-D80D-46C6-B22F-4F607AAD538D}" type="parTrans" cxnId="{81C98F55-38C6-44E5-B313-8CF293CC9995}">
      <dgm:prSet/>
      <dgm:spPr/>
    </dgm:pt>
    <dgm:pt modelId="{90E4762E-8E4C-49C3-81A2-4DC1018C81BF}" type="sibTrans" cxnId="{81C98F55-38C6-44E5-B313-8CF293CC9995}">
      <dgm:prSet/>
      <dgm:spPr/>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3" custLinFactNeighborX="5318" custLinFactNeighborY="-12417"/>
      <dgm:spPr/>
    </dgm:pt>
    <dgm:pt modelId="{9A7E2690-DE9C-4572-9BE5-B8C9A3B8BBB3}" type="pres">
      <dgm:prSet presAssocID="{78BFB295-8F5D-4286-B72B-79142F8F0E13}"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pt>
    <dgm:pt modelId="{52D125D2-FCA7-4A2D-AB39-B6BD54F251F2}" type="pres">
      <dgm:prSet presAssocID="{78BFB295-8F5D-4286-B72B-79142F8F0E13}" presName="text" presStyleLbl="node1" presStyleIdx="0" presStyleCnt="3">
        <dgm:presLayoutVars>
          <dgm:bulletEnabled val="1"/>
        </dgm:presLayoutVars>
      </dgm:prSet>
      <dgm:spPr/>
    </dgm:pt>
    <dgm:pt modelId="{E95CA29D-745B-40BA-93B6-BB607C99A2CE}" type="pres">
      <dgm:prSet presAssocID="{E88D0928-51D4-4670-8963-60ABBB193E13}" presName="spacer" presStyleCnt="0"/>
      <dgm:spPr/>
    </dgm:pt>
    <dgm:pt modelId="{41A67AC8-1DD7-4AB7-96A3-87B24035E3FA}" type="pres">
      <dgm:prSet presAssocID="{02A34BC0-F8BA-4A89-87A4-4F20079DFD06}" presName="comp" presStyleCnt="0"/>
      <dgm:spPr/>
    </dgm:pt>
    <dgm:pt modelId="{39AFE128-ACF6-44CA-B18B-64F5782CF210}" type="pres">
      <dgm:prSet presAssocID="{02A34BC0-F8BA-4A89-87A4-4F20079DFD06}" presName="box" presStyleLbl="node1" presStyleIdx="1" presStyleCnt="3"/>
      <dgm:spPr/>
    </dgm:pt>
    <dgm:pt modelId="{3F97C059-D720-4D48-953F-B84D04D0BF79}" type="pres">
      <dgm:prSet presAssocID="{02A34BC0-F8BA-4A89-87A4-4F20079DFD06}" presName="img" presStyleLbl="fgImgPlace1" presStyleIdx="1" presStyleCnt="3" custLinFactNeighborX="611" custLinFactNeighborY="-605"/>
      <dgm:spPr>
        <a:blipFill>
          <a:blip xmlns:r="http://schemas.openxmlformats.org/officeDocument/2006/relationships" r:embed="rId2">
            <a:extLst>
              <a:ext uri="{28A0092B-C50C-407E-A947-70E740481C1C}">
                <a14:useLocalDpi xmlns:a14="http://schemas.microsoft.com/office/drawing/2010/main" val="0"/>
              </a:ext>
            </a:extLst>
          </a:blip>
          <a:srcRect/>
          <a:stretch>
            <a:fillRect t="-20000" b="-20000"/>
          </a:stretch>
        </a:blipFill>
      </dgm:spPr>
    </dgm:pt>
    <dgm:pt modelId="{CFFDF23F-D296-4CDF-8EE4-8A672559E207}" type="pres">
      <dgm:prSet presAssocID="{02A34BC0-F8BA-4A89-87A4-4F20079DFD06}" presName="text" presStyleLbl="node1" presStyleIdx="1" presStyleCnt="3">
        <dgm:presLayoutVars>
          <dgm:bulletEnabled val="1"/>
        </dgm:presLayoutVars>
      </dgm:prSet>
      <dgm:spPr/>
    </dgm:pt>
    <dgm:pt modelId="{40453781-DACE-4118-ADC4-2B966E9374E5}" type="pres">
      <dgm:prSet presAssocID="{44AB630E-CD8B-4223-9F51-5EEE4E054B0A}" presName="spacer" presStyleCnt="0"/>
      <dgm:spPr/>
    </dgm:pt>
    <dgm:pt modelId="{536722F8-2BA5-41A1-87DF-BBB1AF7DCA80}" type="pres">
      <dgm:prSet presAssocID="{99FF0D0F-282A-4030-9AF5-3B7621881539}" presName="comp" presStyleCnt="0"/>
      <dgm:spPr/>
    </dgm:pt>
    <dgm:pt modelId="{F36F4ED1-B414-46B8-A8C5-C0FB11F5CFBC}" type="pres">
      <dgm:prSet presAssocID="{99FF0D0F-282A-4030-9AF5-3B7621881539}" presName="box" presStyleLbl="node1" presStyleIdx="2" presStyleCnt="3"/>
      <dgm:spPr/>
    </dgm:pt>
    <dgm:pt modelId="{7C6A764B-C67C-494C-B90E-7B3C3DDE54A4}" type="pres">
      <dgm:prSet presAssocID="{99FF0D0F-282A-4030-9AF5-3B7621881539}"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0000" b="-20000"/>
          </a:stretch>
        </a:blipFill>
      </dgm:spPr>
    </dgm:pt>
    <dgm:pt modelId="{0E12AD21-08CC-4736-A269-DD5234F9D874}" type="pres">
      <dgm:prSet presAssocID="{99FF0D0F-282A-4030-9AF5-3B7621881539}" presName="text" presStyleLbl="node1" presStyleIdx="2" presStyleCnt="3">
        <dgm:presLayoutVars>
          <dgm:bulletEnabled val="1"/>
        </dgm:presLayoutVars>
      </dgm:prSet>
      <dgm:spPr/>
    </dgm:pt>
  </dgm:ptLst>
  <dgm:cxnLst>
    <dgm:cxn modelId="{E164AB06-5F72-4F81-87AB-57974A420613}" type="presOf" srcId="{EA3B2395-55AF-495E-9D6B-329D2886612F}" destId="{39AFE128-ACF6-44CA-B18B-64F5782CF210}" srcOrd="0" destOrd="1" presId="urn:microsoft.com/office/officeart/2005/8/layout/vList4"/>
    <dgm:cxn modelId="{8A1A2814-5204-48B5-9A4C-A2D6C2381172}" type="presOf" srcId="{A2BD12B5-7AB5-4859-B57E-1E77C0ED35DF}" destId="{0E12AD21-08CC-4736-A269-DD5234F9D874}" srcOrd="1" destOrd="1" presId="urn:microsoft.com/office/officeart/2005/8/layout/vList4"/>
    <dgm:cxn modelId="{3C717029-A34A-4761-86FE-AE23B98C3D85}" type="presOf" srcId="{99FF0D0F-282A-4030-9AF5-3B7621881539}" destId="{F36F4ED1-B414-46B8-A8C5-C0FB11F5CFBC}" srcOrd="0" destOrd="0" presId="urn:microsoft.com/office/officeart/2005/8/layout/vList4"/>
    <dgm:cxn modelId="{D5771F2D-99A4-4884-A896-FA1E2DEFDD88}" srcId="{99FF0D0F-282A-4030-9AF5-3B7621881539}" destId="{A2BD12B5-7AB5-4859-B57E-1E77C0ED35DF}" srcOrd="0" destOrd="0" parTransId="{AC7F7F07-A811-4CCD-BBFE-DAA4D1F5EE40}" sibTransId="{35EEEEB1-B116-40C6-8142-8F938AF38B0B}"/>
    <dgm:cxn modelId="{484B8A37-0122-4FF5-93D2-4A15DF521A17}" srcId="{78BFB295-8F5D-4286-B72B-79142F8F0E13}" destId="{D868444B-AE34-4422-A6A5-1F7D392D0C20}" srcOrd="0" destOrd="0" parTransId="{7DB88D83-6C3A-48C1-8CAD-0D11C3BEC35C}" sibTransId="{74B9B1A5-94EB-40A9-BFF2-678501068FB8}"/>
    <dgm:cxn modelId="{8BC22A3A-B6D6-4F8F-89DE-77C0424B4D19}" type="presOf" srcId="{A2BD12B5-7AB5-4859-B57E-1E77C0ED35DF}" destId="{F36F4ED1-B414-46B8-A8C5-C0FB11F5CFBC}" srcOrd="0" destOrd="1" presId="urn:microsoft.com/office/officeart/2005/8/layout/vList4"/>
    <dgm:cxn modelId="{7530A63F-C6AE-475C-B8BB-57CAC482AB59}" type="presOf" srcId="{78BFB295-8F5D-4286-B72B-79142F8F0E13}" destId="{52D125D2-FCA7-4A2D-AB39-B6BD54F251F2}" srcOrd="1" destOrd="0" presId="urn:microsoft.com/office/officeart/2005/8/layout/vList4"/>
    <dgm:cxn modelId="{4FE7AF63-70AC-4ED4-8BFB-DCB2408F3318}" srcId="{BE45140C-C326-4DAA-A267-498AD5117D68}" destId="{99FF0D0F-282A-4030-9AF5-3B7621881539}" srcOrd="2" destOrd="0" parTransId="{A86F315C-C500-49D7-B443-1D58BD48589A}" sibTransId="{1CCC8D2D-CD28-4814-B055-28ABD65CA276}"/>
    <dgm:cxn modelId="{508A2869-2CAA-4CD7-A9CB-40149E809A7F}" type="presOf" srcId="{78BFB295-8F5D-4286-B72B-79142F8F0E13}" destId="{54FC4CB6-0791-48D3-B2C5-2E99B8AFCFF7}" srcOrd="0" destOrd="0" presId="urn:microsoft.com/office/officeart/2005/8/layout/vList4"/>
    <dgm:cxn modelId="{BA7D4B71-2ED2-4228-8BEE-99450D8AE42D}" type="presOf" srcId="{2E221207-005F-49CB-81E1-6D036D64322B}" destId="{52D125D2-FCA7-4A2D-AB39-B6BD54F251F2}" srcOrd="1" destOrd="2" presId="urn:microsoft.com/office/officeart/2005/8/layout/vList4"/>
    <dgm:cxn modelId="{81C98F55-38C6-44E5-B313-8CF293CC9995}" srcId="{02A34BC0-F8BA-4A89-87A4-4F20079DFD06}" destId="{1DDA3FB6-49A7-41C4-9797-620A1CD6507A}" srcOrd="1" destOrd="0" parTransId="{3E285DB6-D80D-46C6-B22F-4F607AAD538D}" sibTransId="{90E4762E-8E4C-49C3-81A2-4DC1018C81BF}"/>
    <dgm:cxn modelId="{15924157-7FF9-4A20-AE66-FBE7ADB596AE}" type="presOf" srcId="{1DDA3FB6-49A7-41C4-9797-620A1CD6507A}" destId="{39AFE128-ACF6-44CA-B18B-64F5782CF210}" srcOrd="0" destOrd="2" presId="urn:microsoft.com/office/officeart/2005/8/layout/vList4"/>
    <dgm:cxn modelId="{C58B8779-5226-4CCB-AEF2-D9218085131C}" type="presOf" srcId="{1DDA3FB6-49A7-41C4-9797-620A1CD6507A}" destId="{CFFDF23F-D296-4CDF-8EE4-8A672559E207}" srcOrd="1" destOrd="2" presId="urn:microsoft.com/office/officeart/2005/8/layout/vList4"/>
    <dgm:cxn modelId="{0E2AE979-A66C-4CEC-BFF4-5B28BB7CD9EA}" srcId="{BE45140C-C326-4DAA-A267-498AD5117D68}" destId="{02A34BC0-F8BA-4A89-87A4-4F20079DFD06}" srcOrd="1" destOrd="0" parTransId="{9ADB496F-2DB6-4F16-8C91-2EB9CDF5F2F2}" sibTransId="{44AB630E-CD8B-4223-9F51-5EEE4E054B0A}"/>
    <dgm:cxn modelId="{BE62AE8A-91B5-4D38-9E5B-A1A5DAF207BC}" type="presOf" srcId="{02A34BC0-F8BA-4A89-87A4-4F20079DFD06}" destId="{39AFE128-ACF6-44CA-B18B-64F5782CF210}" srcOrd="0" destOrd="0" presId="urn:microsoft.com/office/officeart/2005/8/layout/vList4"/>
    <dgm:cxn modelId="{7723688C-065D-4D3F-9BFF-2B1BA9B3410E}" type="presOf" srcId="{D546635F-000B-49DF-BB26-293CCA777400}" destId="{0E12AD21-08CC-4736-A269-DD5234F9D874}" srcOrd="1" destOrd="2" presId="urn:microsoft.com/office/officeart/2005/8/layout/vList4"/>
    <dgm:cxn modelId="{2AD07198-D472-4B98-B6D5-5A730374E9A2}" srcId="{BE45140C-C326-4DAA-A267-498AD5117D68}" destId="{78BFB295-8F5D-4286-B72B-79142F8F0E13}" srcOrd="0" destOrd="0" parTransId="{F1885FAB-61EC-4F80-98D0-72360031AF9F}" sibTransId="{E88D0928-51D4-4670-8963-60ABBB193E13}"/>
    <dgm:cxn modelId="{40FED299-9B64-4466-BE25-C900D5C64069}" type="presOf" srcId="{99FF0D0F-282A-4030-9AF5-3B7621881539}" destId="{0E12AD21-08CC-4736-A269-DD5234F9D874}" srcOrd="1" destOrd="0" presId="urn:microsoft.com/office/officeart/2005/8/layout/vList4"/>
    <dgm:cxn modelId="{690A389C-25C1-485B-88F9-437236A47744}" type="presOf" srcId="{BE45140C-C326-4DAA-A267-498AD5117D68}" destId="{6E1E561E-88C1-49C6-A3F7-DE4B9AD43273}" srcOrd="0" destOrd="0" presId="urn:microsoft.com/office/officeart/2005/8/layout/vList4"/>
    <dgm:cxn modelId="{C762A29E-7A21-44A4-8687-A78F0A82D04D}" type="presOf" srcId="{D868444B-AE34-4422-A6A5-1F7D392D0C20}" destId="{52D125D2-FCA7-4A2D-AB39-B6BD54F251F2}" srcOrd="1" destOrd="1" presId="urn:microsoft.com/office/officeart/2005/8/layout/vList4"/>
    <dgm:cxn modelId="{944BCAB0-D73B-41F6-971F-FA36B97A1122}" type="presOf" srcId="{D868444B-AE34-4422-A6A5-1F7D392D0C20}" destId="{54FC4CB6-0791-48D3-B2C5-2E99B8AFCFF7}" srcOrd="0" destOrd="1" presId="urn:microsoft.com/office/officeart/2005/8/layout/vList4"/>
    <dgm:cxn modelId="{778F2DBC-81F3-476D-BD99-784E4F7153C8}" srcId="{02A34BC0-F8BA-4A89-87A4-4F20079DFD06}" destId="{EA3B2395-55AF-495E-9D6B-329D2886612F}" srcOrd="0" destOrd="0" parTransId="{01DA10B6-3F7A-4C8A-AACD-F605EE6CCF20}" sibTransId="{11A4E056-7834-4F82-8A9C-B8EA31F159E3}"/>
    <dgm:cxn modelId="{1C3272C9-C630-4D60-B76B-138907BB4D41}" srcId="{78BFB295-8F5D-4286-B72B-79142F8F0E13}" destId="{2E221207-005F-49CB-81E1-6D036D64322B}" srcOrd="1" destOrd="0" parTransId="{B200B6AA-AA2A-4CB8-80FF-4BB54938E8A5}" sibTransId="{3728DB5E-E904-481D-A1E5-49CF4AFFC0D3}"/>
    <dgm:cxn modelId="{9EED4BD3-7F3F-4F1A-9F9C-BFB7E4D9FEBF}" type="presOf" srcId="{EA3B2395-55AF-495E-9D6B-329D2886612F}" destId="{CFFDF23F-D296-4CDF-8EE4-8A672559E207}" srcOrd="1" destOrd="1" presId="urn:microsoft.com/office/officeart/2005/8/layout/vList4"/>
    <dgm:cxn modelId="{126C43ED-ADC4-4856-B97A-E2AC879E4608}" type="presOf" srcId="{D546635F-000B-49DF-BB26-293CCA777400}" destId="{F36F4ED1-B414-46B8-A8C5-C0FB11F5CFBC}" srcOrd="0" destOrd="2" presId="urn:microsoft.com/office/officeart/2005/8/layout/vList4"/>
    <dgm:cxn modelId="{3C39B4ED-F1D1-4110-8D7B-3109769E94F2}" type="presOf" srcId="{2E221207-005F-49CB-81E1-6D036D64322B}" destId="{54FC4CB6-0791-48D3-B2C5-2E99B8AFCFF7}" srcOrd="0" destOrd="2" presId="urn:microsoft.com/office/officeart/2005/8/layout/vList4"/>
    <dgm:cxn modelId="{AC0A7FF3-EEC4-470A-823E-BF7AF1556A99}" srcId="{99FF0D0F-282A-4030-9AF5-3B7621881539}" destId="{D546635F-000B-49DF-BB26-293CCA777400}" srcOrd="1" destOrd="0" parTransId="{5437D343-BECF-4620-B6C7-7088D8BBD91B}" sibTransId="{B01A0825-9EDF-4B9A-B345-1B486D914AD4}"/>
    <dgm:cxn modelId="{34B3A1FD-2896-41ED-B2EE-2C9415F7C0F0}" type="presOf" srcId="{02A34BC0-F8BA-4A89-87A4-4F20079DFD06}" destId="{CFFDF23F-D296-4CDF-8EE4-8A672559E207}" srcOrd="1" destOrd="0" presId="urn:microsoft.com/office/officeart/2005/8/layout/vList4"/>
    <dgm:cxn modelId="{27FFEEED-56C0-4C21-95BF-95AC183CD820}" type="presParOf" srcId="{6E1E561E-88C1-49C6-A3F7-DE4B9AD43273}" destId="{F70979D0-5925-4EC3-AD84-986E0EC7B0D8}" srcOrd="0" destOrd="0" presId="urn:microsoft.com/office/officeart/2005/8/layout/vList4"/>
    <dgm:cxn modelId="{96384F5C-EE75-47E8-9919-AB24677B13B1}" type="presParOf" srcId="{F70979D0-5925-4EC3-AD84-986E0EC7B0D8}" destId="{54FC4CB6-0791-48D3-B2C5-2E99B8AFCFF7}" srcOrd="0" destOrd="0" presId="urn:microsoft.com/office/officeart/2005/8/layout/vList4"/>
    <dgm:cxn modelId="{2898F992-D4E4-4879-9ACF-586760B2F1FA}" type="presParOf" srcId="{F70979D0-5925-4EC3-AD84-986E0EC7B0D8}" destId="{9A7E2690-DE9C-4572-9BE5-B8C9A3B8BBB3}" srcOrd="1" destOrd="0" presId="urn:microsoft.com/office/officeart/2005/8/layout/vList4"/>
    <dgm:cxn modelId="{D4780955-1CDD-4718-BDE1-EC6653276119}" type="presParOf" srcId="{F70979D0-5925-4EC3-AD84-986E0EC7B0D8}" destId="{52D125D2-FCA7-4A2D-AB39-B6BD54F251F2}" srcOrd="2" destOrd="0" presId="urn:microsoft.com/office/officeart/2005/8/layout/vList4"/>
    <dgm:cxn modelId="{B8E986FF-1414-48B7-87E4-CAE18DB6A111}" type="presParOf" srcId="{6E1E561E-88C1-49C6-A3F7-DE4B9AD43273}" destId="{E95CA29D-745B-40BA-93B6-BB607C99A2CE}" srcOrd="1" destOrd="0" presId="urn:microsoft.com/office/officeart/2005/8/layout/vList4"/>
    <dgm:cxn modelId="{23F0A22A-FF41-42AA-B9D4-C088157FF0E6}" type="presParOf" srcId="{6E1E561E-88C1-49C6-A3F7-DE4B9AD43273}" destId="{41A67AC8-1DD7-4AB7-96A3-87B24035E3FA}" srcOrd="2" destOrd="0" presId="urn:microsoft.com/office/officeart/2005/8/layout/vList4"/>
    <dgm:cxn modelId="{F00B1265-C418-46D4-B8C3-2FB3D827E29E}" type="presParOf" srcId="{41A67AC8-1DD7-4AB7-96A3-87B24035E3FA}" destId="{39AFE128-ACF6-44CA-B18B-64F5782CF210}" srcOrd="0" destOrd="0" presId="urn:microsoft.com/office/officeart/2005/8/layout/vList4"/>
    <dgm:cxn modelId="{7AC80494-B2F5-4FE9-A6BB-3367685466CE}" type="presParOf" srcId="{41A67AC8-1DD7-4AB7-96A3-87B24035E3FA}" destId="{3F97C059-D720-4D48-953F-B84D04D0BF79}" srcOrd="1" destOrd="0" presId="urn:microsoft.com/office/officeart/2005/8/layout/vList4"/>
    <dgm:cxn modelId="{56F49772-94AE-498B-B43D-00861E435621}" type="presParOf" srcId="{41A67AC8-1DD7-4AB7-96A3-87B24035E3FA}" destId="{CFFDF23F-D296-4CDF-8EE4-8A672559E207}" srcOrd="2" destOrd="0" presId="urn:microsoft.com/office/officeart/2005/8/layout/vList4"/>
    <dgm:cxn modelId="{D2217DC0-9789-4EDF-AF5B-A82E56100859}" type="presParOf" srcId="{6E1E561E-88C1-49C6-A3F7-DE4B9AD43273}" destId="{40453781-DACE-4118-ADC4-2B966E9374E5}" srcOrd="3" destOrd="0" presId="urn:microsoft.com/office/officeart/2005/8/layout/vList4"/>
    <dgm:cxn modelId="{FDE69A88-74DF-425C-93C1-A59DA7B1AF48}" type="presParOf" srcId="{6E1E561E-88C1-49C6-A3F7-DE4B9AD43273}" destId="{536722F8-2BA5-41A1-87DF-BBB1AF7DCA80}" srcOrd="4" destOrd="0" presId="urn:microsoft.com/office/officeart/2005/8/layout/vList4"/>
    <dgm:cxn modelId="{AA0BCB52-7DFB-47A9-BF28-B07998D2D728}" type="presParOf" srcId="{536722F8-2BA5-41A1-87DF-BBB1AF7DCA80}" destId="{F36F4ED1-B414-46B8-A8C5-C0FB11F5CFBC}" srcOrd="0" destOrd="0" presId="urn:microsoft.com/office/officeart/2005/8/layout/vList4"/>
    <dgm:cxn modelId="{9AD62518-1E53-4A81-BB6E-22CEC9BA6DC7}" type="presParOf" srcId="{536722F8-2BA5-41A1-87DF-BBB1AF7DCA80}" destId="{7C6A764B-C67C-494C-B90E-7B3C3DDE54A4}" srcOrd="1" destOrd="0" presId="urn:microsoft.com/office/officeart/2005/8/layout/vList4"/>
    <dgm:cxn modelId="{BAF04074-08D6-4635-B5FE-73FF7908CA12}" type="presParOf" srcId="{536722F8-2BA5-41A1-87DF-BBB1AF7DCA80}" destId="{0E12AD21-08CC-4736-A269-DD5234F9D874}"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err="1"/>
            <a:t>Jose</a:t>
          </a:r>
          <a:r>
            <a:rPr lang="es-MX" sz="2600" kern="1200"/>
            <a:t> Bautista</a:t>
          </a:r>
          <a:endParaRPr lang="es-CL" sz="2600" kern="1200"/>
        </a:p>
        <a:p>
          <a:pPr marL="228600" lvl="1" indent="-228600" algn="l" defTabSz="889000" rtl="0">
            <a:lnSpc>
              <a:spcPct val="90000"/>
            </a:lnSpc>
            <a:spcBef>
              <a:spcPct val="0"/>
            </a:spcBef>
            <a:spcAft>
              <a:spcPct val="15000"/>
            </a:spcAft>
            <a:buChar char="•"/>
          </a:pPr>
          <a:r>
            <a:rPr lang="es-MX" sz="2000" kern="1200"/>
            <a:t>Cargo:</a:t>
          </a:r>
          <a:r>
            <a:rPr lang="es-MX" sz="2000" kern="1200">
              <a:latin typeface="Calibri Light" panose="020F0302020204030204"/>
            </a:rPr>
            <a:t> </a:t>
          </a:r>
          <a:r>
            <a:rPr lang="es-MX" sz="2000" kern="1200" err="1">
              <a:latin typeface="Calibri Light" panose="020F0302020204030204"/>
            </a:rPr>
            <a:t>Development</a:t>
          </a:r>
          <a:r>
            <a:rPr lang="es-MX" sz="2000" kern="1200">
              <a:latin typeface="Calibri Light" panose="020F0302020204030204"/>
            </a:rPr>
            <a:t> </a:t>
          </a:r>
          <a:r>
            <a:rPr lang="es-MX" sz="2000" kern="1200" err="1">
              <a:latin typeface="Calibri Light" panose="020F0302020204030204"/>
            </a:rPr>
            <a:t>team</a:t>
          </a:r>
          <a:endParaRPr lang="es-MX" sz="2000" kern="1200"/>
        </a:p>
        <a:p>
          <a:pPr marL="228600" lvl="1" indent="-228600" algn="l" defTabSz="889000" rtl="0">
            <a:lnSpc>
              <a:spcPct val="90000"/>
            </a:lnSpc>
            <a:spcBef>
              <a:spcPct val="0"/>
            </a:spcBef>
            <a:spcAft>
              <a:spcPct val="15000"/>
            </a:spcAft>
            <a:buChar char="•"/>
          </a:pPr>
          <a:r>
            <a:rPr lang="es-MX" sz="2000" kern="1200"/>
            <a:t>Funciones: </a:t>
          </a:r>
          <a:r>
            <a:rPr lang="es-MX" sz="2000" kern="1200">
              <a:latin typeface="Calibri Light" panose="020F0302020204030204"/>
            </a:rPr>
            <a:t>Desarrollador móvil</a:t>
          </a:r>
          <a:endParaRPr lang="es-CL" sz="2000" kern="1200" err="1"/>
        </a:p>
      </dsp:txBody>
      <dsp:txXfrm>
        <a:off x="1662653" y="0"/>
        <a:ext cx="5970840" cy="1359548"/>
      </dsp:txXfrm>
    </dsp:sp>
    <dsp:sp modelId="{9A7E2690-DE9C-4572-9BE5-B8C9A3B8BBB3}">
      <dsp:nvSpPr>
        <dsp:cNvPr id="0" name=""/>
        <dsp:cNvSpPr/>
      </dsp:nvSpPr>
      <dsp:spPr>
        <a:xfrm>
          <a:off x="135954" y="135954"/>
          <a:ext cx="1526698" cy="108763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AFE128-ACF6-44CA-B18B-64F5782CF210}">
      <dsp:nvSpPr>
        <dsp:cNvPr id="0" name=""/>
        <dsp:cNvSpPr/>
      </dsp:nvSpPr>
      <dsp:spPr>
        <a:xfrm>
          <a:off x="0" y="1495502"/>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a:t>Luis Velásquez</a:t>
          </a:r>
          <a:endParaRPr lang="es-CL" sz="2600" kern="1200"/>
        </a:p>
        <a:p>
          <a:pPr marL="228600" lvl="1" indent="-228600" algn="l" defTabSz="889000" rtl="0">
            <a:lnSpc>
              <a:spcPct val="90000"/>
            </a:lnSpc>
            <a:spcBef>
              <a:spcPct val="0"/>
            </a:spcBef>
            <a:spcAft>
              <a:spcPct val="15000"/>
            </a:spcAft>
            <a:buChar char="•"/>
          </a:pPr>
          <a:r>
            <a:rPr lang="es-MX" sz="2000" kern="1200">
              <a:solidFill>
                <a:schemeClr val="bg1"/>
              </a:solidFill>
            </a:rPr>
            <a:t>Cargo: </a:t>
          </a:r>
          <a:r>
            <a:rPr lang="es-MX" sz="2000" kern="1200" err="1">
              <a:solidFill>
                <a:schemeClr val="bg1"/>
              </a:solidFill>
              <a:latin typeface="Calibri Light"/>
              <a:ea typeface="Calibri Light"/>
              <a:cs typeface="Calibri Light"/>
            </a:rPr>
            <a:t>Development</a:t>
          </a:r>
          <a:r>
            <a:rPr lang="es-MX" sz="2000" kern="1200">
              <a:solidFill>
                <a:schemeClr val="bg1"/>
              </a:solidFill>
              <a:latin typeface="Calibri Light"/>
              <a:ea typeface="Calibri Light"/>
              <a:cs typeface="Calibri Light"/>
            </a:rPr>
            <a:t> </a:t>
          </a:r>
          <a:r>
            <a:rPr lang="es-MX" sz="2000" kern="1200" err="1">
              <a:solidFill>
                <a:schemeClr val="bg1"/>
              </a:solidFill>
              <a:latin typeface="Calibri Light"/>
              <a:ea typeface="Calibri Light"/>
              <a:cs typeface="Calibri Light"/>
            </a:rPr>
            <a:t>team</a:t>
          </a:r>
          <a:endParaRPr lang="es-CL" sz="2000" kern="1200" err="1">
            <a:solidFill>
              <a:schemeClr val="bg1"/>
            </a:solidFill>
            <a:latin typeface="Calibri"/>
            <a:ea typeface="Calibri"/>
            <a:cs typeface="Calibri"/>
          </a:endParaRPr>
        </a:p>
        <a:p>
          <a:pPr marL="228600" lvl="1" indent="-228600" algn="l" defTabSz="889000" rtl="0">
            <a:lnSpc>
              <a:spcPct val="90000"/>
            </a:lnSpc>
            <a:spcBef>
              <a:spcPct val="0"/>
            </a:spcBef>
            <a:spcAft>
              <a:spcPct val="15000"/>
            </a:spcAft>
            <a:buChar char="•"/>
          </a:pPr>
          <a:r>
            <a:rPr lang="es-MX" sz="2000" kern="1200"/>
            <a:t>Funciones: </a:t>
          </a:r>
          <a:r>
            <a:rPr lang="es-MX" sz="2000" kern="1200">
              <a:latin typeface="Calibri Light" panose="020F0302020204030204"/>
            </a:rPr>
            <a:t>Desarrollador móvil</a:t>
          </a:r>
          <a:endParaRPr lang="es-ES" sz="2000" kern="1200"/>
        </a:p>
      </dsp:txBody>
      <dsp:txXfrm>
        <a:off x="1662653" y="1495502"/>
        <a:ext cx="5970840" cy="1359548"/>
      </dsp:txXfrm>
    </dsp:sp>
    <dsp:sp modelId="{3F97C059-D720-4D48-953F-B84D04D0BF79}">
      <dsp:nvSpPr>
        <dsp:cNvPr id="0" name=""/>
        <dsp:cNvSpPr/>
      </dsp:nvSpPr>
      <dsp:spPr>
        <a:xfrm>
          <a:off x="145282" y="1624877"/>
          <a:ext cx="1526698" cy="108763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0" b="-2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6F4ED1-B414-46B8-A8C5-C0FB11F5CFBC}">
      <dsp:nvSpPr>
        <dsp:cNvPr id="0" name=""/>
        <dsp:cNvSpPr/>
      </dsp:nvSpPr>
      <dsp:spPr>
        <a:xfrm>
          <a:off x="0" y="2991005"/>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a:t>Pablo González</a:t>
          </a:r>
          <a:endParaRPr lang="es-CL" sz="2600" kern="1200"/>
        </a:p>
        <a:p>
          <a:pPr marL="228600" lvl="1" indent="-228600" algn="l" defTabSz="889000" rtl="0">
            <a:lnSpc>
              <a:spcPct val="90000"/>
            </a:lnSpc>
            <a:spcBef>
              <a:spcPct val="0"/>
            </a:spcBef>
            <a:spcAft>
              <a:spcPct val="15000"/>
            </a:spcAft>
            <a:buChar char="•"/>
          </a:pPr>
          <a:r>
            <a:rPr lang="es-MX" sz="2000" kern="1200"/>
            <a:t>Cargo: </a:t>
          </a:r>
          <a:r>
            <a:rPr lang="es-MX" sz="2000" kern="1200" err="1">
              <a:latin typeface="Calibri Light" panose="020F0302020204030204"/>
            </a:rPr>
            <a:t>Product</a:t>
          </a:r>
          <a:r>
            <a:rPr lang="es-MX" sz="2000" kern="1200">
              <a:latin typeface="Calibri Light" panose="020F0302020204030204"/>
            </a:rPr>
            <a:t> </a:t>
          </a:r>
          <a:r>
            <a:rPr lang="es-MX" sz="2000" kern="1200" err="1">
              <a:latin typeface="Calibri Light" panose="020F0302020204030204"/>
            </a:rPr>
            <a:t>Owner</a:t>
          </a:r>
          <a:endParaRPr lang="es-CL" sz="2000" kern="1200" err="1"/>
        </a:p>
        <a:p>
          <a:pPr marL="228600" lvl="1" indent="-228600" algn="l" defTabSz="889000" rtl="0">
            <a:lnSpc>
              <a:spcPct val="90000"/>
            </a:lnSpc>
            <a:spcBef>
              <a:spcPct val="0"/>
            </a:spcBef>
            <a:spcAft>
              <a:spcPct val="15000"/>
            </a:spcAft>
            <a:buChar char="•"/>
          </a:pPr>
          <a:r>
            <a:rPr lang="es-MX" sz="2000" kern="1200"/>
            <a:t>Funciones:</a:t>
          </a:r>
          <a:r>
            <a:rPr lang="es-MX" sz="2000" kern="1200">
              <a:latin typeface="Calibri Light" panose="020F0302020204030204"/>
            </a:rPr>
            <a:t> </a:t>
          </a:r>
          <a:r>
            <a:rPr lang="es-MX" sz="2000" b="0" kern="1200">
              <a:latin typeface="Calibri Light"/>
              <a:ea typeface="Calibri Light"/>
              <a:cs typeface="Calibri Light"/>
            </a:rPr>
            <a:t>Líder de </a:t>
          </a:r>
          <a:r>
            <a:rPr lang="es-MX" sz="2000" kern="1200">
              <a:latin typeface="Calibri Light" panose="020F0302020204030204"/>
            </a:rPr>
            <a:t>equipo</a:t>
          </a:r>
          <a:endParaRPr lang="es-CL" sz="2000" kern="1200">
            <a:latin typeface="Calibri Light" panose="020F0302020204030204"/>
          </a:endParaRPr>
        </a:p>
      </dsp:txBody>
      <dsp:txXfrm>
        <a:off x="1662653" y="2991005"/>
        <a:ext cx="5970840" cy="1359548"/>
      </dsp:txXfrm>
    </dsp:sp>
    <dsp:sp modelId="{7C6A764B-C67C-494C-B90E-7B3C3DDE54A4}">
      <dsp:nvSpPr>
        <dsp:cNvPr id="0" name=""/>
        <dsp:cNvSpPr/>
      </dsp:nvSpPr>
      <dsp:spPr>
        <a:xfrm>
          <a:off x="135954" y="3126960"/>
          <a:ext cx="1526698" cy="108763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0" b="-2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09-12-2024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09-12-2024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14.png"/><Relationship Id="rId12" Type="http://schemas.openxmlformats.org/officeDocument/2006/relationships/image" Target="../media/image19.svg"/><Relationship Id="rId2" Type="http://schemas.microsoft.com/office/2018/10/relationships/comments" Target="../comments/modernComment_10E_CAF9CDAA.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9_1D28369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16_D4EFD3F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13_1715EF8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C_4B79B95C.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microsoft.com/office/2018/10/relationships/comments" Target="../comments/modernComment_101_913EDC7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2_2E3CB643.xml"/><Relationship Id="rId1" Type="http://schemas.openxmlformats.org/officeDocument/2006/relationships/slideLayout" Target="../slideLayouts/slideLayout1.xml"/><Relationship Id="rId4" Type="http://schemas.openxmlformats.org/officeDocument/2006/relationships/hyperlink" Target="https://www.ciperchile.cl/2021/11/08/salud-mental-en-chile-urgencias-desafios-y-silencio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11_446E0D1B.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8_C4B156F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F_3EE9955D.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4_EC48E34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microsoft.com/office/2018/10/relationships/comments" Target="../comments/modernComment_114_7EA218FF.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7_70AE9C44.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a:t>PROYECTO BELS</a:t>
            </a:r>
          </a:p>
          <a:p>
            <a:pPr algn="ctr"/>
            <a:r>
              <a:rPr lang="es-MX" sz="2400"/>
              <a:t>PRESENTACIÓN FINAL CAPSTONE</a:t>
            </a:r>
            <a:endParaRPr lang="es-CL" sz="240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a:t>Tecnologías utilizadas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35940"/>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Imagen 1" descr="10 trucos para migrar de Ionic 1 a Ionic 3 - TRBL Services">
            <a:extLst>
              <a:ext uri="{FF2B5EF4-FFF2-40B4-BE49-F238E27FC236}">
                <a16:creationId xmlns:a16="http://schemas.microsoft.com/office/drawing/2014/main" id="{A2C6332D-8AA8-5C22-4452-C7D71D8DB264}"/>
              </a:ext>
            </a:extLst>
          </p:cNvPr>
          <p:cNvPicPr>
            <a:picLocks noChangeAspect="1"/>
          </p:cNvPicPr>
          <p:nvPr/>
        </p:nvPicPr>
        <p:blipFill>
          <a:blip r:embed="rId4"/>
          <a:stretch>
            <a:fillRect/>
          </a:stretch>
        </p:blipFill>
        <p:spPr>
          <a:xfrm>
            <a:off x="140586" y="2524983"/>
            <a:ext cx="1581150" cy="1581150"/>
          </a:xfrm>
          <a:prstGeom prst="rect">
            <a:avLst/>
          </a:prstGeom>
        </p:spPr>
      </p:pic>
      <p:pic>
        <p:nvPicPr>
          <p:cNvPr id="4" name="Imagen 3" descr="Firebase - Wikipedia, la enciclopedia libre">
            <a:extLst>
              <a:ext uri="{FF2B5EF4-FFF2-40B4-BE49-F238E27FC236}">
                <a16:creationId xmlns:a16="http://schemas.microsoft.com/office/drawing/2014/main" id="{42FBE011-4CA8-3974-7417-C0EE92FE4D6D}"/>
              </a:ext>
            </a:extLst>
          </p:cNvPr>
          <p:cNvPicPr>
            <a:picLocks noChangeAspect="1"/>
          </p:cNvPicPr>
          <p:nvPr/>
        </p:nvPicPr>
        <p:blipFill>
          <a:blip r:embed="rId5"/>
          <a:stretch>
            <a:fillRect/>
          </a:stretch>
        </p:blipFill>
        <p:spPr>
          <a:xfrm>
            <a:off x="3550662" y="4859500"/>
            <a:ext cx="2743200" cy="952500"/>
          </a:xfrm>
          <a:prstGeom prst="rect">
            <a:avLst/>
          </a:prstGeom>
        </p:spPr>
      </p:pic>
      <p:pic>
        <p:nvPicPr>
          <p:cNvPr id="11" name="Imagen 10" descr="Google Cloud gratis: qué es, límites y ventajas - Blog Ausum Cloud">
            <a:extLst>
              <a:ext uri="{FF2B5EF4-FFF2-40B4-BE49-F238E27FC236}">
                <a16:creationId xmlns:a16="http://schemas.microsoft.com/office/drawing/2014/main" id="{B3F5BB20-4312-E265-5241-BA7C3DB023CF}"/>
              </a:ext>
            </a:extLst>
          </p:cNvPr>
          <p:cNvPicPr>
            <a:picLocks noChangeAspect="1"/>
          </p:cNvPicPr>
          <p:nvPr/>
        </p:nvPicPr>
        <p:blipFill>
          <a:blip r:embed="rId6"/>
          <a:stretch>
            <a:fillRect/>
          </a:stretch>
        </p:blipFill>
        <p:spPr>
          <a:xfrm>
            <a:off x="3546219" y="2495769"/>
            <a:ext cx="3258062" cy="1862265"/>
          </a:xfrm>
          <a:prstGeom prst="rect">
            <a:avLst/>
          </a:prstGeom>
        </p:spPr>
      </p:pic>
      <p:pic>
        <p:nvPicPr>
          <p:cNvPr id="13" name="Gráfico 12" descr="Flask Logotipo Vector - Descarga Gratis SVG | Worldvectorlogo">
            <a:extLst>
              <a:ext uri="{FF2B5EF4-FFF2-40B4-BE49-F238E27FC236}">
                <a16:creationId xmlns:a16="http://schemas.microsoft.com/office/drawing/2014/main" id="{26C4DC9A-5619-213D-5832-2C3538A0DD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84400" y="2491519"/>
            <a:ext cx="1113367" cy="1515131"/>
          </a:xfrm>
          <a:prstGeom prst="rect">
            <a:avLst/>
          </a:prstGeom>
        </p:spPr>
      </p:pic>
      <p:pic>
        <p:nvPicPr>
          <p:cNvPr id="17" name="Imagen 16" descr="Jira Logo - símbolo, significado logotipo, historia, PNG">
            <a:extLst>
              <a:ext uri="{FF2B5EF4-FFF2-40B4-BE49-F238E27FC236}">
                <a16:creationId xmlns:a16="http://schemas.microsoft.com/office/drawing/2014/main" id="{7783112C-170A-E32E-4441-3699E7568B58}"/>
              </a:ext>
            </a:extLst>
          </p:cNvPr>
          <p:cNvPicPr>
            <a:picLocks noChangeAspect="1"/>
          </p:cNvPicPr>
          <p:nvPr/>
        </p:nvPicPr>
        <p:blipFill>
          <a:blip r:embed="rId9"/>
          <a:stretch>
            <a:fillRect/>
          </a:stretch>
        </p:blipFill>
        <p:spPr>
          <a:xfrm>
            <a:off x="6470651" y="2657348"/>
            <a:ext cx="2372784" cy="1532721"/>
          </a:xfrm>
          <a:prstGeom prst="rect">
            <a:avLst/>
          </a:prstGeom>
        </p:spPr>
      </p:pic>
      <p:pic>
        <p:nvPicPr>
          <p:cNvPr id="18" name="Imagen 17" descr="How to Use LangChain, a Framework for Structured Responses from ChatGPT |  by Prabhavith Reddy | Medium">
            <a:extLst>
              <a:ext uri="{FF2B5EF4-FFF2-40B4-BE49-F238E27FC236}">
                <a16:creationId xmlns:a16="http://schemas.microsoft.com/office/drawing/2014/main" id="{70C52FEA-1C31-4FAE-5193-3F3B51A0A90E}"/>
              </a:ext>
            </a:extLst>
          </p:cNvPr>
          <p:cNvPicPr>
            <a:picLocks noChangeAspect="1"/>
          </p:cNvPicPr>
          <p:nvPr/>
        </p:nvPicPr>
        <p:blipFill>
          <a:blip r:embed="rId10"/>
          <a:stretch>
            <a:fillRect/>
          </a:stretch>
        </p:blipFill>
        <p:spPr>
          <a:xfrm>
            <a:off x="9317567" y="2618392"/>
            <a:ext cx="2182283" cy="1261383"/>
          </a:xfrm>
          <a:prstGeom prst="rect">
            <a:avLst/>
          </a:prstGeom>
        </p:spPr>
      </p:pic>
      <p:pic>
        <p:nvPicPr>
          <p:cNvPr id="19" name="Gráfico 18" descr="Angular Logotipo Vector - Descarga Gratis SVG | Worldvectorlogo">
            <a:extLst>
              <a:ext uri="{FF2B5EF4-FFF2-40B4-BE49-F238E27FC236}">
                <a16:creationId xmlns:a16="http://schemas.microsoft.com/office/drawing/2014/main" id="{42E1F2F7-F199-868B-1075-D749A46E5B4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8733" y="5014390"/>
            <a:ext cx="2542117" cy="649803"/>
          </a:xfrm>
          <a:prstGeom prst="rect">
            <a:avLst/>
          </a:prstGeom>
        </p:spPr>
      </p:pic>
      <p:pic>
        <p:nvPicPr>
          <p:cNvPr id="20" name="Imagen 19" descr="OpenAI Logo, symbol, meaning, history, PNG, brand">
            <a:extLst>
              <a:ext uri="{FF2B5EF4-FFF2-40B4-BE49-F238E27FC236}">
                <a16:creationId xmlns:a16="http://schemas.microsoft.com/office/drawing/2014/main" id="{9D608871-587E-6EB0-93B0-634356F290F8}"/>
              </a:ext>
            </a:extLst>
          </p:cNvPr>
          <p:cNvPicPr>
            <a:picLocks noChangeAspect="1"/>
          </p:cNvPicPr>
          <p:nvPr/>
        </p:nvPicPr>
        <p:blipFill>
          <a:blip r:embed="rId13"/>
          <a:stretch>
            <a:fillRect/>
          </a:stretch>
        </p:blipFill>
        <p:spPr>
          <a:xfrm>
            <a:off x="6565901" y="4562475"/>
            <a:ext cx="2743198" cy="1543049"/>
          </a:xfrm>
          <a:prstGeom prst="rect">
            <a:avLst/>
          </a:prstGeom>
        </p:spPr>
      </p:pic>
      <p:pic>
        <p:nvPicPr>
          <p:cNvPr id="21" name="Imagen 20" descr="GitHub Logo, symbol, meaning, history, PNG, brand">
            <a:extLst>
              <a:ext uri="{FF2B5EF4-FFF2-40B4-BE49-F238E27FC236}">
                <a16:creationId xmlns:a16="http://schemas.microsoft.com/office/drawing/2014/main" id="{3FB8916B-CF29-A0AF-AAB0-7CF987F869F8}"/>
              </a:ext>
            </a:extLst>
          </p:cNvPr>
          <p:cNvPicPr>
            <a:picLocks noChangeAspect="1"/>
          </p:cNvPicPr>
          <p:nvPr/>
        </p:nvPicPr>
        <p:blipFill>
          <a:blip r:embed="rId14"/>
          <a:stretch>
            <a:fillRect/>
          </a:stretch>
        </p:blipFill>
        <p:spPr>
          <a:xfrm>
            <a:off x="9391651" y="4435475"/>
            <a:ext cx="2034117" cy="1151466"/>
          </a:xfrm>
          <a:prstGeom prst="rect">
            <a:avLst/>
          </a:prstGeom>
        </p:spPr>
      </p:pic>
    </p:spTree>
    <p:extLst>
      <p:ext uri="{BB962C8B-B14F-4D97-AF65-F5344CB8AC3E}">
        <p14:creationId xmlns:p14="http://schemas.microsoft.com/office/powerpoint/2010/main" val="3405368746"/>
      </p:ext>
    </p:extLst>
  </p:cSld>
  <p:clrMapOvr>
    <a:masterClrMapping/>
  </p:clrMapOvr>
  <p:transition spd="slow">
    <p:wipe/>
  </p:transition>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a:t>DEMOSTRACIÓN DEL RESULTADO DEL PROYECTO</a:t>
            </a:r>
          </a:p>
          <a:p>
            <a:pPr algn="ctr"/>
            <a:r>
              <a:rPr lang="es-MX" sz="2400">
                <a:solidFill>
                  <a:schemeClr val="bg2">
                    <a:lumMod val="50000"/>
                  </a:schemeClr>
                </a:solidFill>
              </a:rPr>
              <a:t>*Exposición del sistema</a:t>
            </a:r>
            <a:endParaRPr lang="es-CL" sz="2400">
              <a:solidFill>
                <a:schemeClr val="bg2">
                  <a:lumMod val="50000"/>
                </a:schemeClr>
              </a:solidFill>
            </a:endParaRPr>
          </a:p>
        </p:txBody>
      </p:sp>
    </p:spTree>
    <p:extLst>
      <p:ext uri="{BB962C8B-B14F-4D97-AF65-F5344CB8AC3E}">
        <p14:creationId xmlns:p14="http://schemas.microsoft.com/office/powerpoint/2010/main" val="489174681"/>
      </p:ext>
    </p:extLst>
  </p:cSld>
  <p:clrMapOvr>
    <a:masterClrMapping/>
  </p:clrMapOvr>
  <p:transition spd="slow">
    <p:wipe/>
  </p:transition>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813349"/>
            <a:ext cx="12191999" cy="646331"/>
          </a:xfrm>
          <a:prstGeom prst="rect">
            <a:avLst/>
          </a:prstGeom>
          <a:noFill/>
        </p:spPr>
        <p:txBody>
          <a:bodyPr wrap="square" lIns="91440" tIns="45720" rIns="91440" bIns="45720" rtlCol="0" anchor="t">
            <a:spAutoFit/>
          </a:bodyPr>
          <a:lstStyle/>
          <a:p>
            <a:pPr algn="ctr"/>
            <a:r>
              <a:rPr lang="es-MX" sz="3600" err="1"/>
              <a:t>Prompt</a:t>
            </a:r>
            <a:r>
              <a:rPr lang="es-MX" sz="3600"/>
              <a:t> utilizado</a:t>
            </a:r>
            <a:endParaRPr lang="es-ES"/>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536216" y="1710013"/>
            <a:ext cx="4380455" cy="4940400"/>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800" u="sng">
                <a:ea typeface="Calibri"/>
                <a:cs typeface="Calibri"/>
              </a:rPr>
              <a:t>Entrada</a:t>
            </a:r>
          </a:p>
          <a:p>
            <a:pPr algn="ctr"/>
            <a:endParaRPr lang="es-MX">
              <a:ea typeface="Calibri"/>
              <a:cs typeface="Calibri"/>
            </a:endParaRPr>
          </a:p>
          <a:p>
            <a:pPr algn="ctr"/>
            <a:r>
              <a:rPr lang="es-MX" u="sng" err="1">
                <a:ea typeface="Calibri"/>
                <a:cs typeface="Calibri"/>
              </a:rPr>
              <a:t>Prompt</a:t>
            </a:r>
            <a:r>
              <a:rPr lang="es-MX" u="sng">
                <a:ea typeface="Calibri"/>
                <a:cs typeface="Calibri"/>
              </a:rPr>
              <a:t> utilizado para la creación del plan de trabajo:</a:t>
            </a:r>
          </a:p>
          <a:p>
            <a:pPr algn="ctr"/>
            <a:endParaRPr lang="es-MX" u="sng">
              <a:solidFill>
                <a:srgbClr val="000000"/>
              </a:solidFill>
              <a:latin typeface="Calibri"/>
              <a:ea typeface="Calibri"/>
              <a:cs typeface="Calibri"/>
            </a:endParaRPr>
          </a:p>
          <a:p>
            <a:pPr algn="ctr"/>
            <a:r>
              <a:rPr lang="es-CL">
                <a:solidFill>
                  <a:srgbClr val="000000"/>
                </a:solidFill>
                <a:latin typeface="Calibri"/>
                <a:ea typeface="Calibri"/>
                <a:cs typeface="Calibri"/>
              </a:rPr>
              <a:t>"Proporciona una recomendación concisa y específica para mejorar esta área que incluya una hora específica. La recomendación debe ser una acción práctica que la persona pueda marcar como 'completada' al final del día "</a:t>
            </a:r>
            <a:endParaRPr lang="es-CL">
              <a:ea typeface="Calibri"/>
              <a:cs typeface="Calibri"/>
            </a:endParaRPr>
          </a:p>
          <a:p>
            <a:pPr algn="ctr"/>
            <a:endParaRPr lang="es-CL">
              <a:ea typeface="Calibri"/>
              <a:cs typeface="Calibri"/>
            </a:endParaRPr>
          </a:p>
          <a:p>
            <a:pPr algn="ctr"/>
            <a:r>
              <a:rPr lang="es-CL" u="sng">
                <a:ea typeface="Calibri"/>
                <a:cs typeface="Calibri"/>
              </a:rPr>
              <a:t>Contexto entregado al modelo predictivo:</a:t>
            </a:r>
          </a:p>
          <a:p>
            <a:pPr algn="ctr"/>
            <a:endParaRPr lang="es-CL" u="sng">
              <a:ea typeface="Calibri"/>
              <a:cs typeface="Calibri"/>
            </a:endParaRPr>
          </a:p>
          <a:p>
            <a:pPr algn="ctr"/>
            <a:r>
              <a:rPr lang="es-ES">
                <a:ea typeface="Calibri"/>
                <a:cs typeface="Calibri"/>
              </a:rPr>
              <a:t>"Eres un terapeuta ocupacional experto en coaching motivacional y conducta humana"</a:t>
            </a:r>
            <a:endParaRPr lang="es-CL"/>
          </a:p>
          <a:p>
            <a:pPr algn="ctr"/>
            <a:endParaRPr lang="es-CL" u="sng">
              <a:ea typeface="Calibri"/>
              <a:cs typeface="Calibri"/>
            </a:endParaRPr>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7024057" y="1555981"/>
            <a:ext cx="4602705" cy="5093225"/>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800" u="sng"/>
              <a:t>Salida</a:t>
            </a:r>
            <a:endParaRPr lang="es-ES"/>
          </a:p>
          <a:p>
            <a:pPr lvl="0" algn="ctr"/>
            <a:endParaRPr lang="es-MX" u="sng"/>
          </a:p>
          <a:p>
            <a:pPr marL="285750" indent="-285750">
              <a:buFont typeface="Arial" panose="020B0604020202020204" pitchFamily="34" charset="0"/>
              <a:buChar char="•"/>
            </a:pPr>
            <a:endParaRPr lang="es-MX">
              <a:ea typeface="Calibri"/>
              <a:cs typeface="Calibri"/>
            </a:endParaRPr>
          </a:p>
          <a:p>
            <a:pPr algn="just"/>
            <a:br>
              <a:rPr lang="es-CL">
                <a:ea typeface="Calibri"/>
                <a:cs typeface="Calibri"/>
              </a:rPr>
            </a:br>
            <a:r>
              <a:rPr lang="es-CL">
                <a:latin typeface="Calibri"/>
                <a:ea typeface="Calibri"/>
                <a:cs typeface="Calibri"/>
              </a:rPr>
              <a:t>"Dedica 30 minutos a las 18:00 para buscar y guardar en tu dispositivo al menos tres recetas sencillas de comidas que te gustaría intentar preparar esta semana."</a:t>
            </a:r>
          </a:p>
          <a:p>
            <a:pPr algn="just"/>
            <a:br>
              <a:rPr lang="en-US"/>
            </a:br>
            <a:endParaRPr lang="en-US">
              <a:ea typeface="Calibri" panose="020F0502020204030204"/>
              <a:cs typeface="Calibri" panose="020F0502020204030204"/>
            </a:endParaRPr>
          </a:p>
          <a:p>
            <a:pPr marL="285750" lvl="0" indent="-285750" algn="just">
              <a:buFont typeface="Arial" panose="020B0604020202020204" pitchFamily="34" charset="0"/>
              <a:buChar char="•"/>
            </a:pPr>
            <a:endParaRPr lang="es-CL" sz="1800">
              <a:ea typeface="Calibri"/>
              <a:cs typeface="Calibri"/>
            </a:endParaRPr>
          </a:p>
        </p:txBody>
      </p:sp>
      <p:sp>
        <p:nvSpPr>
          <p:cNvPr id="8" name="Flecha: a la derecha 7">
            <a:extLst>
              <a:ext uri="{FF2B5EF4-FFF2-40B4-BE49-F238E27FC236}">
                <a16:creationId xmlns:a16="http://schemas.microsoft.com/office/drawing/2014/main" id="{E4B09E7F-FBE6-31BF-0C0F-DD32DBE05724}"/>
              </a:ext>
            </a:extLst>
          </p:cNvPr>
          <p:cNvSpPr/>
          <p:nvPr/>
        </p:nvSpPr>
        <p:spPr>
          <a:xfrm>
            <a:off x="5404386" y="3642070"/>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5724871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1" y="1065527"/>
            <a:ext cx="12191999" cy="646331"/>
          </a:xfrm>
          <a:prstGeom prst="rect">
            <a:avLst/>
          </a:prstGeom>
          <a:noFill/>
        </p:spPr>
        <p:txBody>
          <a:bodyPr wrap="square" lIns="91440" tIns="45720" rIns="91440" bIns="45720" rtlCol="0" anchor="t">
            <a:spAutoFit/>
          </a:bodyPr>
          <a:lstStyle/>
          <a:p>
            <a:pPr algn="ctr"/>
            <a:r>
              <a:rPr lang="es-MX" sz="3600"/>
              <a:t>Resultados obtenidos</a:t>
            </a:r>
            <a:endParaRPr lang="es-ES"/>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Imagen 1" descr="Diagrama&#10;&#10;Descripción generada automáticamente">
            <a:extLst>
              <a:ext uri="{FF2B5EF4-FFF2-40B4-BE49-F238E27FC236}">
                <a16:creationId xmlns:a16="http://schemas.microsoft.com/office/drawing/2014/main" id="{34F29D4D-22F7-D198-4F44-439B7946139A}"/>
              </a:ext>
            </a:extLst>
          </p:cNvPr>
          <p:cNvPicPr>
            <a:picLocks noChangeAspect="1"/>
          </p:cNvPicPr>
          <p:nvPr/>
        </p:nvPicPr>
        <p:blipFill>
          <a:blip r:embed="rId4"/>
          <a:stretch>
            <a:fillRect/>
          </a:stretch>
        </p:blipFill>
        <p:spPr>
          <a:xfrm>
            <a:off x="8905926" y="2682333"/>
            <a:ext cx="3284107" cy="1984681"/>
          </a:xfrm>
          <a:prstGeom prst="rect">
            <a:avLst/>
          </a:prstGeom>
        </p:spPr>
      </p:pic>
      <p:pic>
        <p:nvPicPr>
          <p:cNvPr id="4" name="Imagen 3" descr="Imagen que contiene Tabla&#10;&#10;Descripción generada automáticamente">
            <a:extLst>
              <a:ext uri="{FF2B5EF4-FFF2-40B4-BE49-F238E27FC236}">
                <a16:creationId xmlns:a16="http://schemas.microsoft.com/office/drawing/2014/main" id="{B596F95F-F3B4-8065-7EB6-88A83D34E0E8}"/>
              </a:ext>
            </a:extLst>
          </p:cNvPr>
          <p:cNvPicPr>
            <a:picLocks noChangeAspect="1"/>
          </p:cNvPicPr>
          <p:nvPr/>
        </p:nvPicPr>
        <p:blipFill>
          <a:blip r:embed="rId5"/>
          <a:stretch>
            <a:fillRect/>
          </a:stretch>
        </p:blipFill>
        <p:spPr>
          <a:xfrm>
            <a:off x="141168" y="1843537"/>
            <a:ext cx="8847287" cy="4421756"/>
          </a:xfrm>
          <a:prstGeom prst="rect">
            <a:avLst/>
          </a:prstGeom>
        </p:spPr>
      </p:pic>
    </p:spTree>
    <p:extLst>
      <p:ext uri="{BB962C8B-B14F-4D97-AF65-F5344CB8AC3E}">
        <p14:creationId xmlns:p14="http://schemas.microsoft.com/office/powerpoint/2010/main" val="387313542"/>
      </p:ext>
    </p:extLst>
  </p:cSld>
  <p:clrMapOvr>
    <a:masterClrMapping/>
  </p:clrMapOvr>
  <p:transition spd="slow">
    <p:wipe/>
  </p:transition>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783128"/>
            <a:ext cx="12191999" cy="769441"/>
          </a:xfrm>
          <a:prstGeom prst="rect">
            <a:avLst/>
          </a:prstGeom>
          <a:noFill/>
        </p:spPr>
        <p:txBody>
          <a:bodyPr wrap="square" lIns="91440" tIns="45720" rIns="91440" bIns="45720" rtlCol="0" anchor="t">
            <a:spAutoFit/>
          </a:bodyPr>
          <a:lstStyle/>
          <a:p>
            <a:pPr algn="ctr"/>
            <a:r>
              <a:rPr lang="es-MX" sz="4400"/>
              <a:t>Obstáculos presentados durante el desarrollo</a:t>
            </a:r>
            <a:endParaRPr lang="es-MX" sz="4400">
              <a:ea typeface="Calibri"/>
              <a:cs typeface="Calibri"/>
            </a:endParaRPr>
          </a:p>
        </p:txBody>
      </p:sp>
      <p:sp>
        <p:nvSpPr>
          <p:cNvPr id="2" name="CuadroTexto 1">
            <a:extLst>
              <a:ext uri="{FF2B5EF4-FFF2-40B4-BE49-F238E27FC236}">
                <a16:creationId xmlns:a16="http://schemas.microsoft.com/office/drawing/2014/main" id="{ED116581-C0E3-625C-A734-607D260A7B2B}"/>
              </a:ext>
            </a:extLst>
          </p:cNvPr>
          <p:cNvSpPr txBox="1"/>
          <p:nvPr/>
        </p:nvSpPr>
        <p:spPr>
          <a:xfrm>
            <a:off x="8112259" y="3430610"/>
            <a:ext cx="30621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a:cs typeface="Calibri" panose="020F0502020204030204"/>
              </a:rPr>
              <a:t>Problemas con herramienta de </a:t>
            </a:r>
            <a:r>
              <a:rPr lang="es-ES" err="1">
                <a:cs typeface="Calibri" panose="020F0502020204030204"/>
              </a:rPr>
              <a:t>versionamiento</a:t>
            </a:r>
            <a:r>
              <a:rPr lang="es-ES">
                <a:cs typeface="Calibri" panose="020F0502020204030204"/>
              </a:rPr>
              <a:t> de código (GitHub).</a:t>
            </a:r>
          </a:p>
        </p:txBody>
      </p:sp>
      <p:sp>
        <p:nvSpPr>
          <p:cNvPr id="3" name="CuadroTexto 2">
            <a:extLst>
              <a:ext uri="{FF2B5EF4-FFF2-40B4-BE49-F238E27FC236}">
                <a16:creationId xmlns:a16="http://schemas.microsoft.com/office/drawing/2014/main" id="{616A4F3D-8F26-A4D5-979D-F9618CF85706}"/>
              </a:ext>
            </a:extLst>
          </p:cNvPr>
          <p:cNvSpPr txBox="1"/>
          <p:nvPr/>
        </p:nvSpPr>
        <p:spPr>
          <a:xfrm>
            <a:off x="4399095" y="2587412"/>
            <a:ext cx="3062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a:cs typeface="Calibri" panose="020F0502020204030204"/>
              </a:rPr>
              <a:t>Desafíos existentes debido al nivel de dominio de lenguajes y herramientas de desarrollo de software.</a:t>
            </a:r>
            <a:endParaRPr lang="es-ES">
              <a:ea typeface="Calibri"/>
              <a:cs typeface="Calibri" panose="020F0502020204030204"/>
            </a:endParaRPr>
          </a:p>
        </p:txBody>
      </p:sp>
      <p:sp>
        <p:nvSpPr>
          <p:cNvPr id="5" name="CuadroTexto 4">
            <a:extLst>
              <a:ext uri="{FF2B5EF4-FFF2-40B4-BE49-F238E27FC236}">
                <a16:creationId xmlns:a16="http://schemas.microsoft.com/office/drawing/2014/main" id="{9CF6A3FD-9924-9DA4-4849-DFCED334B2AF}"/>
              </a:ext>
            </a:extLst>
          </p:cNvPr>
          <p:cNvSpPr txBox="1"/>
          <p:nvPr/>
        </p:nvSpPr>
        <p:spPr>
          <a:xfrm>
            <a:off x="8115480" y="2599898"/>
            <a:ext cx="3062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a:cs typeface="Calibri" panose="020F0502020204030204"/>
              </a:rPr>
              <a:t>Conocimientos sobre la metodología del Test BELS.</a:t>
            </a:r>
            <a:endParaRPr lang="es-ES">
              <a:ea typeface="Calibri"/>
              <a:cs typeface="Calibri" panose="020F0502020204030204"/>
            </a:endParaRPr>
          </a:p>
        </p:txBody>
      </p:sp>
      <p:sp>
        <p:nvSpPr>
          <p:cNvPr id="6" name="CuadroTexto 5">
            <a:extLst>
              <a:ext uri="{FF2B5EF4-FFF2-40B4-BE49-F238E27FC236}">
                <a16:creationId xmlns:a16="http://schemas.microsoft.com/office/drawing/2014/main" id="{866085AD-BA50-2726-BB51-9F6AC96D119A}"/>
              </a:ext>
            </a:extLst>
          </p:cNvPr>
          <p:cNvSpPr txBox="1"/>
          <p:nvPr/>
        </p:nvSpPr>
        <p:spPr>
          <a:xfrm>
            <a:off x="684266" y="2593469"/>
            <a:ext cx="3062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a:cs typeface="Calibri" panose="020F0502020204030204"/>
              </a:rPr>
              <a:t>Desafíos relacionados con la poca experiencia en gestión de proyectos. </a:t>
            </a:r>
            <a:endParaRPr lang="es-ES">
              <a:ea typeface="Calibri"/>
              <a:cs typeface="Calibri"/>
            </a:endParaRPr>
          </a:p>
          <a:p>
            <a:pPr marL="285750" indent="-285750">
              <a:buFont typeface="Arial" panose="020B0604020202020204" pitchFamily="34" charset="0"/>
              <a:buChar char="•"/>
            </a:pPr>
            <a:endParaRPr lang="es-ES">
              <a:cs typeface="Calibri" panose="020F0502020204030204"/>
            </a:endParaRPr>
          </a:p>
        </p:txBody>
      </p:sp>
      <p:pic>
        <p:nvPicPr>
          <p:cNvPr id="7" name="Imagen 6" descr="Interfaz de usuario gráfica&#10;&#10;Descripción generada automáticamente">
            <a:extLst>
              <a:ext uri="{FF2B5EF4-FFF2-40B4-BE49-F238E27FC236}">
                <a16:creationId xmlns:a16="http://schemas.microsoft.com/office/drawing/2014/main" id="{66C769B3-7E9B-4DF3-022F-46835913FB83}"/>
              </a:ext>
            </a:extLst>
          </p:cNvPr>
          <p:cNvPicPr>
            <a:picLocks noChangeAspect="1"/>
          </p:cNvPicPr>
          <p:nvPr/>
        </p:nvPicPr>
        <p:blipFill>
          <a:blip r:embed="rId4"/>
          <a:stretch>
            <a:fillRect/>
          </a:stretch>
        </p:blipFill>
        <p:spPr>
          <a:xfrm>
            <a:off x="684453" y="4100063"/>
            <a:ext cx="2771775" cy="1562100"/>
          </a:xfrm>
          <a:prstGeom prst="rect">
            <a:avLst/>
          </a:prstGeom>
        </p:spPr>
      </p:pic>
      <p:pic>
        <p:nvPicPr>
          <p:cNvPr id="9" name="Imagen 8">
            <a:extLst>
              <a:ext uri="{FF2B5EF4-FFF2-40B4-BE49-F238E27FC236}">
                <a16:creationId xmlns:a16="http://schemas.microsoft.com/office/drawing/2014/main" id="{71FF837F-B5C5-236E-C986-3F215790CD7F}"/>
              </a:ext>
            </a:extLst>
          </p:cNvPr>
          <p:cNvPicPr>
            <a:picLocks noChangeAspect="1"/>
          </p:cNvPicPr>
          <p:nvPr/>
        </p:nvPicPr>
        <p:blipFill>
          <a:blip r:embed="rId5"/>
          <a:stretch>
            <a:fillRect/>
          </a:stretch>
        </p:blipFill>
        <p:spPr>
          <a:xfrm>
            <a:off x="8249884" y="4368800"/>
            <a:ext cx="3072341" cy="1182511"/>
          </a:xfrm>
          <a:prstGeom prst="rect">
            <a:avLst/>
          </a:prstGeom>
        </p:spPr>
      </p:pic>
      <p:pic>
        <p:nvPicPr>
          <p:cNvPr id="10" name="Imagen 9" descr="Forma, Logotipo, nombre de la empresa&#10;&#10;Descripción generada automáticamente">
            <a:extLst>
              <a:ext uri="{FF2B5EF4-FFF2-40B4-BE49-F238E27FC236}">
                <a16:creationId xmlns:a16="http://schemas.microsoft.com/office/drawing/2014/main" id="{3ED70C05-BDF2-C737-B3B8-2690F7DFA239}"/>
              </a:ext>
            </a:extLst>
          </p:cNvPr>
          <p:cNvPicPr>
            <a:picLocks noChangeAspect="1"/>
          </p:cNvPicPr>
          <p:nvPr/>
        </p:nvPicPr>
        <p:blipFill>
          <a:blip r:embed="rId6"/>
          <a:stretch>
            <a:fillRect/>
          </a:stretch>
        </p:blipFill>
        <p:spPr>
          <a:xfrm>
            <a:off x="4403901" y="3887964"/>
            <a:ext cx="3059642" cy="1777296"/>
          </a:xfrm>
          <a:prstGeom prst="rect">
            <a:avLst/>
          </a:prstGeom>
        </p:spPr>
      </p:pic>
    </p:spTree>
    <p:extLst>
      <p:ext uri="{BB962C8B-B14F-4D97-AF65-F5344CB8AC3E}">
        <p14:creationId xmlns:p14="http://schemas.microsoft.com/office/powerpoint/2010/main" val="1266268508"/>
      </p:ext>
    </p:extLst>
  </p:cSld>
  <p:clrMapOvr>
    <a:masterClrMapping/>
  </p:clrMapOvr>
  <p:transition spd="slow">
    <p:wipe/>
  </p:transition>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a:t>PREGUNTAS DE LA COMISIÓN</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3393122040"/>
              </p:ext>
            </p:extLst>
          </p:nvPr>
        </p:nvGraphicFramePr>
        <p:xfrm>
          <a:off x="4121026" y="1710819"/>
          <a:ext cx="7633494" cy="4350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a:solidFill>
                  <a:schemeClr val="bg2">
                    <a:lumMod val="50000"/>
                  </a:schemeClr>
                </a:solidFill>
              </a:rPr>
              <a:t>PROYECTO BELS</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a:t>INTEGRANTES DEL PROYECTO</a:t>
            </a:r>
            <a:endParaRPr lang="es-CL"/>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15989"/>
      </p:ext>
    </p:extLst>
  </p:cSld>
  <p:clrMapOvr>
    <a:masterClrMapping/>
  </p:clrMapOvr>
  <p:transition spd="slow">
    <p:wipe/>
  </p:transition>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a:t>DESCRIPCIÓN DEL PROYECTO</a:t>
            </a:r>
            <a:endParaRPr lang="es-CL"/>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835607" y="1899382"/>
            <a:ext cx="4387781" cy="4258677"/>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400" u="sng"/>
              <a:t>Problema o dolor</a:t>
            </a:r>
          </a:p>
          <a:p>
            <a:pPr lvl="0" algn="ctr"/>
            <a:endParaRPr lang="es-MX" u="sng"/>
          </a:p>
          <a:p>
            <a:pPr marL="285750" indent="-285750">
              <a:buFont typeface="Arial" panose="020B0604020202020204" pitchFamily="34" charset="0"/>
              <a:buChar char="•"/>
            </a:pPr>
            <a:r>
              <a:rPr lang="es-MX" sz="1700"/>
              <a:t>Según las estadísticas el 23,6% de chilenos sospecha que tiene algún tipo de trastorno mental (1). Estos trastornos imposibilitan que las personas puedan valerse por sí mismas.</a:t>
            </a:r>
            <a:endParaRPr lang="es-MX" sz="1700">
              <a:ea typeface="Calibri"/>
              <a:cs typeface="Calibri"/>
            </a:endParaRPr>
          </a:p>
          <a:p>
            <a:pPr marL="285750" indent="-285750">
              <a:buFont typeface="Arial" panose="020B0604020202020204" pitchFamily="34" charset="0"/>
              <a:buChar char="•"/>
            </a:pPr>
            <a:r>
              <a:rPr lang="es-MX" sz="1700"/>
              <a:t>La evidencia muestra que el tratamiento adecuado es capaz de mejorar la salud general de los pacientes.</a:t>
            </a:r>
            <a:endParaRPr lang="es-MX" sz="1700">
              <a:ea typeface="Calibri"/>
              <a:cs typeface="Calibri"/>
            </a:endParaRPr>
          </a:p>
          <a:p>
            <a:pPr marL="285750" indent="-285750" algn="just">
              <a:buFont typeface="Arial" panose="020B0604020202020204" pitchFamily="34" charset="0"/>
              <a:buChar char="•"/>
            </a:pPr>
            <a:r>
              <a:rPr lang="es-MX" sz="1700"/>
              <a:t>Para su recuperación, es importante definir un plan de trabajo bien diseñado que les permita mejorar su calidad de vida.</a:t>
            </a:r>
            <a:endParaRPr lang="es-MX" sz="1700">
              <a:ea typeface="Calibri"/>
              <a:cs typeface="Calibri"/>
            </a:endParaRPr>
          </a:p>
          <a:p>
            <a:pPr marL="285750" indent="-285750" algn="just">
              <a:buFont typeface="Arial" panose="020B0604020202020204" pitchFamily="34" charset="0"/>
              <a:buChar char="•"/>
            </a:pPr>
            <a:endParaRPr lang="es-MX" sz="1700">
              <a:ea typeface="Calibri"/>
              <a:cs typeface="Calibri"/>
            </a:endParaRPr>
          </a:p>
          <a:p>
            <a:pPr lvl="0" algn="ctr"/>
            <a:endParaRPr lang="es-CL" sz="1700" u="sng">
              <a:ea typeface="Calibri"/>
              <a:cs typeface="Calibri"/>
            </a:endParaRPr>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727724" y="1894648"/>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400" u="sng"/>
              <a:t>Propuesta de solución</a:t>
            </a:r>
          </a:p>
          <a:p>
            <a:pPr lvl="0" algn="ctr"/>
            <a:endParaRPr lang="es-MX" u="sng"/>
          </a:p>
          <a:p>
            <a:pPr marL="285750" indent="-285750">
              <a:buFont typeface="Arial" panose="020B0604020202020204" pitchFamily="34" charset="0"/>
              <a:buChar char="•"/>
            </a:pPr>
            <a:r>
              <a:rPr lang="es-MX" sz="1600"/>
              <a:t>Desarrollo de una App móvil para automatizar la aplicación del test BELS.</a:t>
            </a:r>
            <a:endParaRPr lang="es-MX" sz="1600">
              <a:ea typeface="Calibri"/>
              <a:cs typeface="Calibri"/>
            </a:endParaRPr>
          </a:p>
          <a:p>
            <a:pPr marL="285750" indent="-285750" algn="just">
              <a:buFont typeface="Arial" panose="020B0604020202020204" pitchFamily="34" charset="0"/>
              <a:buChar char="•"/>
            </a:pPr>
            <a:r>
              <a:rPr lang="es-MX" sz="1600"/>
              <a:t>Creación de un plan de trabajo mediante IA a partir de la aplicación del test que permita a sus usuarios mejorar su calidad de vida.</a:t>
            </a:r>
            <a:endParaRPr lang="es-MX" sz="1600">
              <a:ea typeface="Calibri"/>
              <a:cs typeface="Calibri"/>
            </a:endParaRPr>
          </a:p>
          <a:p>
            <a:pPr marL="285750" lvl="0" indent="-285750" algn="just">
              <a:buFont typeface="Arial" panose="020B0604020202020204" pitchFamily="34" charset="0"/>
              <a:buChar char="•"/>
            </a:pPr>
            <a:endParaRPr lang="es-CL" sz="1800"/>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564193"/>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CuadroTexto 1">
            <a:extLst>
              <a:ext uri="{FF2B5EF4-FFF2-40B4-BE49-F238E27FC236}">
                <a16:creationId xmlns:a16="http://schemas.microsoft.com/office/drawing/2014/main" id="{B666B1E6-3684-6589-45EC-B27369A2A9D2}"/>
              </a:ext>
            </a:extLst>
          </p:cNvPr>
          <p:cNvSpPr txBox="1"/>
          <p:nvPr/>
        </p:nvSpPr>
        <p:spPr>
          <a:xfrm>
            <a:off x="829019" y="6215378"/>
            <a:ext cx="10814180" cy="523220"/>
          </a:xfrm>
          <a:prstGeom prst="rect">
            <a:avLst/>
          </a:prstGeom>
          <a:noFill/>
        </p:spPr>
        <p:txBody>
          <a:bodyPr wrap="square" lIns="91440" tIns="45720" rIns="91440" bIns="45720" rtlCol="0" anchor="t">
            <a:spAutoFit/>
          </a:bodyPr>
          <a:lstStyle/>
          <a:p>
            <a:r>
              <a:rPr lang="es-MX" sz="1400"/>
              <a:t>(1) Fuente: </a:t>
            </a:r>
            <a:r>
              <a:rPr lang="es-MX" sz="1400">
                <a:effectLst/>
                <a:latin typeface="Calibri"/>
                <a:ea typeface="Calibri"/>
                <a:cs typeface="Arial"/>
              </a:rPr>
              <a:t> </a:t>
            </a:r>
            <a:r>
              <a:rPr lang="es-CL" sz="1400" u="sng">
                <a:solidFill>
                  <a:srgbClr val="0563C1"/>
                </a:solidFill>
                <a:effectLst/>
                <a:latin typeface="Calibri"/>
                <a:ea typeface="Calibri"/>
                <a:cs typeface="Arial"/>
                <a:hlinkClick r:id="rId4"/>
              </a:rPr>
              <a:t>Salud mental en Chile: urgencias, desafíos y silencios - CIPER Chile</a:t>
            </a:r>
            <a:r>
              <a:rPr lang="es-MX" sz="1400">
                <a:effectLst/>
                <a:latin typeface="Calibri"/>
                <a:ea typeface="Calibri"/>
                <a:cs typeface="Arial"/>
              </a:rPr>
              <a:t>. Consultado el </a:t>
            </a:r>
            <a:r>
              <a:rPr lang="es-MX" sz="1400">
                <a:latin typeface="Calibri"/>
                <a:ea typeface="Calibri"/>
                <a:cs typeface="Arial"/>
              </a:rPr>
              <a:t>03-09-2024</a:t>
            </a:r>
            <a:endParaRPr lang="es-CL" sz="1400">
              <a:latin typeface="Calibri"/>
              <a:ea typeface="Calibri"/>
              <a:cs typeface="Calibri" panose="020F0502020204030204"/>
            </a:endParaRPr>
          </a:p>
          <a:p>
            <a:r>
              <a:rPr lang="es-MX" sz="1400">
                <a:latin typeface="Calibri"/>
                <a:ea typeface="Calibri"/>
                <a:cs typeface="Arial"/>
              </a:rPr>
              <a:t>(2) Basic </a:t>
            </a:r>
            <a:r>
              <a:rPr lang="es-MX" sz="1400" err="1">
                <a:latin typeface="Calibri"/>
                <a:ea typeface="Calibri"/>
                <a:cs typeface="Arial"/>
              </a:rPr>
              <a:t>Everyday</a:t>
            </a:r>
            <a:r>
              <a:rPr lang="es-MX" sz="1400">
                <a:latin typeface="Calibri"/>
                <a:ea typeface="Calibri"/>
                <a:cs typeface="Arial"/>
              </a:rPr>
              <a:t> Living </a:t>
            </a:r>
            <a:r>
              <a:rPr lang="es-MX" sz="1400" err="1">
                <a:latin typeface="Calibri"/>
                <a:ea typeface="Calibri"/>
                <a:cs typeface="Arial"/>
              </a:rPr>
              <a:t>Skills</a:t>
            </a:r>
            <a:r>
              <a:rPr lang="es-MX" sz="1400">
                <a:latin typeface="Calibri"/>
                <a:ea typeface="Calibri"/>
                <a:cs typeface="Arial"/>
              </a:rPr>
              <a:t>. “Habilidades básicas de la vida diaria”.</a:t>
            </a:r>
            <a:r>
              <a:rPr lang="es-MX" sz="1400"/>
              <a:t> </a:t>
            </a:r>
            <a:endParaRPr lang="es-CL" sz="1400">
              <a:ea typeface="Calibri" panose="020F0502020204030204"/>
              <a:cs typeface="Calibri" panose="020F0502020204030204"/>
            </a:endParaRPr>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1074616" y="1390755"/>
            <a:ext cx="3868615" cy="646331"/>
          </a:xfrm>
          <a:prstGeom prst="rect">
            <a:avLst/>
          </a:prstGeom>
          <a:noFill/>
        </p:spPr>
        <p:txBody>
          <a:bodyPr wrap="square" lIns="91440" tIns="45720" rIns="91440" bIns="45720" rtlCol="0" anchor="t">
            <a:spAutoFit/>
          </a:bodyPr>
          <a:lstStyle/>
          <a:p>
            <a:pPr algn="ctr"/>
            <a:r>
              <a:rPr lang="es-MX" sz="3600"/>
              <a:t>Objetivo General</a:t>
            </a:r>
            <a:endParaRPr lang="es-CL"/>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08D4A171-2FE3-5173-34E6-9DC3D74E7376}"/>
              </a:ext>
            </a:extLst>
          </p:cNvPr>
          <p:cNvSpPr/>
          <p:nvPr/>
        </p:nvSpPr>
        <p:spPr>
          <a:xfrm>
            <a:off x="758289" y="2285838"/>
            <a:ext cx="4710659" cy="419997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MX" sz="2400">
                <a:ea typeface="+mn-lt"/>
                <a:cs typeface="+mn-lt"/>
              </a:rPr>
              <a:t>Ayudar a las personas que sufren o han sufrido una enfermedad mental prolongada para mejorar su calidad de vida y autonomía utilizando una aplicación móvil con uso de Inteligencia Artificial.</a:t>
            </a:r>
            <a:endParaRPr lang="es-ES">
              <a:ea typeface="Calibri" panose="020F0502020204030204"/>
              <a:cs typeface="Calibri" panose="020F0502020204030204"/>
            </a:endParaRPr>
          </a:p>
        </p:txBody>
      </p:sp>
      <p:sp>
        <p:nvSpPr>
          <p:cNvPr id="2" name="CuadroTexto 1">
            <a:extLst>
              <a:ext uri="{FF2B5EF4-FFF2-40B4-BE49-F238E27FC236}">
                <a16:creationId xmlns:a16="http://schemas.microsoft.com/office/drawing/2014/main" id="{733B57D9-BF13-9372-D021-14655CF00C4C}"/>
              </a:ext>
            </a:extLst>
          </p:cNvPr>
          <p:cNvSpPr txBox="1"/>
          <p:nvPr/>
        </p:nvSpPr>
        <p:spPr>
          <a:xfrm>
            <a:off x="6867770" y="1395355"/>
            <a:ext cx="4083538" cy="646331"/>
          </a:xfrm>
          <a:prstGeom prst="rect">
            <a:avLst/>
          </a:prstGeom>
          <a:noFill/>
        </p:spPr>
        <p:txBody>
          <a:bodyPr wrap="square" rtlCol="0">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3600"/>
              <a:t>Objetivos Específicos</a:t>
            </a:r>
            <a:endParaRPr lang="es-CL"/>
          </a:p>
        </p:txBody>
      </p:sp>
      <p:sp>
        <p:nvSpPr>
          <p:cNvPr id="5" name="Rectángulo: esquinas redondeadas 4">
            <a:extLst>
              <a:ext uri="{FF2B5EF4-FFF2-40B4-BE49-F238E27FC236}">
                <a16:creationId xmlns:a16="http://schemas.microsoft.com/office/drawing/2014/main" id="{A4A67560-3980-B212-DB10-D0E97E8A150E}"/>
              </a:ext>
            </a:extLst>
          </p:cNvPr>
          <p:cNvSpPr/>
          <p:nvPr/>
        </p:nvSpPr>
        <p:spPr>
          <a:xfrm>
            <a:off x="6375595" y="2285838"/>
            <a:ext cx="5062352" cy="419997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285750" indent="-285750" algn="just">
              <a:buFont typeface="Arial,Sans-Serif"/>
              <a:buChar char="•"/>
            </a:pPr>
            <a:r>
              <a:rPr lang="es-MX" sz="2200">
                <a:ea typeface="+mn-lt"/>
                <a:cs typeface="+mn-lt"/>
              </a:rPr>
              <a:t>Ayudar a los usuarios de la App a crear hábitos saludables para mejorar su calidad de vida.</a:t>
            </a:r>
            <a:endParaRPr lang="es-ES" sz="2200">
              <a:ea typeface="+mn-lt"/>
              <a:cs typeface="+mn-lt"/>
            </a:endParaRPr>
          </a:p>
          <a:p>
            <a:pPr marL="285750" indent="-285750" algn="just">
              <a:buFont typeface="Arial,Sans-Serif"/>
              <a:buChar char="•"/>
            </a:pPr>
            <a:r>
              <a:rPr lang="es-MX" sz="2200">
                <a:ea typeface="+mn-lt"/>
                <a:cs typeface="+mn-lt"/>
              </a:rPr>
              <a:t>Posibilitar el seguimiento de los hábitos de salud mental de las personas.</a:t>
            </a:r>
            <a:endParaRPr lang="en-US" sz="2200">
              <a:ea typeface="+mn-lt"/>
              <a:cs typeface="+mn-lt"/>
            </a:endParaRPr>
          </a:p>
          <a:p>
            <a:pPr marL="285750" indent="-285750" algn="just">
              <a:buFont typeface="Arial,Sans-Serif"/>
              <a:buChar char="•"/>
            </a:pPr>
            <a:r>
              <a:rPr lang="es-MX" sz="2200">
                <a:ea typeface="+mn-lt"/>
                <a:cs typeface="+mn-lt"/>
              </a:rPr>
              <a:t>Facilitar el acceso universal a una terapia de bajo costo.</a:t>
            </a:r>
          </a:p>
        </p:txBody>
      </p:sp>
    </p:spTree>
    <p:extLst>
      <p:ext uri="{BB962C8B-B14F-4D97-AF65-F5344CB8AC3E}">
        <p14:creationId xmlns:p14="http://schemas.microsoft.com/office/powerpoint/2010/main" val="1148063003"/>
      </p:ext>
    </p:extLst>
  </p:cSld>
  <p:clrMapOvr>
    <a:masterClrMapping/>
  </p:clrMapOvr>
  <p:transition spd="slow">
    <p:wipe/>
  </p:transition>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lIns="91440" tIns="45720" rIns="91440" bIns="45720" rtlCol="0" anchor="t">
            <a:spAutoFit/>
          </a:bodyPr>
          <a:lstStyle/>
          <a:p>
            <a:pPr algn="ctr"/>
            <a:r>
              <a:rPr lang="es-MX" sz="3600"/>
              <a:t>Alcance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296938E8-516A-8468-B048-D10DFE5F7AFE}"/>
              </a:ext>
            </a:extLst>
          </p:cNvPr>
          <p:cNvSpPr/>
          <p:nvPr/>
        </p:nvSpPr>
        <p:spPr>
          <a:xfrm>
            <a:off x="6654069" y="2077121"/>
            <a:ext cx="4979856" cy="416314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285750" indent="-285750" algn="just">
              <a:buFont typeface="Arial"/>
              <a:buChar char="•"/>
            </a:pPr>
            <a:r>
              <a:rPr lang="es-MX" sz="2000">
                <a:ea typeface="Calibri"/>
                <a:cs typeface="Calibri"/>
              </a:rPr>
              <a:t>Dependencia de herramientas gratuitas.</a:t>
            </a:r>
          </a:p>
          <a:p>
            <a:pPr marL="285750" indent="-285750" algn="just">
              <a:buFont typeface="Arial"/>
              <a:buChar char="•"/>
            </a:pPr>
            <a:r>
              <a:rPr lang="es-MX" sz="2000">
                <a:ea typeface="Calibri"/>
                <a:cs typeface="Calibri"/>
              </a:rPr>
              <a:t>Rendimiento en dispositivos de gama baja.</a:t>
            </a:r>
          </a:p>
          <a:p>
            <a:pPr marL="285750" indent="-285750" algn="just">
              <a:buFont typeface="Arial"/>
              <a:buChar char="•"/>
            </a:pPr>
            <a:r>
              <a:rPr lang="es-MX" sz="2000">
                <a:ea typeface="Calibri"/>
                <a:cs typeface="Calibri"/>
              </a:rPr>
              <a:t>Tiempo y recursos limitados para el desarrollo.</a:t>
            </a:r>
          </a:p>
        </p:txBody>
      </p:sp>
      <p:sp>
        <p:nvSpPr>
          <p:cNvPr id="4" name="Rectángulo: esquinas redondeadas 3">
            <a:extLst>
              <a:ext uri="{FF2B5EF4-FFF2-40B4-BE49-F238E27FC236}">
                <a16:creationId xmlns:a16="http://schemas.microsoft.com/office/drawing/2014/main" id="{A533CC79-D32A-8D1E-6EC3-ACC39482F1C7}"/>
              </a:ext>
            </a:extLst>
          </p:cNvPr>
          <p:cNvSpPr/>
          <p:nvPr/>
        </p:nvSpPr>
        <p:spPr>
          <a:xfrm>
            <a:off x="414136" y="2074299"/>
            <a:ext cx="4979856" cy="416314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285750" indent="-285750">
              <a:buFont typeface="Arial"/>
              <a:buChar char="•"/>
            </a:pPr>
            <a:endParaRPr lang="es-MX">
              <a:ea typeface="Calibri"/>
              <a:cs typeface="Calibri"/>
            </a:endParaRPr>
          </a:p>
          <a:p>
            <a:endParaRPr lang="es-MX">
              <a:ea typeface="Calibri"/>
              <a:cs typeface="Calibri"/>
            </a:endParaRPr>
          </a:p>
          <a:p>
            <a:pPr algn="just"/>
            <a:r>
              <a:rPr lang="es-MX" sz="2000">
                <a:ea typeface="+mn-lt"/>
                <a:cs typeface="+mn-lt"/>
              </a:rPr>
              <a:t>Aplicación móvil que automatiza la realización del Test BELS y, mediante inteligencia artificial, genera un plan de trabajo personalizado basado en los resultados obtenidos. Además, incluye un sistema de seguimiento de actividades que muestra el porcentaje de cumplimiento diario y ofrece un resumen detallado mensual.</a:t>
            </a:r>
            <a:endParaRPr lang="es-MX">
              <a:ea typeface="+mn-lt"/>
              <a:cs typeface="+mn-lt"/>
            </a:endParaRPr>
          </a:p>
          <a:p>
            <a:pPr algn="ctr"/>
            <a:endParaRPr lang="es-MX">
              <a:ea typeface="Calibri"/>
              <a:cs typeface="Calibri"/>
            </a:endParaRPr>
          </a:p>
          <a:p>
            <a:endParaRPr lang="es-MX">
              <a:ea typeface="Calibri"/>
              <a:cs typeface="Calibri"/>
            </a:endParaRPr>
          </a:p>
        </p:txBody>
      </p:sp>
      <p:sp>
        <p:nvSpPr>
          <p:cNvPr id="2" name="CuadroTexto 1">
            <a:extLst>
              <a:ext uri="{FF2B5EF4-FFF2-40B4-BE49-F238E27FC236}">
                <a16:creationId xmlns:a16="http://schemas.microsoft.com/office/drawing/2014/main" id="{93FEF2E9-B475-E46B-12F6-14CCA1A69E08}"/>
              </a:ext>
            </a:extLst>
          </p:cNvPr>
          <p:cNvSpPr txBox="1"/>
          <p:nvPr/>
        </p:nvSpPr>
        <p:spPr>
          <a:xfrm>
            <a:off x="2427111" y="2384778"/>
            <a:ext cx="954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cs typeface="Calibri"/>
              </a:rPr>
              <a:t>Alcance</a:t>
            </a:r>
            <a:endParaRPr lang="es-ES"/>
          </a:p>
        </p:txBody>
      </p:sp>
      <p:sp>
        <p:nvSpPr>
          <p:cNvPr id="5" name="CuadroTexto 4">
            <a:extLst>
              <a:ext uri="{FF2B5EF4-FFF2-40B4-BE49-F238E27FC236}">
                <a16:creationId xmlns:a16="http://schemas.microsoft.com/office/drawing/2014/main" id="{FCFB656E-269E-F5AB-3826-853F169EE602}"/>
              </a:ext>
            </a:extLst>
          </p:cNvPr>
          <p:cNvSpPr txBox="1"/>
          <p:nvPr/>
        </p:nvSpPr>
        <p:spPr>
          <a:xfrm>
            <a:off x="8377657" y="2384777"/>
            <a:ext cx="1538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cs typeface="Calibri"/>
              </a:rPr>
              <a:t>Limitaciones</a:t>
            </a:r>
            <a:endParaRPr lang="es-ES"/>
          </a:p>
        </p:txBody>
      </p:sp>
    </p:spTree>
    <p:extLst>
      <p:ext uri="{BB962C8B-B14F-4D97-AF65-F5344CB8AC3E}">
        <p14:creationId xmlns:p14="http://schemas.microsoft.com/office/powerpoint/2010/main" val="3299956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DAA79-A266-6160-D263-CC9D7C438684}"/>
            </a:ext>
          </a:extLst>
        </p:cNvPr>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457FC7BD-B385-E9B6-FE27-B39E22A58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FE2A9A0-E99A-ADBF-BCC6-4F1B68F6D0F4}"/>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91F446EB-AB5D-6DF3-6212-9F98A5072C8A}"/>
              </a:ext>
            </a:extLst>
          </p:cNvPr>
          <p:cNvSpPr txBox="1"/>
          <p:nvPr/>
        </p:nvSpPr>
        <p:spPr>
          <a:xfrm>
            <a:off x="0" y="1432655"/>
            <a:ext cx="12191999" cy="646331"/>
          </a:xfrm>
          <a:prstGeom prst="rect">
            <a:avLst/>
          </a:prstGeom>
          <a:noFill/>
        </p:spPr>
        <p:txBody>
          <a:bodyPr wrap="square" rtlCol="0">
            <a:spAutoFit/>
          </a:bodyPr>
          <a:lstStyle/>
          <a:p>
            <a:pPr algn="ctr"/>
            <a:r>
              <a:rPr lang="es-MX" sz="3600"/>
              <a:t>Competencias de carrera</a:t>
            </a:r>
          </a:p>
        </p:txBody>
      </p:sp>
      <p:cxnSp>
        <p:nvCxnSpPr>
          <p:cNvPr id="9" name="Conector recto 8">
            <a:extLst>
              <a:ext uri="{FF2B5EF4-FFF2-40B4-BE49-F238E27FC236}">
                <a16:creationId xmlns:a16="http://schemas.microsoft.com/office/drawing/2014/main" id="{3CFA5CB0-439F-2A94-61DC-DDBAEB4FEBCF}"/>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60143FC5-35AD-0D3D-7340-F3B0106C294D}"/>
              </a:ext>
            </a:extLst>
          </p:cNvPr>
          <p:cNvSpPr txBox="1"/>
          <p:nvPr/>
        </p:nvSpPr>
        <p:spPr>
          <a:xfrm>
            <a:off x="491068" y="2494844"/>
            <a:ext cx="11209865"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sz="1600">
              <a:ea typeface="Calibri"/>
              <a:cs typeface="Calibri"/>
            </a:endParaRPr>
          </a:p>
          <a:p>
            <a:pPr marL="285750" indent="-285750" algn="just">
              <a:buFont typeface="Arial"/>
              <a:buChar char="•"/>
            </a:pPr>
            <a:r>
              <a:rPr lang="es" sz="2000"/>
              <a:t>Ofrecer propuestas de solución informática analizando de forma integral los procesos de acuerdo a los requerimientos de la organización.</a:t>
            </a:r>
            <a:endParaRPr lang="es-ES" sz="2000"/>
          </a:p>
          <a:p>
            <a:pPr marL="285750" indent="-285750" algn="just">
              <a:buFont typeface="Arial"/>
              <a:buChar char="•"/>
            </a:pPr>
            <a:endParaRPr lang="es" sz="2000"/>
          </a:p>
          <a:p>
            <a:pPr marL="285750" indent="-285750" algn="just">
              <a:buFont typeface="Arial"/>
              <a:buChar char="•"/>
            </a:pPr>
            <a:r>
              <a:rPr lang="es" sz="2000"/>
              <a:t>Gestionar proyectos informáticos, ofreciendo alternativas para la toma de decisiones de acuerdo a los requerimientos de la organización.</a:t>
            </a:r>
            <a:endParaRPr lang="es-ES" sz="2000">
              <a:ea typeface="Calibri"/>
              <a:cs typeface="Calibri"/>
            </a:endParaRPr>
          </a:p>
          <a:p>
            <a:pPr algn="just"/>
            <a:endParaRPr lang="es-ES" sz="2000">
              <a:ea typeface="Calibri"/>
              <a:cs typeface="Calibri"/>
            </a:endParaRPr>
          </a:p>
          <a:p>
            <a:pPr marL="285750" indent="-285750" algn="just">
              <a:buFont typeface="Arial"/>
              <a:buChar char="•"/>
            </a:pPr>
            <a:r>
              <a:rPr lang="es" sz="2000"/>
              <a:t>Construir modelos de datos para soportar los requerimientos de la organización de acuerdo con un diseño definido y escalable en el tiempo.</a:t>
            </a:r>
            <a:endParaRPr lang="es" sz="2000">
              <a:ea typeface="Calibri"/>
              <a:cs typeface="Calibri"/>
            </a:endParaRPr>
          </a:p>
          <a:p>
            <a:pPr algn="just"/>
            <a:endParaRPr lang="es" sz="2000">
              <a:ea typeface="Calibri"/>
              <a:cs typeface="Calibri"/>
            </a:endParaRPr>
          </a:p>
          <a:p>
            <a:pPr marL="285750" indent="-285750" algn="just">
              <a:buFont typeface="Arial"/>
              <a:buChar char="•"/>
            </a:pPr>
            <a:r>
              <a:rPr lang="es" sz="2000"/>
              <a:t>Desarrollar una solución de software utilizando técnicas que permitan sistematizar el proceso de desarrollo y mantenimiento, asegurando el logro de los objetivos.</a:t>
            </a:r>
            <a:endParaRPr lang="es" sz="2000">
              <a:ea typeface="Calibri"/>
              <a:cs typeface="Calibri"/>
            </a:endParaRPr>
          </a:p>
        </p:txBody>
      </p:sp>
    </p:spTree>
    <p:extLst>
      <p:ext uri="{BB962C8B-B14F-4D97-AF65-F5344CB8AC3E}">
        <p14:creationId xmlns:p14="http://schemas.microsoft.com/office/powerpoint/2010/main" val="1055495517"/>
      </p:ext>
    </p:extLst>
  </p:cSld>
  <p:clrMapOvr>
    <a:masterClrMapping/>
  </p:clrMapOvr>
  <p:transition spd="slow">
    <p:wipe/>
  </p:transition>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a:t>Metodología de trabajo para el desarrollo del proyecto</a:t>
            </a:r>
            <a:endParaRPr lang="es-CL"/>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8" name="Imagen 7" descr="Diagrama&#10;&#10;Descripción generada automáticamente">
            <a:extLst>
              <a:ext uri="{FF2B5EF4-FFF2-40B4-BE49-F238E27FC236}">
                <a16:creationId xmlns:a16="http://schemas.microsoft.com/office/drawing/2014/main" id="{3FF87164-D57F-E120-D717-D6A237EBC4B2}"/>
              </a:ext>
            </a:extLst>
          </p:cNvPr>
          <p:cNvPicPr>
            <a:picLocks noChangeAspect="1"/>
          </p:cNvPicPr>
          <p:nvPr/>
        </p:nvPicPr>
        <p:blipFill>
          <a:blip r:embed="rId4"/>
          <a:stretch>
            <a:fillRect/>
          </a:stretch>
        </p:blipFill>
        <p:spPr>
          <a:xfrm>
            <a:off x="270404" y="2153708"/>
            <a:ext cx="8701970" cy="4512028"/>
          </a:xfrm>
          <a:prstGeom prst="rect">
            <a:avLst/>
          </a:prstGeom>
        </p:spPr>
      </p:pic>
      <p:sp>
        <p:nvSpPr>
          <p:cNvPr id="10" name="CuadroTexto 9">
            <a:extLst>
              <a:ext uri="{FF2B5EF4-FFF2-40B4-BE49-F238E27FC236}">
                <a16:creationId xmlns:a16="http://schemas.microsoft.com/office/drawing/2014/main" id="{EEFB7190-4242-EA5E-DD50-F5A0F42A5664}"/>
              </a:ext>
            </a:extLst>
          </p:cNvPr>
          <p:cNvSpPr txBox="1"/>
          <p:nvPr/>
        </p:nvSpPr>
        <p:spPr>
          <a:xfrm>
            <a:off x="8248779" y="2529595"/>
            <a:ext cx="394890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ea typeface="Calibri"/>
                <a:cs typeface="Calibri"/>
              </a:rPr>
              <a:t>Metodología</a:t>
            </a:r>
            <a:r>
              <a:rPr lang="es-ES">
                <a:ea typeface="Calibri"/>
                <a:cs typeface="Calibri"/>
              </a:rPr>
              <a:t>: Ágil</a:t>
            </a:r>
          </a:p>
          <a:p>
            <a:endParaRPr lang="es-ES">
              <a:ea typeface="Calibri"/>
              <a:cs typeface="Calibri"/>
            </a:endParaRPr>
          </a:p>
          <a:p>
            <a:r>
              <a:rPr lang="es-ES" b="1">
                <a:ea typeface="Calibri"/>
                <a:cs typeface="Calibri"/>
              </a:rPr>
              <a:t>Framework</a:t>
            </a:r>
            <a:r>
              <a:rPr lang="es-ES">
                <a:ea typeface="Calibri"/>
                <a:cs typeface="Calibri"/>
              </a:rPr>
              <a:t>: Scrum</a:t>
            </a:r>
          </a:p>
          <a:p>
            <a:endParaRPr lang="es-ES">
              <a:ea typeface="Calibri"/>
              <a:cs typeface="Calibri"/>
            </a:endParaRPr>
          </a:p>
          <a:p>
            <a:r>
              <a:rPr lang="es-ES" b="1">
                <a:ea typeface="Calibri"/>
                <a:cs typeface="Calibri"/>
              </a:rPr>
              <a:t>Herramienta de software</a:t>
            </a:r>
            <a:r>
              <a:rPr lang="es-ES">
                <a:ea typeface="Calibri"/>
                <a:cs typeface="Calibri"/>
              </a:rPr>
              <a:t>: Jira</a:t>
            </a:r>
          </a:p>
          <a:p>
            <a:endParaRPr lang="es-ES">
              <a:ea typeface="Calibri"/>
              <a:cs typeface="Calibri"/>
            </a:endParaRPr>
          </a:p>
          <a:p>
            <a:r>
              <a:rPr lang="es-ES" b="1">
                <a:ea typeface="Calibri"/>
                <a:cs typeface="Calibri"/>
              </a:rPr>
              <a:t>Justificación:</a:t>
            </a:r>
            <a:r>
              <a:rPr lang="es-ES">
                <a:ea typeface="Calibri"/>
                <a:cs typeface="Calibri"/>
              </a:rPr>
              <a:t> Adaptabilidad, flexibilidad y generación de valor</a:t>
            </a:r>
          </a:p>
        </p:txBody>
      </p:sp>
    </p:spTree>
    <p:extLst>
      <p:ext uri="{BB962C8B-B14F-4D97-AF65-F5344CB8AC3E}">
        <p14:creationId xmlns:p14="http://schemas.microsoft.com/office/powerpoint/2010/main" val="3964199749"/>
      </p:ext>
    </p:extLst>
  </p:cSld>
  <p:clrMapOvr>
    <a:masterClrMapping/>
  </p:clrMapOvr>
  <p:transition spd="slow">
    <p:wipe/>
  </p:transition>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1" y="1155656"/>
            <a:ext cx="12191999" cy="646331"/>
          </a:xfrm>
          <a:prstGeom prst="rect">
            <a:avLst/>
          </a:prstGeom>
          <a:noFill/>
        </p:spPr>
        <p:txBody>
          <a:bodyPr wrap="square" lIns="91440" tIns="45720" rIns="91440" bIns="45720" rtlCol="0" anchor="t">
            <a:spAutoFit/>
          </a:bodyPr>
          <a:lstStyle/>
          <a:p>
            <a:pPr algn="ctr"/>
            <a:r>
              <a:rPr lang="es-MX" sz="3600"/>
              <a:t>Cronograma para el desarrollo del proyecto</a:t>
            </a:r>
            <a:endParaRPr lang="es-MX" sz="1600">
              <a:solidFill>
                <a:schemeClr val="bg2">
                  <a:lumMod val="50000"/>
                </a:schemeClr>
              </a:solidFill>
              <a:ea typeface="Calibri"/>
              <a:cs typeface="Calibri"/>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10" name="Imagen 9" descr="Interfaz de usuario gráfica, Texto&#10;&#10;Descripción generada automáticamente">
            <a:extLst>
              <a:ext uri="{FF2B5EF4-FFF2-40B4-BE49-F238E27FC236}">
                <a16:creationId xmlns:a16="http://schemas.microsoft.com/office/drawing/2014/main" id="{CBA11FF5-DCD1-470C-82F7-EF038F427826}"/>
              </a:ext>
            </a:extLst>
          </p:cNvPr>
          <p:cNvPicPr>
            <a:picLocks noChangeAspect="1"/>
          </p:cNvPicPr>
          <p:nvPr/>
        </p:nvPicPr>
        <p:blipFill>
          <a:blip r:embed="rId4"/>
          <a:stretch>
            <a:fillRect/>
          </a:stretch>
        </p:blipFill>
        <p:spPr>
          <a:xfrm>
            <a:off x="750887" y="5008386"/>
            <a:ext cx="1800225" cy="933450"/>
          </a:xfrm>
          <a:prstGeom prst="rect">
            <a:avLst/>
          </a:prstGeom>
        </p:spPr>
      </p:pic>
      <p:pic>
        <p:nvPicPr>
          <p:cNvPr id="11" name="Imagen 10" descr="Texto&#10;&#10;Descripción generada automáticamente">
            <a:extLst>
              <a:ext uri="{FF2B5EF4-FFF2-40B4-BE49-F238E27FC236}">
                <a16:creationId xmlns:a16="http://schemas.microsoft.com/office/drawing/2014/main" id="{4A1279DA-A697-FA5A-CB14-D3C72E1FB5A1}"/>
              </a:ext>
            </a:extLst>
          </p:cNvPr>
          <p:cNvPicPr>
            <a:picLocks noChangeAspect="1"/>
          </p:cNvPicPr>
          <p:nvPr/>
        </p:nvPicPr>
        <p:blipFill>
          <a:blip r:embed="rId5"/>
          <a:stretch>
            <a:fillRect/>
          </a:stretch>
        </p:blipFill>
        <p:spPr>
          <a:xfrm>
            <a:off x="2556581" y="4979810"/>
            <a:ext cx="1885950" cy="990600"/>
          </a:xfrm>
          <a:prstGeom prst="rect">
            <a:avLst/>
          </a:prstGeom>
        </p:spPr>
      </p:pic>
      <p:pic>
        <p:nvPicPr>
          <p:cNvPr id="3" name="Imagen 2">
            <a:extLst>
              <a:ext uri="{FF2B5EF4-FFF2-40B4-BE49-F238E27FC236}">
                <a16:creationId xmlns:a16="http://schemas.microsoft.com/office/drawing/2014/main" id="{1771C51B-63AD-03F6-360F-8888CCF4A357}"/>
              </a:ext>
            </a:extLst>
          </p:cNvPr>
          <p:cNvPicPr>
            <a:picLocks noChangeAspect="1"/>
          </p:cNvPicPr>
          <p:nvPr/>
        </p:nvPicPr>
        <p:blipFill>
          <a:blip r:embed="rId6"/>
          <a:stretch>
            <a:fillRect/>
          </a:stretch>
        </p:blipFill>
        <p:spPr>
          <a:xfrm>
            <a:off x="4683245" y="4976184"/>
            <a:ext cx="2192906" cy="1520765"/>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9311E6D9-BBBB-5903-1F27-169D5F64BEF3}"/>
              </a:ext>
            </a:extLst>
          </p:cNvPr>
          <p:cNvPicPr>
            <a:picLocks noChangeAspect="1"/>
          </p:cNvPicPr>
          <p:nvPr/>
        </p:nvPicPr>
        <p:blipFill>
          <a:blip r:embed="rId7"/>
          <a:stretch>
            <a:fillRect/>
          </a:stretch>
        </p:blipFill>
        <p:spPr>
          <a:xfrm>
            <a:off x="156445" y="2255179"/>
            <a:ext cx="12037262" cy="1916322"/>
          </a:xfrm>
          <a:prstGeom prst="rect">
            <a:avLst/>
          </a:prstGeom>
        </p:spPr>
      </p:pic>
    </p:spTree>
    <p:extLst>
      <p:ext uri="{BB962C8B-B14F-4D97-AF65-F5344CB8AC3E}">
        <p14:creationId xmlns:p14="http://schemas.microsoft.com/office/powerpoint/2010/main" val="2124552447"/>
      </p:ext>
    </p:extLst>
  </p:cSld>
  <p:clrMapOvr>
    <a:masterClrMapping/>
  </p:clrMapOvr>
  <p:transition spd="slow">
    <p:wipe/>
  </p:transition>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a:solidFill>
                  <a:schemeClr val="bg2">
                    <a:lumMod val="50000"/>
                  </a:schemeClr>
                </a:solidFill>
              </a:rPr>
              <a:t>PROYECTO BELS</a:t>
            </a:r>
            <a:endParaRPr lang="es-ES"/>
          </a:p>
        </p:txBody>
      </p:sp>
      <p:sp>
        <p:nvSpPr>
          <p:cNvPr id="7" name="CuadroTexto 6">
            <a:extLst>
              <a:ext uri="{FF2B5EF4-FFF2-40B4-BE49-F238E27FC236}">
                <a16:creationId xmlns:a16="http://schemas.microsoft.com/office/drawing/2014/main" id="{3A739E92-330D-944C-ED3E-C7F02FA216B3}"/>
              </a:ext>
            </a:extLst>
          </p:cNvPr>
          <p:cNvSpPr txBox="1"/>
          <p:nvPr/>
        </p:nvSpPr>
        <p:spPr>
          <a:xfrm>
            <a:off x="2043822" y="185538"/>
            <a:ext cx="7444945" cy="1015663"/>
          </a:xfrm>
          <a:prstGeom prst="rect">
            <a:avLst/>
          </a:prstGeom>
          <a:noFill/>
        </p:spPr>
        <p:txBody>
          <a:bodyPr wrap="square" lIns="91440" tIns="45720" rIns="91440" bIns="45720" rtlCol="0" anchor="t">
            <a:spAutoFit/>
          </a:bodyPr>
          <a:lstStyle/>
          <a:p>
            <a:pPr algn="ctr"/>
            <a:r>
              <a:rPr lang="es-MX" sz="3600"/>
              <a:t>Arquitectura del software</a:t>
            </a:r>
          </a:p>
          <a:p>
            <a:pPr algn="ctr"/>
            <a:endParaRPr lang="es-MX" sz="2400">
              <a:solidFill>
                <a:schemeClr val="bg2">
                  <a:lumMod val="50000"/>
                </a:schemeClr>
              </a:solidFill>
              <a:ea typeface="Calibri"/>
              <a:cs typeface="Calibri"/>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3" name="Imagen 2" descr="Diagrama&#10;&#10;Descripción generada automáticamente">
            <a:extLst>
              <a:ext uri="{FF2B5EF4-FFF2-40B4-BE49-F238E27FC236}">
                <a16:creationId xmlns:a16="http://schemas.microsoft.com/office/drawing/2014/main" id="{736F6FF5-1A36-4896-3F58-41FB05AA9B36}"/>
              </a:ext>
            </a:extLst>
          </p:cNvPr>
          <p:cNvPicPr>
            <a:picLocks noChangeAspect="1"/>
          </p:cNvPicPr>
          <p:nvPr/>
        </p:nvPicPr>
        <p:blipFill>
          <a:blip r:embed="rId4"/>
          <a:stretch>
            <a:fillRect/>
          </a:stretch>
        </p:blipFill>
        <p:spPr>
          <a:xfrm>
            <a:off x="1850571" y="810227"/>
            <a:ext cx="7449136" cy="6047773"/>
          </a:xfrm>
          <a:prstGeom prst="rect">
            <a:avLst/>
          </a:prstGeom>
        </p:spPr>
      </p:pic>
    </p:spTree>
    <p:extLst>
      <p:ext uri="{BB962C8B-B14F-4D97-AF65-F5344CB8AC3E}">
        <p14:creationId xmlns:p14="http://schemas.microsoft.com/office/powerpoint/2010/main" val="1890491460"/>
      </p:ext>
    </p:extLst>
  </p:cSld>
  <p:clrMapOvr>
    <a:masterClrMapping/>
  </p:clrMapOvr>
  <p:transition spd="slow">
    <p:wipe/>
  </p:transition>
  <p:extLst>
    <p:ext uri="{6950BFC3-D8DA-4A85-94F7-54DA5524770B}">
      <p188:commentRel xmlns:p188="http://schemas.microsoft.com/office/powerpoint/2018/8/main" r:id="rId2"/>
    </p:ext>
  </p:extLs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eceb891-855b-4705-a04b-b7e35b9ebf07" xsi:nil="true"/>
    <lcf76f155ced4ddcb4097134ff3c332f xmlns="a7795da6-dc7e-496d-8a91-a1b820372bb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E3EC39D226AA843AAA394C7E57038E0" ma:contentTypeVersion="12" ma:contentTypeDescription="Crear nuevo documento." ma:contentTypeScope="" ma:versionID="c6b7c4b0d429b54a75169f8424b7ed00">
  <xsd:schema xmlns:xsd="http://www.w3.org/2001/XMLSchema" xmlns:xs="http://www.w3.org/2001/XMLSchema" xmlns:p="http://schemas.microsoft.com/office/2006/metadata/properties" xmlns:ns2="a7795da6-dc7e-496d-8a91-a1b820372bbf" xmlns:ns3="feceb891-855b-4705-a04b-b7e35b9ebf07" targetNamespace="http://schemas.microsoft.com/office/2006/metadata/properties" ma:root="true" ma:fieldsID="15297365df4c01b2d034209fbbaf4a48" ns2:_="" ns3:_="">
    <xsd:import namespace="a7795da6-dc7e-496d-8a91-a1b820372bbf"/>
    <xsd:import namespace="feceb891-855b-4705-a04b-b7e35b9ebf0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795da6-dc7e-496d-8a91-a1b820372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ceb891-855b-4705-a04b-b7e35b9ebf0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b619a08-cab2-41dc-873c-f59645703dc7}" ma:internalName="TaxCatchAll" ma:showField="CatchAllData" ma:web="feceb891-855b-4705-a04b-b7e35b9ebf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14280-4DB5-43B6-992D-8DDF89F2282B}">
  <ds:schemaRefs>
    <ds:schemaRef ds:uri="a7795da6-dc7e-496d-8a91-a1b820372bbf"/>
    <ds:schemaRef ds:uri="feceb891-855b-4705-a04b-b7e35b9ebf0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BC48383-DD9C-4F6A-994E-1BC9C7C93462}">
  <ds:schemaRefs>
    <ds:schemaRef ds:uri="a7795da6-dc7e-496d-8a91-a1b820372bbf"/>
    <ds:schemaRef ds:uri="feceb891-855b-4705-a04b-b7e35b9ebf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2D484E-A38C-4790-AF9A-18B582B4D4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15</Slides>
  <Notes>0</Notes>
  <HiddenSlides>0</HiddenSlide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revision>2</cp:revision>
  <dcterms:created xsi:type="dcterms:W3CDTF">2023-10-28T21:12:11Z</dcterms:created>
  <dcterms:modified xsi:type="dcterms:W3CDTF">2024-12-09T23:25:53Z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0x010100AE3EC39D226AA843AAA394C7E57038E0</vt:lpwstr>
  </property>
  <property fmtid="{D5CDD505-2E9C-101B-9397-08002B2CF9AE}" pid="3" name="MediaServiceImageTags">
    <vt:lpwstr/>
  </property>
</Properties>
</file>