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73" r:id="rId8"/>
    <p:sldId id="259" r:id="rId9"/>
    <p:sldId id="264" r:id="rId10"/>
    <p:sldId id="271" r:id="rId11"/>
    <p:sldId id="260" r:id="rId12"/>
    <p:sldId id="272" r:id="rId13"/>
    <p:sldId id="262" r:id="rId14"/>
    <p:sldId id="263" r:id="rId15"/>
    <p:sldId id="270" r:id="rId16"/>
    <p:sldId id="265" r:id="rId17"/>
    <p:sldId id="267" r:id="rId18"/>
    <p:sldId id="269" r:id="rId19"/>
    <p:sldId id="268" r:id="rId20"/>
    <p:sldId id="266" r:id="rId2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457342-1C89-FA20-6CF2-7ACEAA0BB94D}" v="8" dt="2024-10-23T02:28:47.0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r>
            <a:rPr lang="es-MX"/>
            <a:t>Jose Bautista</a:t>
          </a:r>
          <a:endParaRPr lang="es-CL"/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/>
      <dgm:spPr/>
      <dgm:t>
        <a:bodyPr/>
        <a:lstStyle/>
        <a:p>
          <a:r>
            <a:rPr lang="es-MX"/>
            <a:t>Cargo: Desarrollador full-</a:t>
          </a:r>
          <a:r>
            <a:rPr lang="es-MX" err="1"/>
            <a:t>stack</a:t>
          </a:r>
          <a:endParaRPr lang="es-CL"/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02A34BC0-F8BA-4A89-87A4-4F20079DFD06}">
      <dgm:prSet phldrT="[Texto]"/>
      <dgm:spPr/>
      <dgm:t>
        <a:bodyPr/>
        <a:lstStyle/>
        <a:p>
          <a:r>
            <a:rPr lang="es-MX"/>
            <a:t>Luis Velásquez</a:t>
          </a:r>
          <a:endParaRPr lang="es-CL"/>
        </a:p>
      </dgm:t>
    </dgm:pt>
    <dgm:pt modelId="{9ADB496F-2DB6-4F16-8C91-2EB9CDF5F2F2}" type="parTrans" cxnId="{0E2AE979-A66C-4CEC-BFF4-5B28BB7CD9EA}">
      <dgm:prSet/>
      <dgm:spPr/>
      <dgm:t>
        <a:bodyPr/>
        <a:lstStyle/>
        <a:p>
          <a:endParaRPr lang="es-CL"/>
        </a:p>
      </dgm:t>
    </dgm:pt>
    <dgm:pt modelId="{44AB630E-CD8B-4223-9F51-5EEE4E054B0A}" type="sibTrans" cxnId="{0E2AE979-A66C-4CEC-BFF4-5B28BB7CD9EA}">
      <dgm:prSet/>
      <dgm:spPr/>
      <dgm:t>
        <a:bodyPr/>
        <a:lstStyle/>
        <a:p>
          <a:endParaRPr lang="es-CL"/>
        </a:p>
      </dgm:t>
    </dgm:pt>
    <dgm:pt modelId="{99FF0D0F-282A-4030-9AF5-3B7621881539}">
      <dgm:prSet phldrT="[Texto]"/>
      <dgm:spPr/>
      <dgm:t>
        <a:bodyPr/>
        <a:lstStyle/>
        <a:p>
          <a:r>
            <a:rPr lang="es-MX"/>
            <a:t>Pablo González</a:t>
          </a:r>
          <a:endParaRPr lang="es-CL"/>
        </a:p>
      </dgm:t>
    </dgm:pt>
    <dgm:pt modelId="{A86F315C-C500-49D7-B443-1D58BD48589A}" type="parTrans" cxnId="{4FE7AF63-70AC-4ED4-8BFB-DCB2408F3318}">
      <dgm:prSet/>
      <dgm:spPr/>
      <dgm:t>
        <a:bodyPr/>
        <a:lstStyle/>
        <a:p>
          <a:endParaRPr lang="es-CL"/>
        </a:p>
      </dgm:t>
    </dgm:pt>
    <dgm:pt modelId="{1CCC8D2D-CD28-4814-B055-28ABD65CA276}" type="sibTrans" cxnId="{4FE7AF63-70AC-4ED4-8BFB-DCB2408F3318}">
      <dgm:prSet/>
      <dgm:spPr/>
      <dgm:t>
        <a:bodyPr/>
        <a:lstStyle/>
        <a:p>
          <a:endParaRPr lang="es-CL"/>
        </a:p>
      </dgm:t>
    </dgm:pt>
    <dgm:pt modelId="{2E221207-005F-49CB-81E1-6D036D64322B}">
      <dgm:prSet phldrT="[Texto]"/>
      <dgm:spPr/>
      <dgm:t>
        <a:bodyPr/>
        <a:lstStyle/>
        <a:p>
          <a:r>
            <a:rPr lang="es-MX"/>
            <a:t>Funciones: Desarrollo de software</a:t>
          </a:r>
          <a:endParaRPr lang="es-CL"/>
        </a:p>
      </dgm:t>
    </dgm:pt>
    <dgm:pt modelId="{3728DB5E-E904-481D-A1E5-49CF4AFFC0D3}" type="sibTrans" cxnId="{1C3272C9-C630-4D60-B76B-138907BB4D41}">
      <dgm:prSet/>
      <dgm:spPr/>
      <dgm:t>
        <a:bodyPr/>
        <a:lstStyle/>
        <a:p>
          <a:endParaRPr lang="es-CL"/>
        </a:p>
      </dgm:t>
    </dgm:pt>
    <dgm:pt modelId="{B200B6AA-AA2A-4CB8-80FF-4BB54938E8A5}" type="parTrans" cxnId="{1C3272C9-C630-4D60-B76B-138907BB4D41}">
      <dgm:prSet/>
      <dgm:spPr/>
      <dgm:t>
        <a:bodyPr/>
        <a:lstStyle/>
        <a:p>
          <a:endParaRPr lang="es-CL"/>
        </a:p>
      </dgm:t>
    </dgm:pt>
    <dgm:pt modelId="{A2BD12B5-7AB5-4859-B57E-1E77C0ED35DF}">
      <dgm:prSet phldrT="[Texto]"/>
      <dgm:spPr/>
      <dgm:t>
        <a:bodyPr/>
        <a:lstStyle/>
        <a:p>
          <a:r>
            <a:rPr lang="es-MX"/>
            <a:t>Cargo: Líder Técnico</a:t>
          </a:r>
          <a:endParaRPr lang="es-CL"/>
        </a:p>
      </dgm:t>
    </dgm:pt>
    <dgm:pt modelId="{35EEEEB1-B116-40C6-8142-8F938AF38B0B}" type="sibTrans" cxnId="{D5771F2D-99A4-4884-A896-FA1E2DEFDD88}">
      <dgm:prSet/>
      <dgm:spPr/>
      <dgm:t>
        <a:bodyPr/>
        <a:lstStyle/>
        <a:p>
          <a:endParaRPr lang="es-CL"/>
        </a:p>
      </dgm:t>
    </dgm:pt>
    <dgm:pt modelId="{AC7F7F07-A811-4CCD-BBFE-DAA4D1F5EE40}" type="parTrans" cxnId="{D5771F2D-99A4-4884-A896-FA1E2DEFDD88}">
      <dgm:prSet/>
      <dgm:spPr/>
      <dgm:t>
        <a:bodyPr/>
        <a:lstStyle/>
        <a:p>
          <a:endParaRPr lang="es-CL"/>
        </a:p>
      </dgm:t>
    </dgm:pt>
    <dgm:pt modelId="{D546635F-000B-49DF-BB26-293CCA777400}">
      <dgm:prSet phldrT="[Texto]"/>
      <dgm:spPr/>
      <dgm:t>
        <a:bodyPr/>
        <a:lstStyle/>
        <a:p>
          <a:r>
            <a:rPr lang="es-MX"/>
            <a:t>Funciones: Líder de equipo / Desarrollo de software</a:t>
          </a:r>
          <a:endParaRPr lang="es-CL"/>
        </a:p>
      </dgm:t>
    </dgm:pt>
    <dgm:pt modelId="{B01A0825-9EDF-4B9A-B345-1B486D914AD4}" type="sibTrans" cxnId="{AC0A7FF3-EEC4-470A-823E-BF7AF1556A99}">
      <dgm:prSet/>
      <dgm:spPr/>
      <dgm:t>
        <a:bodyPr/>
        <a:lstStyle/>
        <a:p>
          <a:endParaRPr lang="es-CL"/>
        </a:p>
      </dgm:t>
    </dgm:pt>
    <dgm:pt modelId="{5437D343-BECF-4620-B6C7-7088D8BBD91B}" type="parTrans" cxnId="{AC0A7FF3-EEC4-470A-823E-BF7AF1556A99}">
      <dgm:prSet/>
      <dgm:spPr/>
      <dgm:t>
        <a:bodyPr/>
        <a:lstStyle/>
        <a:p>
          <a:endParaRPr lang="es-CL"/>
        </a:p>
      </dgm:t>
    </dgm:pt>
    <dgm:pt modelId="{EA3B2395-55AF-495E-9D6B-329D2886612F}">
      <dgm:prSet phldrT="[Texto]"/>
      <dgm:spPr/>
      <dgm:t>
        <a:bodyPr/>
        <a:lstStyle/>
        <a:p>
          <a:r>
            <a:rPr lang="es-MX"/>
            <a:t>Cargo: Desarrollador full-</a:t>
          </a:r>
          <a:r>
            <a:rPr lang="es-MX" err="1"/>
            <a:t>stack</a:t>
          </a:r>
          <a:endParaRPr lang="es-CL"/>
        </a:p>
      </dgm:t>
    </dgm:pt>
    <dgm:pt modelId="{11A4E056-7834-4F82-8A9C-B8EA31F159E3}" type="sibTrans" cxnId="{778F2DBC-81F3-476D-BD99-784E4F7153C8}">
      <dgm:prSet/>
      <dgm:spPr/>
      <dgm:t>
        <a:bodyPr/>
        <a:lstStyle/>
        <a:p>
          <a:endParaRPr lang="es-CL"/>
        </a:p>
      </dgm:t>
    </dgm:pt>
    <dgm:pt modelId="{01DA10B6-3F7A-4C8A-AACD-F605EE6CCF20}" type="parTrans" cxnId="{778F2DBC-81F3-476D-BD99-784E4F7153C8}">
      <dgm:prSet/>
      <dgm:spPr/>
      <dgm:t>
        <a:bodyPr/>
        <a:lstStyle/>
        <a:p>
          <a:endParaRPr lang="es-CL"/>
        </a:p>
      </dgm:t>
    </dgm:pt>
    <dgm:pt modelId="{55A2A9EB-4C26-43C3-B721-D475B10BC39B}">
      <dgm:prSet phldrT="[Texto]"/>
      <dgm:spPr/>
      <dgm:t>
        <a:bodyPr/>
        <a:lstStyle/>
        <a:p>
          <a:r>
            <a:rPr lang="es-MX"/>
            <a:t>Funciones: Desarrollo de software</a:t>
          </a:r>
          <a:endParaRPr lang="es-CL"/>
        </a:p>
      </dgm:t>
    </dgm:pt>
    <dgm:pt modelId="{4EF4588A-187C-4393-9DFC-C6D80B20E995}" type="sibTrans" cxnId="{ECED70CB-7A25-48F8-9E03-51596FB1E92C}">
      <dgm:prSet/>
      <dgm:spPr/>
      <dgm:t>
        <a:bodyPr/>
        <a:lstStyle/>
        <a:p>
          <a:endParaRPr lang="es-CL"/>
        </a:p>
      </dgm:t>
    </dgm:pt>
    <dgm:pt modelId="{B8424EB2-FFE7-4867-9D5A-EE0D46E8AAFE}" type="parTrans" cxnId="{ECED70CB-7A25-48F8-9E03-51596FB1E92C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3" custLinFactNeighborX="5318" custLinFactNeighborY="-12417"/>
      <dgm:spPr/>
    </dgm:pt>
    <dgm:pt modelId="{9A7E2690-DE9C-4572-9BE5-B8C9A3B8BBB3}" type="pres">
      <dgm:prSet presAssocID="{78BFB295-8F5D-4286-B72B-79142F8F0E13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52D125D2-FCA7-4A2D-AB39-B6BD54F251F2}" type="pres">
      <dgm:prSet presAssocID="{78BFB295-8F5D-4286-B72B-79142F8F0E13}" presName="text" presStyleLbl="node1" presStyleIdx="0" presStyleCnt="3">
        <dgm:presLayoutVars>
          <dgm:bulletEnabled val="1"/>
        </dgm:presLayoutVars>
      </dgm:prSet>
      <dgm:spPr/>
    </dgm:pt>
    <dgm:pt modelId="{E95CA29D-745B-40BA-93B6-BB607C99A2CE}" type="pres">
      <dgm:prSet presAssocID="{E88D0928-51D4-4670-8963-60ABBB193E13}" presName="spacer" presStyleCnt="0"/>
      <dgm:spPr/>
    </dgm:pt>
    <dgm:pt modelId="{41A67AC8-1DD7-4AB7-96A3-87B24035E3FA}" type="pres">
      <dgm:prSet presAssocID="{02A34BC0-F8BA-4A89-87A4-4F20079DFD06}" presName="comp" presStyleCnt="0"/>
      <dgm:spPr/>
    </dgm:pt>
    <dgm:pt modelId="{39AFE128-ACF6-44CA-B18B-64F5782CF210}" type="pres">
      <dgm:prSet presAssocID="{02A34BC0-F8BA-4A89-87A4-4F20079DFD06}" presName="box" presStyleLbl="node1" presStyleIdx="1" presStyleCnt="3"/>
      <dgm:spPr/>
    </dgm:pt>
    <dgm:pt modelId="{3F97C059-D720-4D48-953F-B84D04D0BF79}" type="pres">
      <dgm:prSet presAssocID="{02A34BC0-F8BA-4A89-87A4-4F20079DFD06}" presName="img" presStyleLbl="fgImgPlace1" presStyleIdx="1" presStyleCnt="3" custLinFactNeighborX="611" custLinFactNeighborY="-60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CFFDF23F-D296-4CDF-8EE4-8A672559E207}" type="pres">
      <dgm:prSet presAssocID="{02A34BC0-F8BA-4A89-87A4-4F20079DFD06}" presName="text" presStyleLbl="node1" presStyleIdx="1" presStyleCnt="3">
        <dgm:presLayoutVars>
          <dgm:bulletEnabled val="1"/>
        </dgm:presLayoutVars>
      </dgm:prSet>
      <dgm:spPr/>
    </dgm:pt>
    <dgm:pt modelId="{40453781-DACE-4118-ADC4-2B966E9374E5}" type="pres">
      <dgm:prSet presAssocID="{44AB630E-CD8B-4223-9F51-5EEE4E054B0A}" presName="spacer" presStyleCnt="0"/>
      <dgm:spPr/>
    </dgm:pt>
    <dgm:pt modelId="{536722F8-2BA5-41A1-87DF-BBB1AF7DCA80}" type="pres">
      <dgm:prSet presAssocID="{99FF0D0F-282A-4030-9AF5-3B7621881539}" presName="comp" presStyleCnt="0"/>
      <dgm:spPr/>
    </dgm:pt>
    <dgm:pt modelId="{F36F4ED1-B414-46B8-A8C5-C0FB11F5CFBC}" type="pres">
      <dgm:prSet presAssocID="{99FF0D0F-282A-4030-9AF5-3B7621881539}" presName="box" presStyleLbl="node1" presStyleIdx="2" presStyleCnt="3"/>
      <dgm:spPr/>
    </dgm:pt>
    <dgm:pt modelId="{7C6A764B-C67C-494C-B90E-7B3C3DDE54A4}" type="pres">
      <dgm:prSet presAssocID="{99FF0D0F-282A-4030-9AF5-3B7621881539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0E12AD21-08CC-4736-A269-DD5234F9D874}" type="pres">
      <dgm:prSet presAssocID="{99FF0D0F-282A-4030-9AF5-3B7621881539}" presName="text" presStyleLbl="node1" presStyleIdx="2" presStyleCnt="3">
        <dgm:presLayoutVars>
          <dgm:bulletEnabled val="1"/>
        </dgm:presLayoutVars>
      </dgm:prSet>
      <dgm:spPr/>
    </dgm:pt>
  </dgm:ptLst>
  <dgm:cxnLst>
    <dgm:cxn modelId="{399BD705-2380-48A3-9C48-1D49A5A32D61}" type="presOf" srcId="{2E221207-005F-49CB-81E1-6D036D64322B}" destId="{52D125D2-FCA7-4A2D-AB39-B6BD54F251F2}" srcOrd="1" destOrd="2" presId="urn:microsoft.com/office/officeart/2005/8/layout/vList4"/>
    <dgm:cxn modelId="{D2B94F0C-C779-4AC1-87E4-35116A3DED02}" type="presOf" srcId="{78BFB295-8F5D-4286-B72B-79142F8F0E13}" destId="{54FC4CB6-0791-48D3-B2C5-2E99B8AFCFF7}" srcOrd="0" destOrd="0" presId="urn:microsoft.com/office/officeart/2005/8/layout/vList4"/>
    <dgm:cxn modelId="{D5771F2D-99A4-4884-A896-FA1E2DEFDD88}" srcId="{99FF0D0F-282A-4030-9AF5-3B7621881539}" destId="{A2BD12B5-7AB5-4859-B57E-1E77C0ED35DF}" srcOrd="0" destOrd="0" parTransId="{AC7F7F07-A811-4CCD-BBFE-DAA4D1F5EE40}" sibTransId="{35EEEEB1-B116-40C6-8142-8F938AF38B0B}"/>
    <dgm:cxn modelId="{3A21ED2D-BFFE-4942-BD04-AB5B9DC419E5}" type="presOf" srcId="{99FF0D0F-282A-4030-9AF5-3B7621881539}" destId="{F36F4ED1-B414-46B8-A8C5-C0FB11F5CFBC}" srcOrd="0" destOrd="0" presId="urn:microsoft.com/office/officeart/2005/8/layout/vList4"/>
    <dgm:cxn modelId="{A6E20436-8EF1-4FFF-9C29-AC69BF1D5C4A}" type="presOf" srcId="{02A34BC0-F8BA-4A89-87A4-4F20079DFD06}" destId="{39AFE128-ACF6-44CA-B18B-64F5782CF210}" srcOrd="0" destOrd="0" presId="urn:microsoft.com/office/officeart/2005/8/layout/vList4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040FC75B-63D6-4205-A996-7A824AA266CE}" type="presOf" srcId="{A2BD12B5-7AB5-4859-B57E-1E77C0ED35DF}" destId="{0E12AD21-08CC-4736-A269-DD5234F9D874}" srcOrd="1" destOrd="1" presId="urn:microsoft.com/office/officeart/2005/8/layout/vList4"/>
    <dgm:cxn modelId="{22F3405C-AB8E-4AC3-A83C-C551BA0831ED}" type="presOf" srcId="{55A2A9EB-4C26-43C3-B721-D475B10BC39B}" destId="{39AFE128-ACF6-44CA-B18B-64F5782CF210}" srcOrd="0" destOrd="2" presId="urn:microsoft.com/office/officeart/2005/8/layout/vList4"/>
    <dgm:cxn modelId="{7E8FC05E-FE02-4336-B1F8-3EAA05519A49}" type="presOf" srcId="{D868444B-AE34-4422-A6A5-1F7D392D0C20}" destId="{54FC4CB6-0791-48D3-B2C5-2E99B8AFCFF7}" srcOrd="0" destOrd="1" presId="urn:microsoft.com/office/officeart/2005/8/layout/vList4"/>
    <dgm:cxn modelId="{4FE7AF63-70AC-4ED4-8BFB-DCB2408F3318}" srcId="{BE45140C-C326-4DAA-A267-498AD5117D68}" destId="{99FF0D0F-282A-4030-9AF5-3B7621881539}" srcOrd="2" destOrd="0" parTransId="{A86F315C-C500-49D7-B443-1D58BD48589A}" sibTransId="{1CCC8D2D-CD28-4814-B055-28ABD65CA276}"/>
    <dgm:cxn modelId="{3F2A6752-A5BB-4F63-B720-93C45E0B4F56}" type="presOf" srcId="{D546635F-000B-49DF-BB26-293CCA777400}" destId="{F36F4ED1-B414-46B8-A8C5-C0FB11F5CFBC}" srcOrd="0" destOrd="2" presId="urn:microsoft.com/office/officeart/2005/8/layout/vList4"/>
    <dgm:cxn modelId="{DC02AD53-682D-464B-9D09-C1B6DCD5AFB0}" type="presOf" srcId="{55A2A9EB-4C26-43C3-B721-D475B10BC39B}" destId="{CFFDF23F-D296-4CDF-8EE4-8A672559E207}" srcOrd="1" destOrd="2" presId="urn:microsoft.com/office/officeart/2005/8/layout/vList4"/>
    <dgm:cxn modelId="{0E2AE979-A66C-4CEC-BFF4-5B28BB7CD9EA}" srcId="{BE45140C-C326-4DAA-A267-498AD5117D68}" destId="{02A34BC0-F8BA-4A89-87A4-4F20079DFD06}" srcOrd="1" destOrd="0" parTransId="{9ADB496F-2DB6-4F16-8C91-2EB9CDF5F2F2}" sibTransId="{44AB630E-CD8B-4223-9F51-5EEE4E054B0A}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FBEF4C9A-E5D4-462C-B35F-96C87426BEAB}" type="presOf" srcId="{A2BD12B5-7AB5-4859-B57E-1E77C0ED35DF}" destId="{F36F4ED1-B414-46B8-A8C5-C0FB11F5CFBC}" srcOrd="0" destOrd="1" presId="urn:microsoft.com/office/officeart/2005/8/layout/vList4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ECFD91A4-F44F-4C84-8B25-37DA0B249A1F}" type="presOf" srcId="{78BFB295-8F5D-4286-B72B-79142F8F0E13}" destId="{52D125D2-FCA7-4A2D-AB39-B6BD54F251F2}" srcOrd="1" destOrd="0" presId="urn:microsoft.com/office/officeart/2005/8/layout/vList4"/>
    <dgm:cxn modelId="{67DE09B5-392E-4661-A7AE-A0572D63DA68}" type="presOf" srcId="{99FF0D0F-282A-4030-9AF5-3B7621881539}" destId="{0E12AD21-08CC-4736-A269-DD5234F9D874}" srcOrd="1" destOrd="0" presId="urn:microsoft.com/office/officeart/2005/8/layout/vList4"/>
    <dgm:cxn modelId="{778F2DBC-81F3-476D-BD99-784E4F7153C8}" srcId="{02A34BC0-F8BA-4A89-87A4-4F20079DFD06}" destId="{EA3B2395-55AF-495E-9D6B-329D2886612F}" srcOrd="0" destOrd="0" parTransId="{01DA10B6-3F7A-4C8A-AACD-F605EE6CCF20}" sibTransId="{11A4E056-7834-4F82-8A9C-B8EA31F159E3}"/>
    <dgm:cxn modelId="{FE5360C5-555C-42B2-9E63-16D2D46F21B1}" type="presOf" srcId="{D868444B-AE34-4422-A6A5-1F7D392D0C20}" destId="{52D125D2-FCA7-4A2D-AB39-B6BD54F251F2}" srcOrd="1" destOrd="1" presId="urn:microsoft.com/office/officeart/2005/8/layout/vList4"/>
    <dgm:cxn modelId="{1C3272C9-C630-4D60-B76B-138907BB4D41}" srcId="{78BFB295-8F5D-4286-B72B-79142F8F0E13}" destId="{2E221207-005F-49CB-81E1-6D036D64322B}" srcOrd="1" destOrd="0" parTransId="{B200B6AA-AA2A-4CB8-80FF-4BB54938E8A5}" sibTransId="{3728DB5E-E904-481D-A1E5-49CF4AFFC0D3}"/>
    <dgm:cxn modelId="{B0C181C9-77EB-4775-B9E6-C6CBDA60E6EB}" type="presOf" srcId="{EA3B2395-55AF-495E-9D6B-329D2886612F}" destId="{CFFDF23F-D296-4CDF-8EE4-8A672559E207}" srcOrd="1" destOrd="1" presId="urn:microsoft.com/office/officeart/2005/8/layout/vList4"/>
    <dgm:cxn modelId="{ECED70CB-7A25-48F8-9E03-51596FB1E92C}" srcId="{02A34BC0-F8BA-4A89-87A4-4F20079DFD06}" destId="{55A2A9EB-4C26-43C3-B721-D475B10BC39B}" srcOrd="1" destOrd="0" parTransId="{B8424EB2-FFE7-4867-9D5A-EE0D46E8AAFE}" sibTransId="{4EF4588A-187C-4393-9DFC-C6D80B20E995}"/>
    <dgm:cxn modelId="{D1C04ECF-982A-425F-B2B1-9CF15BCEB83B}" type="presOf" srcId="{D546635F-000B-49DF-BB26-293CCA777400}" destId="{0E12AD21-08CC-4736-A269-DD5234F9D874}" srcOrd="1" destOrd="2" presId="urn:microsoft.com/office/officeart/2005/8/layout/vList4"/>
    <dgm:cxn modelId="{22A4C7D2-C14A-4622-8C4E-3FE51F50DCC3}" type="presOf" srcId="{02A34BC0-F8BA-4A89-87A4-4F20079DFD06}" destId="{CFFDF23F-D296-4CDF-8EE4-8A672559E207}" srcOrd="1" destOrd="0" presId="urn:microsoft.com/office/officeart/2005/8/layout/vList4"/>
    <dgm:cxn modelId="{A70C9FD5-2935-4C81-937A-B6C05F5E54BA}" type="presOf" srcId="{2E221207-005F-49CB-81E1-6D036D64322B}" destId="{54FC4CB6-0791-48D3-B2C5-2E99B8AFCFF7}" srcOrd="0" destOrd="2" presId="urn:microsoft.com/office/officeart/2005/8/layout/vList4"/>
    <dgm:cxn modelId="{AC0A7FF3-EEC4-470A-823E-BF7AF1556A99}" srcId="{99FF0D0F-282A-4030-9AF5-3B7621881539}" destId="{D546635F-000B-49DF-BB26-293CCA777400}" srcOrd="1" destOrd="0" parTransId="{5437D343-BECF-4620-B6C7-7088D8BBD91B}" sibTransId="{B01A0825-9EDF-4B9A-B345-1B486D914AD4}"/>
    <dgm:cxn modelId="{7ABE08FD-4ED4-44FB-BFBA-794B6C5FA813}" type="presOf" srcId="{EA3B2395-55AF-495E-9D6B-329D2886612F}" destId="{39AFE128-ACF6-44CA-B18B-64F5782CF210}" srcOrd="0" destOrd="1" presId="urn:microsoft.com/office/officeart/2005/8/layout/vList4"/>
    <dgm:cxn modelId="{DA463EE6-78DB-4E59-8099-EBA029F401B0}" type="presParOf" srcId="{6E1E561E-88C1-49C6-A3F7-DE4B9AD43273}" destId="{F70979D0-5925-4EC3-AD84-986E0EC7B0D8}" srcOrd="0" destOrd="0" presId="urn:microsoft.com/office/officeart/2005/8/layout/vList4"/>
    <dgm:cxn modelId="{2FE346D7-6685-4BD0-9465-988681234E35}" type="presParOf" srcId="{F70979D0-5925-4EC3-AD84-986E0EC7B0D8}" destId="{54FC4CB6-0791-48D3-B2C5-2E99B8AFCFF7}" srcOrd="0" destOrd="0" presId="urn:microsoft.com/office/officeart/2005/8/layout/vList4"/>
    <dgm:cxn modelId="{3671DC51-8308-4E14-B210-C8528BB18500}" type="presParOf" srcId="{F70979D0-5925-4EC3-AD84-986E0EC7B0D8}" destId="{9A7E2690-DE9C-4572-9BE5-B8C9A3B8BBB3}" srcOrd="1" destOrd="0" presId="urn:microsoft.com/office/officeart/2005/8/layout/vList4"/>
    <dgm:cxn modelId="{36512CCB-6AF4-4E79-94F2-3EAFE5E8BC48}" type="presParOf" srcId="{F70979D0-5925-4EC3-AD84-986E0EC7B0D8}" destId="{52D125D2-FCA7-4A2D-AB39-B6BD54F251F2}" srcOrd="2" destOrd="0" presId="urn:microsoft.com/office/officeart/2005/8/layout/vList4"/>
    <dgm:cxn modelId="{ECC56BF9-E938-422B-98CD-A358ACD6F8DC}" type="presParOf" srcId="{6E1E561E-88C1-49C6-A3F7-DE4B9AD43273}" destId="{E95CA29D-745B-40BA-93B6-BB607C99A2CE}" srcOrd="1" destOrd="0" presId="urn:microsoft.com/office/officeart/2005/8/layout/vList4"/>
    <dgm:cxn modelId="{158F6488-FF9D-4053-8FD1-E0DD5F22ECAD}" type="presParOf" srcId="{6E1E561E-88C1-49C6-A3F7-DE4B9AD43273}" destId="{41A67AC8-1DD7-4AB7-96A3-87B24035E3FA}" srcOrd="2" destOrd="0" presId="urn:microsoft.com/office/officeart/2005/8/layout/vList4"/>
    <dgm:cxn modelId="{236FF4A9-4957-4F7A-A24B-795FE34BEEFD}" type="presParOf" srcId="{41A67AC8-1DD7-4AB7-96A3-87B24035E3FA}" destId="{39AFE128-ACF6-44CA-B18B-64F5782CF210}" srcOrd="0" destOrd="0" presId="urn:microsoft.com/office/officeart/2005/8/layout/vList4"/>
    <dgm:cxn modelId="{5BD15FCC-0B87-4D85-98EC-9D897E4655EE}" type="presParOf" srcId="{41A67AC8-1DD7-4AB7-96A3-87B24035E3FA}" destId="{3F97C059-D720-4D48-953F-B84D04D0BF79}" srcOrd="1" destOrd="0" presId="urn:microsoft.com/office/officeart/2005/8/layout/vList4"/>
    <dgm:cxn modelId="{3156CEE4-28C8-4C16-85AC-EE6796DAD482}" type="presParOf" srcId="{41A67AC8-1DD7-4AB7-96A3-87B24035E3FA}" destId="{CFFDF23F-D296-4CDF-8EE4-8A672559E207}" srcOrd="2" destOrd="0" presId="urn:microsoft.com/office/officeart/2005/8/layout/vList4"/>
    <dgm:cxn modelId="{C9CD1524-D5D2-47DD-A731-469F83B73691}" type="presParOf" srcId="{6E1E561E-88C1-49C6-A3F7-DE4B9AD43273}" destId="{40453781-DACE-4118-ADC4-2B966E9374E5}" srcOrd="3" destOrd="0" presId="urn:microsoft.com/office/officeart/2005/8/layout/vList4"/>
    <dgm:cxn modelId="{D2619F68-F71E-4DB7-B3E4-C0C69EDAA7FE}" type="presParOf" srcId="{6E1E561E-88C1-49C6-A3F7-DE4B9AD43273}" destId="{536722F8-2BA5-41A1-87DF-BBB1AF7DCA80}" srcOrd="4" destOrd="0" presId="urn:microsoft.com/office/officeart/2005/8/layout/vList4"/>
    <dgm:cxn modelId="{AFABECF8-EB39-4A9E-BB52-4A457A2CDD0A}" type="presParOf" srcId="{536722F8-2BA5-41A1-87DF-BBB1AF7DCA80}" destId="{F36F4ED1-B414-46B8-A8C5-C0FB11F5CFBC}" srcOrd="0" destOrd="0" presId="urn:microsoft.com/office/officeart/2005/8/layout/vList4"/>
    <dgm:cxn modelId="{F3A74078-C1EC-4C6F-B1ED-565182E04087}" type="presParOf" srcId="{536722F8-2BA5-41A1-87DF-BBB1AF7DCA80}" destId="{7C6A764B-C67C-494C-B90E-7B3C3DDE54A4}" srcOrd="1" destOrd="0" presId="urn:microsoft.com/office/officeart/2005/8/layout/vList4"/>
    <dgm:cxn modelId="{1973AF99-46F9-4317-B911-25815C189087}" type="presParOf" srcId="{536722F8-2BA5-41A1-87DF-BBB1AF7DCA80}" destId="{0E12AD21-08CC-4736-A269-DD5234F9D87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Jose Bautista</a:t>
          </a:r>
          <a:endParaRPr lang="es-CL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/>
            <a:t>Cargo: Desarrollador full-</a:t>
          </a:r>
          <a:r>
            <a:rPr lang="es-MX" sz="2000" kern="1200" err="1"/>
            <a:t>stack</a:t>
          </a:r>
          <a:endParaRPr lang="es-CL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/>
            <a:t>Funciones: Desarrollo de software</a:t>
          </a:r>
          <a:endParaRPr lang="es-CL" sz="2000" kern="1200"/>
        </a:p>
      </dsp:txBody>
      <dsp:txXfrm>
        <a:off x="1662653" y="0"/>
        <a:ext cx="5970840" cy="1359548"/>
      </dsp:txXfrm>
    </dsp:sp>
    <dsp:sp modelId="{9A7E2690-DE9C-4572-9BE5-B8C9A3B8BBB3}">
      <dsp:nvSpPr>
        <dsp:cNvPr id="0" name=""/>
        <dsp:cNvSpPr/>
      </dsp:nvSpPr>
      <dsp:spPr>
        <a:xfrm>
          <a:off x="135954" y="135954"/>
          <a:ext cx="1526698" cy="108763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AFE128-ACF6-44CA-B18B-64F5782CF210}">
      <dsp:nvSpPr>
        <dsp:cNvPr id="0" name=""/>
        <dsp:cNvSpPr/>
      </dsp:nvSpPr>
      <dsp:spPr>
        <a:xfrm>
          <a:off x="0" y="1495502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Luis Velásquez</a:t>
          </a:r>
          <a:endParaRPr lang="es-CL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/>
            <a:t>Cargo: Desarrollador full-</a:t>
          </a:r>
          <a:r>
            <a:rPr lang="es-MX" sz="2000" kern="1200" err="1"/>
            <a:t>stack</a:t>
          </a:r>
          <a:endParaRPr lang="es-CL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/>
            <a:t>Funciones: Desarrollo de software</a:t>
          </a:r>
          <a:endParaRPr lang="es-CL" sz="2000" kern="1200"/>
        </a:p>
      </dsp:txBody>
      <dsp:txXfrm>
        <a:off x="1662653" y="1495502"/>
        <a:ext cx="5970840" cy="1359548"/>
      </dsp:txXfrm>
    </dsp:sp>
    <dsp:sp modelId="{3F97C059-D720-4D48-953F-B84D04D0BF79}">
      <dsp:nvSpPr>
        <dsp:cNvPr id="0" name=""/>
        <dsp:cNvSpPr/>
      </dsp:nvSpPr>
      <dsp:spPr>
        <a:xfrm>
          <a:off x="145282" y="1624877"/>
          <a:ext cx="1526698" cy="108763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36F4ED1-B414-46B8-A8C5-C0FB11F5CFBC}">
      <dsp:nvSpPr>
        <dsp:cNvPr id="0" name=""/>
        <dsp:cNvSpPr/>
      </dsp:nvSpPr>
      <dsp:spPr>
        <a:xfrm>
          <a:off x="0" y="2991005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Pablo González</a:t>
          </a:r>
          <a:endParaRPr lang="es-CL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/>
            <a:t>Cargo: Líder Técnico</a:t>
          </a:r>
          <a:endParaRPr lang="es-CL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/>
            <a:t>Funciones: Líder de equipo / Desarrollo de software</a:t>
          </a:r>
          <a:endParaRPr lang="es-CL" sz="2000" kern="1200"/>
        </a:p>
      </dsp:txBody>
      <dsp:txXfrm>
        <a:off x="1662653" y="2991005"/>
        <a:ext cx="5970840" cy="1359548"/>
      </dsp:txXfrm>
    </dsp:sp>
    <dsp:sp modelId="{7C6A764B-C67C-494C-B90E-7B3C3DDE54A4}">
      <dsp:nvSpPr>
        <dsp:cNvPr id="0" name=""/>
        <dsp:cNvSpPr/>
      </dsp:nvSpPr>
      <dsp:spPr>
        <a:xfrm>
          <a:off x="135954" y="3126960"/>
          <a:ext cx="1526698" cy="108763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4A916-2C2E-265E-D1A7-F8BA8BAA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B618F-FEF4-D0FB-4038-D93A262E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3312A-AEFB-3177-E12B-386C4F42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22-10-2024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C3C00-ADC0-ABB2-EF55-4D170DA0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0C28A-E393-39C0-65D4-7252445F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388704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4049-BEF3-0AFD-A19B-45FF1D82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FD3394-1BB2-4A78-E0C2-B81E3B0A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E014-02B1-2EA8-C324-69C06571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22-10-2024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9E46F-A5FD-E000-2817-06E54BC7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51D9-94A1-87E1-B673-4D3D316B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80473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72A6E5-A0E4-586A-8BAE-08F39AC9E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C75B9-2362-53B4-3282-7D8A22F0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7AA35-3C24-08C9-2992-BE0C70C5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22-10-2024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03D78-DCDD-276E-7575-A1992D70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B15A-BAF6-5EBF-7331-0AFFFFAB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333768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7B6CD-9456-B138-ECD2-C8D7A666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4D6B0-7AF3-685F-CEAB-5529E05E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52F25-C2C6-7F7B-276E-37CD648A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22-10-2024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47A73-C5CF-9FE2-967B-D4D866F9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CAE93-9144-BF33-1401-DF6FFF6F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9297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6A89-B019-96BD-5BAD-62AE0C3A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B60B4-76B8-D88B-5674-F86DC367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E800A-255F-4AE1-5E56-606A61B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22-10-2024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C92BF-9B9F-10CC-5BC8-BAC85DDB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72357-062E-F22F-4B80-ED779DDD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2600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9D17-3BAA-B1F3-D450-274A0275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0F58E-6555-CC20-7FB5-60DB4AEF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CAA47F-EB54-628D-A823-3A00718B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0AFF8-D9BE-4C13-0483-E843C51C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22-10-2024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CF5C03-2790-90EB-0D65-AA62820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1F526-CDE5-755B-4A3F-50F80776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685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F108-6B99-8CCE-C8FD-D995F996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B922A-6156-2235-AA95-A8B8C02B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40D8F2-325E-B2D8-EDDA-56DE9D1F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8884F1-5F33-E36A-DEE4-9693FBE7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DF08E0-1508-F512-337D-F5C8A5F0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3ED18-81E3-9782-22CD-40D6A190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22-10-2024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8D2E67-9BFA-E800-3A7E-8900D96D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6AEF8A-22F0-544A-1B96-40996F1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04476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0A5D8-AC89-1289-2F04-0814CB9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03452B-17EB-394F-735B-5A921A58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22-10-2024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A54D4-94C4-7743-43A2-1A52792A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86359-BA16-2E60-D21D-C9E1AD8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827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082406-6A57-2057-24EC-1A6C257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22-10-2024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4737A7-3975-9225-3AAC-282F9F45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8996F-BDE4-86FA-BD9D-DFCAB914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57640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1326-48D6-CCCF-9030-3AC9A67C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4BD84-4F55-3649-4756-7A4CE760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11F47-438E-ECB7-5D1F-CB07E54F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E9545-DD0E-6A0B-2B88-934785A7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22-10-2024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CD897-12AF-A56D-CB14-1B41012D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57B85-275B-F539-96E6-BF6C3F4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51477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5BFE8-4F8E-9F77-F45C-B4D87029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B21F6-368F-6F50-5C0D-6BE2DDE1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12122B-29C5-7F4E-7EFB-41EF277F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332B2-B78B-790B-184B-C7299CC4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22-10-2024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1CBB3B-17B4-113F-AA5B-E804167A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A1FFA-A66B-F32D-E3CE-2337B07F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66035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8B6D4E-E3C2-3792-E3C4-2CBC2E05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82E89E-FB21-817B-8050-7AD81F9C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1C48C-F8B6-B30A-3815-D7ADD14F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22-10-2024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9214F-88E2-1045-9D0B-C2ECD481C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8CA17-DD6E-139F-6ED9-FAD83BB72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70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perchile.cl/2021/11/08/salud-mental-en-chile-urgencias-desafios-y-silencio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s/team/1232751407240171826/recents-and-sharing/recently-viewed?fuid=123275140314300063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/>
              <a:t>PROYECTO BELS</a:t>
            </a:r>
          </a:p>
          <a:p>
            <a:pPr algn="ctr"/>
            <a:r>
              <a:rPr lang="es-MX" sz="2400"/>
              <a:t>PRESENTACIÓN FINAL CAPSTONE</a:t>
            </a:r>
            <a:endParaRPr lang="es-CL" sz="2400"/>
          </a:p>
        </p:txBody>
      </p:sp>
    </p:spTree>
    <p:extLst>
      <p:ext uri="{BB962C8B-B14F-4D97-AF65-F5344CB8AC3E}">
        <p14:creationId xmlns:p14="http://schemas.microsoft.com/office/powerpoint/2010/main" val="23919631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BELS</a:t>
            </a:r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115565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MX" sz="3600"/>
              <a:t>Cronograma para el desarrollo del proyecto</a:t>
            </a:r>
            <a:endParaRPr lang="es-MX" sz="1600">
              <a:solidFill>
                <a:schemeClr val="bg2">
                  <a:lumMod val="50000"/>
                </a:schemeClr>
              </a:solidFill>
              <a:ea typeface="Calibri"/>
              <a:cs typeface="Calibri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E1521288-6B1C-DB99-9B62-D55F082B5178}"/>
              </a:ext>
            </a:extLst>
          </p:cNvPr>
          <p:cNvSpPr txBox="1"/>
          <p:nvPr/>
        </p:nvSpPr>
        <p:spPr>
          <a:xfrm>
            <a:off x="10369879" y="4497162"/>
            <a:ext cx="142988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ea typeface="Calibri"/>
                <a:cs typeface="Calibri"/>
              </a:rPr>
              <a:t>Término de proyecto: 15/11/2024</a:t>
            </a:r>
            <a:endParaRPr lang="es-ES" sz="1400"/>
          </a:p>
        </p:txBody>
      </p:sp>
      <p:pic>
        <p:nvPicPr>
          <p:cNvPr id="4" name="Imagen 3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61F5B249-3EFD-EF8F-FB66-823961490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1" y="2057523"/>
            <a:ext cx="113061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1338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BELS</a:t>
            </a:r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2368378" y="989871"/>
            <a:ext cx="7444945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MX" sz="3600"/>
              <a:t>Arquitectura del software</a:t>
            </a:r>
          </a:p>
          <a:p>
            <a:pPr algn="ctr"/>
            <a:endParaRPr lang="es-MX" sz="2400">
              <a:solidFill>
                <a:schemeClr val="bg2">
                  <a:lumMod val="50000"/>
                </a:schemeClr>
              </a:solidFill>
              <a:ea typeface="Calibri"/>
              <a:cs typeface="Calibri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37C66A5-95D6-2929-C97F-804AF938A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673" y="1710267"/>
            <a:ext cx="5730877" cy="561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9146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BELS</a:t>
            </a:r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Tecnologías utilizadas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 descr="10 trucos para migrar de Ionic 1 a Ionic 3 - TRBL Services">
            <a:extLst>
              <a:ext uri="{FF2B5EF4-FFF2-40B4-BE49-F238E27FC236}">
                <a16:creationId xmlns:a16="http://schemas.microsoft.com/office/drawing/2014/main" id="{A2C6332D-8AA8-5C22-4452-C7D71D8DB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53" y="2496761"/>
            <a:ext cx="1581150" cy="1581150"/>
          </a:xfrm>
          <a:prstGeom prst="rect">
            <a:avLst/>
          </a:prstGeom>
        </p:spPr>
      </p:pic>
      <p:pic>
        <p:nvPicPr>
          <p:cNvPr id="3" name="Imagen 2" descr="Learning Angular Fundamentals (Getting Started with Basics) | by Instaily  Academy | Medium">
            <a:extLst>
              <a:ext uri="{FF2B5EF4-FFF2-40B4-BE49-F238E27FC236}">
                <a16:creationId xmlns:a16="http://schemas.microsoft.com/office/drawing/2014/main" id="{819526D6-EAF3-4DDD-9913-6DD76E440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780" y="4672399"/>
            <a:ext cx="2647950" cy="1323975"/>
          </a:xfrm>
          <a:prstGeom prst="rect">
            <a:avLst/>
          </a:prstGeom>
        </p:spPr>
      </p:pic>
      <p:pic>
        <p:nvPicPr>
          <p:cNvPr id="4" name="Imagen 3" descr="Firebase - Wikipedia, la enciclopedia libre">
            <a:extLst>
              <a:ext uri="{FF2B5EF4-FFF2-40B4-BE49-F238E27FC236}">
                <a16:creationId xmlns:a16="http://schemas.microsoft.com/office/drawing/2014/main" id="{42FBE011-4CA8-3974-7417-C0EE92FE4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5793" y="4927019"/>
            <a:ext cx="2743200" cy="952500"/>
          </a:xfrm>
          <a:prstGeom prst="rect">
            <a:avLst/>
          </a:prstGeom>
        </p:spPr>
      </p:pic>
      <p:pic>
        <p:nvPicPr>
          <p:cNvPr id="11" name="Imagen 10" descr="Google Cloud gratis: qué es, límites y ventajas - Blog Ausum Cloud">
            <a:extLst>
              <a:ext uri="{FF2B5EF4-FFF2-40B4-BE49-F238E27FC236}">
                <a16:creationId xmlns:a16="http://schemas.microsoft.com/office/drawing/2014/main" id="{B3F5BB20-4312-E265-5241-BA7C3DB023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7969" y="2495769"/>
            <a:ext cx="3258062" cy="186226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3CF305A-3430-3C2F-F35E-A8D0097002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2589" y="2638778"/>
            <a:ext cx="2514600" cy="1524000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A154B3E0-F37A-C82F-1BEB-FF0B138CC8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5940" y="4364919"/>
            <a:ext cx="2649009" cy="151482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3390D3C-202F-16BA-F478-2DBE6B0F86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3823" y="2577217"/>
            <a:ext cx="23145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6874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/>
              <a:t>DEMOSTRACIÓN DEL RESULTADO DEL PROYECTO</a:t>
            </a:r>
          </a:p>
          <a:p>
            <a:pPr algn="ctr"/>
            <a:r>
              <a:rPr lang="es-MX" sz="2400">
                <a:solidFill>
                  <a:schemeClr val="bg2">
                    <a:lumMod val="50000"/>
                  </a:schemeClr>
                </a:solidFill>
              </a:rPr>
              <a:t>*Exposición del sistema</a:t>
            </a:r>
            <a:endParaRPr lang="es-CL" sz="24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7468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/>
              <a:t>Resultados obtenidos</a:t>
            </a:r>
          </a:p>
        </p:txBody>
      </p:sp>
    </p:spTree>
    <p:extLst>
      <p:ext uri="{BB962C8B-B14F-4D97-AF65-F5344CB8AC3E}">
        <p14:creationId xmlns:p14="http://schemas.microsoft.com/office/powerpoint/2010/main" val="290489373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Modelo de datos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45761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/>
              <a:t>Obstáculos presentados durante el desarrollo</a:t>
            </a:r>
          </a:p>
        </p:txBody>
      </p:sp>
    </p:spTree>
    <p:extLst>
      <p:ext uri="{BB962C8B-B14F-4D97-AF65-F5344CB8AC3E}">
        <p14:creationId xmlns:p14="http://schemas.microsoft.com/office/powerpoint/2010/main" val="126626850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/>
              <a:t>PREGUNTAS DE LA COMISIÓN</a:t>
            </a:r>
          </a:p>
        </p:txBody>
      </p:sp>
    </p:spTree>
    <p:extLst>
      <p:ext uri="{BB962C8B-B14F-4D97-AF65-F5344CB8AC3E}">
        <p14:creationId xmlns:p14="http://schemas.microsoft.com/office/powerpoint/2010/main" val="41580797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D98BAAD-E67E-3FB9-220F-BD3AA3645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3122040"/>
              </p:ext>
            </p:extLst>
          </p:nvPr>
        </p:nvGraphicFramePr>
        <p:xfrm>
          <a:off x="4121026" y="1710819"/>
          <a:ext cx="7633494" cy="435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BELS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INTEGRANTES DEL PROYECTO</a:t>
            </a:r>
            <a:endParaRPr lang="es-CL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8159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BELS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DESCRIPCIÓN DEL PROYECTO</a:t>
            </a:r>
            <a:endParaRPr lang="es-CL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CB288BD-84B1-DF16-6004-32D5F8A61FF7}"/>
              </a:ext>
            </a:extLst>
          </p:cNvPr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t" anchorCtr="0"/>
          <a:lstStyle/>
          <a:p>
            <a:pPr lvl="0" algn="ctr"/>
            <a:r>
              <a:rPr lang="es-MX" sz="2800" u="sng"/>
              <a:t>Problema o dolor</a:t>
            </a:r>
          </a:p>
          <a:p>
            <a:pPr lvl="0" algn="ctr"/>
            <a:endParaRPr lang="es-MX" u="sng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/>
              <a:t>Según las estadísticas el 23,6% de chilenos sospecha que tiene algún tipo de trastorno mental (1). Estos trastornos imposibilitan que las personas puedan valerse por sí mismas.</a:t>
            </a:r>
            <a:endParaRPr lang="es-MX">
              <a:ea typeface="Calibri"/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/>
              <a:t>Para su recuperación, es importante definir un plan de trabajo bien diseñado.</a:t>
            </a:r>
            <a:endParaRPr lang="es-MX">
              <a:ea typeface="Calibri"/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/>
              <a:t>Se requiere un profesional de la salud adecuado para realizar este plan.</a:t>
            </a:r>
            <a:endParaRPr lang="es-CL" sz="1800"/>
          </a:p>
          <a:p>
            <a:pPr lvl="0" algn="ctr"/>
            <a:endParaRPr lang="es-CL" sz="1800" u="sng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DC84C5C-77A0-B2A2-F0BB-8A7713B865EA}"/>
              </a:ext>
            </a:extLst>
          </p:cNvPr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t" anchorCtr="0"/>
          <a:lstStyle/>
          <a:p>
            <a:pPr lvl="0" algn="ctr"/>
            <a:r>
              <a:rPr lang="es-MX" sz="2800" u="sng"/>
              <a:t>Propuesta de solución</a:t>
            </a:r>
          </a:p>
          <a:p>
            <a:pPr lvl="0" algn="ctr"/>
            <a:endParaRPr lang="es-MX" u="sng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/>
              <a:t>Desarrollo de una App </a:t>
            </a:r>
            <a:r>
              <a:rPr lang="es-MX" err="1"/>
              <a:t>mobile</a:t>
            </a:r>
            <a:r>
              <a:rPr lang="es-MX"/>
              <a:t> para automatizar la aplicación del test BELS.</a:t>
            </a:r>
            <a:endParaRPr lang="es-MX">
              <a:ea typeface="Calibri"/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/>
              <a:t>Creación de un plan de trabajo mediante IA a partir de la aplicación del test que permita a sus usuarios mejorar su calidad de vida.</a:t>
            </a:r>
            <a:endParaRPr lang="es-MX">
              <a:ea typeface="Calibri"/>
              <a:cs typeface="Calibri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s-CL" sz="180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4B09E7F-FBE6-31BF-0C0F-DD32DBE05724}"/>
              </a:ext>
            </a:extLst>
          </p:cNvPr>
          <p:cNvSpPr/>
          <p:nvPr/>
        </p:nvSpPr>
        <p:spPr>
          <a:xfrm>
            <a:off x="5456903" y="3736258"/>
            <a:ext cx="1140542" cy="757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666B1E6-3684-6589-45EC-B27369A2A9D2}"/>
              </a:ext>
            </a:extLst>
          </p:cNvPr>
          <p:cNvSpPr txBox="1"/>
          <p:nvPr/>
        </p:nvSpPr>
        <p:spPr>
          <a:xfrm>
            <a:off x="620084" y="6350572"/>
            <a:ext cx="1081418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400"/>
              <a:t>(1) Fuente: </a:t>
            </a:r>
            <a:r>
              <a:rPr lang="es-MX" sz="1400">
                <a:effectLst/>
                <a:latin typeface="Calibri"/>
                <a:ea typeface="Calibri"/>
                <a:cs typeface="Arial"/>
              </a:rPr>
              <a:t> </a:t>
            </a:r>
            <a:r>
              <a:rPr lang="es-CL" sz="1400" u="sng">
                <a:solidFill>
                  <a:srgbClr val="0563C1"/>
                </a:solidFill>
                <a:effectLst/>
                <a:latin typeface="Calibri"/>
                <a:ea typeface="Calibri"/>
                <a:cs typeface="Arial"/>
                <a:hlinkClick r:id="rId3"/>
              </a:rPr>
              <a:t>Salud mental en Chile: urgencias, desafíos y silencios - CIPER Chile</a:t>
            </a:r>
            <a:r>
              <a:rPr lang="es-MX" sz="1400">
                <a:effectLst/>
                <a:latin typeface="Calibri"/>
                <a:ea typeface="Calibri"/>
                <a:cs typeface="Arial"/>
              </a:rPr>
              <a:t>. Consultado el </a:t>
            </a:r>
            <a:r>
              <a:rPr lang="es-MX" sz="1400">
                <a:latin typeface="Calibri"/>
                <a:ea typeface="Calibri"/>
                <a:cs typeface="Arial"/>
              </a:rPr>
              <a:t>03-09-2024</a:t>
            </a:r>
            <a:endParaRPr lang="es-CL" sz="1400">
              <a:latin typeface="Calibri"/>
              <a:ea typeface="Calibri"/>
              <a:cs typeface="Calibri" panose="020F0502020204030204"/>
            </a:endParaRPr>
          </a:p>
          <a:p>
            <a:r>
              <a:rPr lang="es-MX" sz="1400">
                <a:latin typeface="Calibri"/>
                <a:ea typeface="Calibri"/>
                <a:cs typeface="Arial"/>
              </a:rPr>
              <a:t>(2) Basic </a:t>
            </a:r>
            <a:r>
              <a:rPr lang="es-MX" sz="1400" err="1">
                <a:latin typeface="Calibri"/>
                <a:ea typeface="Calibri"/>
                <a:cs typeface="Arial"/>
              </a:rPr>
              <a:t>Everyday</a:t>
            </a:r>
            <a:r>
              <a:rPr lang="es-MX" sz="1400">
                <a:latin typeface="Calibri"/>
                <a:ea typeface="Calibri"/>
                <a:cs typeface="Arial"/>
              </a:rPr>
              <a:t> Living </a:t>
            </a:r>
            <a:r>
              <a:rPr lang="es-MX" sz="1400" err="1">
                <a:latin typeface="Calibri"/>
                <a:ea typeface="Calibri"/>
                <a:cs typeface="Arial"/>
              </a:rPr>
              <a:t>Skills</a:t>
            </a:r>
            <a:r>
              <a:rPr lang="es-MX" sz="1400">
                <a:latin typeface="Calibri"/>
                <a:ea typeface="Calibri"/>
                <a:cs typeface="Arial"/>
              </a:rPr>
              <a:t>. “Habilidades básicas de la vida diaria”.</a:t>
            </a:r>
            <a:r>
              <a:rPr lang="es-MX" sz="1400"/>
              <a:t> </a:t>
            </a:r>
            <a:endParaRPr lang="es-CL" sz="14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75730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BELS</a:t>
            </a:r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2318832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Objetivo General</a:t>
            </a:r>
            <a:endParaRPr lang="es-CL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4A171-2FE3-5173-34E6-9DC3D74E7376}"/>
              </a:ext>
            </a:extLst>
          </p:cNvPr>
          <p:cNvSpPr/>
          <p:nvPr/>
        </p:nvSpPr>
        <p:spPr>
          <a:xfrm>
            <a:off x="758289" y="3311607"/>
            <a:ext cx="10962967" cy="18944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2400" dirty="0">
                <a:ea typeface="+mn-lt"/>
                <a:cs typeface="+mn-lt"/>
              </a:rPr>
              <a:t>Facilitar el proceso de toma del test BELS y la posterior elaboración de un plan de trabajo personalizado, además de un sistema de seguimiento de actividades que permita también crear hábitos que sirvan para mejorar la calidad de vida y la autonomía de las personas . </a:t>
            </a:r>
          </a:p>
        </p:txBody>
      </p:sp>
    </p:spTree>
    <p:extLst>
      <p:ext uri="{BB962C8B-B14F-4D97-AF65-F5344CB8AC3E}">
        <p14:creationId xmlns:p14="http://schemas.microsoft.com/office/powerpoint/2010/main" val="114806300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BELS</a:t>
            </a:r>
            <a:endParaRPr lang="es-E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33B57D9-BF13-9372-D021-14655CF00C4C}"/>
              </a:ext>
            </a:extLst>
          </p:cNvPr>
          <p:cNvSpPr txBox="1"/>
          <p:nvPr/>
        </p:nvSpPr>
        <p:spPr>
          <a:xfrm>
            <a:off x="1" y="106320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Objetivos Específicos</a:t>
            </a:r>
            <a:endParaRPr lang="es-CL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E63425F-86F4-531E-E0F5-7A349604A51E}"/>
              </a:ext>
            </a:extLst>
          </p:cNvPr>
          <p:cNvSpPr/>
          <p:nvPr/>
        </p:nvSpPr>
        <p:spPr>
          <a:xfrm>
            <a:off x="614514" y="1756294"/>
            <a:ext cx="10962967" cy="47238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285750" indent="-285750" algn="just">
              <a:buFont typeface="Arial"/>
              <a:buChar char="•"/>
            </a:pPr>
            <a:r>
              <a:rPr lang="es-MX" dirty="0">
                <a:ea typeface="+mn-lt"/>
                <a:cs typeface="+mn-lt"/>
              </a:rPr>
              <a:t>Automatizar el test Bels a través de una aplicación móvil.</a:t>
            </a:r>
            <a:endParaRPr lang="es-MX" dirty="0"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endParaRPr lang="es-MX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s-MX" dirty="0">
                <a:ea typeface="+mn-lt"/>
                <a:cs typeface="+mn-lt"/>
              </a:rPr>
              <a:t>Generar un plan de trabajo en base al resultado del test </a:t>
            </a:r>
            <a:r>
              <a:rPr lang="es-MX" dirty="0" err="1">
                <a:ea typeface="+mn-lt"/>
                <a:cs typeface="+mn-lt"/>
              </a:rPr>
              <a:t>Bels</a:t>
            </a:r>
            <a:r>
              <a:rPr lang="es-MX" dirty="0">
                <a:ea typeface="+mn-lt"/>
                <a:cs typeface="+mn-lt"/>
              </a:rPr>
              <a:t>.</a:t>
            </a:r>
          </a:p>
          <a:p>
            <a:pPr marL="285750" indent="-285750" algn="just">
              <a:buFont typeface="Arial"/>
              <a:buChar char="•"/>
            </a:pPr>
            <a:endParaRPr lang="es-MX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s-MX" dirty="0">
                <a:ea typeface="Calibri"/>
                <a:cs typeface="Calibri"/>
              </a:rPr>
              <a:t>Crear un sistema seguimiento de actividades.</a:t>
            </a:r>
          </a:p>
          <a:p>
            <a:pPr marL="285750" indent="-285750" algn="just">
              <a:buFont typeface="Arial"/>
              <a:buChar char="•"/>
            </a:pPr>
            <a:endParaRPr lang="es-MX">
              <a:ea typeface="+mn-lt"/>
              <a:cs typeface="+mn-lt"/>
            </a:endParaRPr>
          </a:p>
          <a:p>
            <a:pPr algn="just"/>
            <a:endParaRPr lang="es-MX" dirty="0">
              <a:ea typeface="+mn-lt"/>
              <a:cs typeface="+mn-lt"/>
            </a:endParaRPr>
          </a:p>
          <a:p>
            <a:pPr algn="just"/>
            <a:endParaRPr lang="es-MX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7669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BELS</a:t>
            </a:r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MX" sz="3600"/>
              <a:t>Alcance y limitaciones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296938E8-516A-8468-B048-D10DFE5F7AFE}"/>
              </a:ext>
            </a:extLst>
          </p:cNvPr>
          <p:cNvSpPr/>
          <p:nvPr/>
        </p:nvSpPr>
        <p:spPr>
          <a:xfrm>
            <a:off x="6654069" y="2077121"/>
            <a:ext cx="4979856" cy="41631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285750" indent="-285750" algn="just">
              <a:buFont typeface="Arial"/>
              <a:buChar char="•"/>
            </a:pPr>
            <a:r>
              <a:rPr lang="es-MX">
                <a:ea typeface="Calibri"/>
                <a:cs typeface="Calibri"/>
              </a:rPr>
              <a:t>Dependencia de Herramientas Gratuitas</a:t>
            </a:r>
          </a:p>
          <a:p>
            <a:pPr marL="285750" indent="-285750" algn="just">
              <a:buFont typeface="Arial"/>
              <a:buChar char="•"/>
            </a:pPr>
            <a:r>
              <a:rPr lang="es-MX">
                <a:ea typeface="Calibri"/>
                <a:cs typeface="Calibri"/>
              </a:rPr>
              <a:t>Rendimiento en Dispositivos de Gama Baja</a:t>
            </a:r>
          </a:p>
          <a:p>
            <a:pPr marL="285750" indent="-285750" algn="just">
              <a:buFont typeface="Arial"/>
              <a:buChar char="•"/>
            </a:pPr>
            <a:r>
              <a:rPr lang="es-MX">
                <a:ea typeface="Calibri"/>
                <a:cs typeface="Calibri"/>
              </a:rPr>
              <a:t>Tiempo y Recursos limitados para el desarrollo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533CC79-D32A-8D1E-6EC3-ACC39482F1C7}"/>
              </a:ext>
            </a:extLst>
          </p:cNvPr>
          <p:cNvSpPr/>
          <p:nvPr/>
        </p:nvSpPr>
        <p:spPr>
          <a:xfrm>
            <a:off x="414136" y="2074299"/>
            <a:ext cx="4979856" cy="41631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endParaRPr lang="es-MX" dirty="0">
              <a:ea typeface="Calibri"/>
              <a:cs typeface="Calibri"/>
            </a:endParaRPr>
          </a:p>
          <a:p>
            <a:endParaRPr lang="es-MX" dirty="0">
              <a:ea typeface="Calibri"/>
              <a:cs typeface="Calibri"/>
            </a:endParaRPr>
          </a:p>
          <a:p>
            <a:endParaRPr lang="es-MX" dirty="0">
              <a:ea typeface="Calibri"/>
              <a:cs typeface="Calibri"/>
            </a:endParaRPr>
          </a:p>
          <a:p>
            <a:endParaRPr lang="es-MX" dirty="0">
              <a:ea typeface="Calibri"/>
              <a:cs typeface="Calibri"/>
            </a:endParaRPr>
          </a:p>
          <a:p>
            <a:endParaRPr lang="es-MX" dirty="0">
              <a:ea typeface="Calibri"/>
              <a:cs typeface="Calibri"/>
            </a:endParaRPr>
          </a:p>
          <a:p>
            <a:endParaRPr lang="es-MX" dirty="0">
              <a:ea typeface="Calibri"/>
              <a:cs typeface="Calibri"/>
            </a:endParaRPr>
          </a:p>
          <a:p>
            <a:r>
              <a:rPr lang="es-MX" dirty="0">
                <a:ea typeface="Calibri"/>
                <a:cs typeface="Calibri"/>
              </a:rPr>
              <a:t>Una aplicación móvil que incluye:</a:t>
            </a:r>
          </a:p>
          <a:p>
            <a:endParaRPr lang="es-MX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MX" dirty="0">
                <a:ea typeface="Calibri"/>
                <a:cs typeface="Calibri"/>
              </a:rPr>
              <a:t>Test Bels automatizado  </a:t>
            </a:r>
          </a:p>
          <a:p>
            <a:pPr marL="285750" indent="-285750">
              <a:buFont typeface="Arial"/>
              <a:buChar char="•"/>
            </a:pPr>
            <a:r>
              <a:rPr lang="es-MX" dirty="0">
                <a:ea typeface="Calibri"/>
                <a:cs typeface="Calibri"/>
              </a:rPr>
              <a:t>Plan de trabajo realizado por IA en base a los resultados del test.</a:t>
            </a:r>
            <a:endParaRPr lang="es-MX" dirty="0"/>
          </a:p>
          <a:p>
            <a:pPr marL="285750" indent="-285750">
              <a:buFont typeface="Arial"/>
              <a:buChar char="•"/>
            </a:pPr>
            <a:r>
              <a:rPr lang="es-MX" dirty="0">
                <a:ea typeface="Calibri"/>
                <a:cs typeface="Calibri"/>
              </a:rPr>
              <a:t>Sistema de seguimiento de actividades que indicara el porcentaje de cumplimiento.</a:t>
            </a:r>
          </a:p>
          <a:p>
            <a:pPr marL="285750" indent="-285750">
              <a:buFont typeface="Arial"/>
              <a:buChar char="•"/>
            </a:pPr>
            <a:r>
              <a:rPr lang="es-MX" dirty="0">
                <a:ea typeface="Calibri"/>
                <a:cs typeface="Calibri"/>
              </a:rPr>
              <a:t>Sistema de login.</a:t>
            </a:r>
          </a:p>
          <a:p>
            <a:pPr marL="285750" indent="-285750">
              <a:buFont typeface="Arial"/>
              <a:buChar char="•"/>
            </a:pPr>
            <a:r>
              <a:rPr lang="es-MX" dirty="0">
                <a:ea typeface="Calibri"/>
                <a:cs typeface="Calibri"/>
              </a:rPr>
              <a:t>Base de datos en la nube.</a:t>
            </a:r>
          </a:p>
          <a:p>
            <a:pPr marL="285750" indent="-285750">
              <a:buFont typeface="Arial"/>
              <a:buChar char="•"/>
            </a:pPr>
            <a:endParaRPr lang="es-MX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s-MX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s-MX" dirty="0">
              <a:ea typeface="Calibri"/>
              <a:cs typeface="Calibri"/>
            </a:endParaRPr>
          </a:p>
          <a:p>
            <a:pPr algn="ctr"/>
            <a:endParaRPr lang="es-MX">
              <a:ea typeface="Calibri"/>
              <a:cs typeface="Calibri"/>
            </a:endParaRPr>
          </a:p>
          <a:p>
            <a:endParaRPr lang="es-MX">
              <a:ea typeface="Calibri"/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3FEF2E9-B475-E46B-12F6-14CCA1A69E08}"/>
              </a:ext>
            </a:extLst>
          </p:cNvPr>
          <p:cNvSpPr txBox="1"/>
          <p:nvPr/>
        </p:nvSpPr>
        <p:spPr>
          <a:xfrm>
            <a:off x="2427111" y="2384778"/>
            <a:ext cx="9541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>
                <a:cs typeface="Calibri"/>
              </a:rPr>
              <a:t>Alcance</a:t>
            </a:r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FB656E-269E-F5AB-3826-853F169EE602}"/>
              </a:ext>
            </a:extLst>
          </p:cNvPr>
          <p:cNvSpPr txBox="1"/>
          <p:nvPr/>
        </p:nvSpPr>
        <p:spPr>
          <a:xfrm>
            <a:off x="8377657" y="2384777"/>
            <a:ext cx="15381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>
                <a:cs typeface="Calibri"/>
              </a:rPr>
              <a:t>Limitaciones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9564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DAA79-A266-6160-D263-CC9D7C438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457FC7BD-B385-E9B6-FE27-B39E22A58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FE2A9A0-E99A-ADBF-BCC6-4F1B68F6D0F4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BELS</a:t>
            </a:r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F446EB-AB5D-6DF3-6212-9F98A5072C8A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Competencias de carrera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CFA5CB0-439F-2A94-61DC-DDBAEB4FEBCF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60143FC5-35AD-0D3D-7340-F3B0106C294D}"/>
              </a:ext>
            </a:extLst>
          </p:cNvPr>
          <p:cNvSpPr txBox="1"/>
          <p:nvPr/>
        </p:nvSpPr>
        <p:spPr>
          <a:xfrm>
            <a:off x="491068" y="2494844"/>
            <a:ext cx="11209865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/>
              <a:t>Realizar pruebas de certificación tanto de los productos como de los procesos utilizando buenas prácticas definidas por la industria.</a:t>
            </a:r>
            <a:endParaRPr lang="es-ES">
              <a:ea typeface="Calibri"/>
              <a:cs typeface="Calibri"/>
            </a:endParaRPr>
          </a:p>
          <a:p>
            <a:endParaRPr lang="es-ES" sz="16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"/>
              <a:t>Gestionar proyectos informáticos, ofreciendo alternativas para la toma de decisiones de acuerdo a los requerimientos de la organización.</a:t>
            </a:r>
            <a:endParaRPr lang="es-ES">
              <a:ea typeface="Calibri"/>
              <a:cs typeface="Calibri"/>
            </a:endParaRPr>
          </a:p>
          <a:p>
            <a:endParaRPr lang="es-ES" sz="16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"/>
              <a:t>Construir modelos de datos para soportar los requerimientos de la organización de acuerdo con un diseño definido y escalable en el tiempo.</a:t>
            </a:r>
            <a:endParaRPr lang="es">
              <a:ea typeface="Calibri"/>
              <a:cs typeface="Calibri"/>
            </a:endParaRPr>
          </a:p>
          <a:p>
            <a:endParaRPr lang="es" sz="16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"/>
              <a:t>Desarrollar una solución de software utilizando técnicas que permitan sistematizar el proceso de desarrollo y mantenimiento, asegurando el logro de los objetivos.</a:t>
            </a:r>
            <a:endParaRPr lang="e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49551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BELS</a:t>
            </a:r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Metodología de trabajo para el desarrollo del proyecto</a:t>
            </a:r>
            <a:endParaRPr lang="es-CL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3FF87164-D57F-E120-D717-D6A237EBC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04" y="2153708"/>
            <a:ext cx="8701970" cy="451202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EFB7190-4242-EA5E-DD50-F5A0F42A5664}"/>
              </a:ext>
            </a:extLst>
          </p:cNvPr>
          <p:cNvSpPr txBox="1"/>
          <p:nvPr/>
        </p:nvSpPr>
        <p:spPr>
          <a:xfrm>
            <a:off x="8248779" y="2529595"/>
            <a:ext cx="3948904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>
                <a:ea typeface="Calibri"/>
                <a:cs typeface="Calibri"/>
              </a:rPr>
              <a:t>Metodología</a:t>
            </a:r>
            <a:r>
              <a:rPr lang="es-ES">
                <a:ea typeface="Calibri"/>
                <a:cs typeface="Calibri"/>
              </a:rPr>
              <a:t>: Ágil</a:t>
            </a:r>
          </a:p>
          <a:p>
            <a:endParaRPr lang="es-ES">
              <a:ea typeface="Calibri"/>
              <a:cs typeface="Calibri"/>
            </a:endParaRPr>
          </a:p>
          <a:p>
            <a:r>
              <a:rPr lang="es-ES" b="1">
                <a:ea typeface="Calibri"/>
                <a:cs typeface="Calibri"/>
              </a:rPr>
              <a:t>Framework</a:t>
            </a:r>
            <a:r>
              <a:rPr lang="es-ES">
                <a:ea typeface="Calibri"/>
                <a:cs typeface="Calibri"/>
              </a:rPr>
              <a:t>: Scrum</a:t>
            </a:r>
          </a:p>
          <a:p>
            <a:endParaRPr lang="es-ES">
              <a:ea typeface="Calibri"/>
              <a:cs typeface="Calibri"/>
            </a:endParaRPr>
          </a:p>
          <a:p>
            <a:r>
              <a:rPr lang="es-ES" b="1">
                <a:ea typeface="Calibri"/>
                <a:cs typeface="Calibri"/>
              </a:rPr>
              <a:t>Herramienta de software</a:t>
            </a:r>
            <a:r>
              <a:rPr lang="es-ES">
                <a:ea typeface="Calibri"/>
                <a:cs typeface="Calibri"/>
              </a:rPr>
              <a:t>: Jira</a:t>
            </a:r>
          </a:p>
          <a:p>
            <a:endParaRPr lang="es-ES">
              <a:ea typeface="Calibri"/>
              <a:cs typeface="Calibri"/>
            </a:endParaRPr>
          </a:p>
          <a:p>
            <a:r>
              <a:rPr lang="es-ES" b="1">
                <a:ea typeface="Calibri"/>
                <a:cs typeface="Calibri"/>
              </a:rPr>
              <a:t>Justificación:</a:t>
            </a:r>
            <a:r>
              <a:rPr lang="es-ES">
                <a:ea typeface="Calibri"/>
                <a:cs typeface="Calibri"/>
              </a:rPr>
              <a:t> Esta metodología fue elegida debido a que existía la necesidad de poder contar con capacidad de adaptación, a su flexibilidad y a la posibilidad ir generando valor al proyecto en un corto periodo de Tiempo</a:t>
            </a:r>
          </a:p>
        </p:txBody>
      </p:sp>
    </p:spTree>
    <p:extLst>
      <p:ext uri="{BB962C8B-B14F-4D97-AF65-F5344CB8AC3E}">
        <p14:creationId xmlns:p14="http://schemas.microsoft.com/office/powerpoint/2010/main" val="396419974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BELS</a:t>
            </a:r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MX" sz="3600">
                <a:ea typeface="Calibri"/>
                <a:cs typeface="Calibri"/>
              </a:rPr>
              <a:t>Mockups en </a:t>
            </a:r>
            <a:r>
              <a:rPr lang="es-MX" sz="3600" err="1">
                <a:ea typeface="Calibri"/>
                <a:cs typeface="Calibri"/>
              </a:rPr>
              <a:t>Figma</a:t>
            </a:r>
            <a:r>
              <a:rPr lang="es-MX" sz="3600">
                <a:ea typeface="Calibri"/>
                <a:cs typeface="Calibri"/>
              </a:rPr>
              <a:t> según usuario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E6C1DDC5-2E8D-7D9B-530B-A570942C6E84}"/>
              </a:ext>
            </a:extLst>
          </p:cNvPr>
          <p:cNvSpPr txBox="1"/>
          <p:nvPr/>
        </p:nvSpPr>
        <p:spPr>
          <a:xfrm>
            <a:off x="4537495" y="3430438"/>
            <a:ext cx="31170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3"/>
              </a:rPr>
              <a:t>Recents and Sharing – Figma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2952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3EC39D226AA843AAA394C7E57038E0" ma:contentTypeVersion="12" ma:contentTypeDescription="Crear nuevo documento." ma:contentTypeScope="" ma:versionID="c6b7c4b0d429b54a75169f8424b7ed00">
  <xsd:schema xmlns:xsd="http://www.w3.org/2001/XMLSchema" xmlns:xs="http://www.w3.org/2001/XMLSchema" xmlns:p="http://schemas.microsoft.com/office/2006/metadata/properties" xmlns:ns2="a7795da6-dc7e-496d-8a91-a1b820372bbf" xmlns:ns3="feceb891-855b-4705-a04b-b7e35b9ebf07" targetNamespace="http://schemas.microsoft.com/office/2006/metadata/properties" ma:root="true" ma:fieldsID="15297365df4c01b2d034209fbbaf4a48" ns2:_="" ns3:_="">
    <xsd:import namespace="a7795da6-dc7e-496d-8a91-a1b820372bbf"/>
    <xsd:import namespace="feceb891-855b-4705-a04b-b7e35b9ebf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795da6-dc7e-496d-8a91-a1b820372b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ceb891-855b-4705-a04b-b7e35b9ebf0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b619a08-cab2-41dc-873c-f59645703dc7}" ma:internalName="TaxCatchAll" ma:showField="CatchAllData" ma:web="feceb891-855b-4705-a04b-b7e35b9ebf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eceb891-855b-4705-a04b-b7e35b9ebf07" xsi:nil="true"/>
    <lcf76f155ced4ddcb4097134ff3c332f xmlns="a7795da6-dc7e-496d-8a91-a1b820372bbf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C48383-DD9C-4F6A-994E-1BC9C7C934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795da6-dc7e-496d-8a91-a1b820372bbf"/>
    <ds:schemaRef ds:uri="feceb891-855b-4705-a04b-b7e35b9ebf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414280-4DB5-43B6-992D-8DDF89F2282B}">
  <ds:schemaRefs>
    <ds:schemaRef ds:uri="a7795da6-dc7e-496d-8a91-a1b820372bbf"/>
    <ds:schemaRef ds:uri="feceb891-855b-4705-a04b-b7e35b9ebf07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F2D484E-A38C-4790-AF9A-18B582B4D4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revision>196</cp:revision>
  <dcterms:created xsi:type="dcterms:W3CDTF">2023-10-28T21:12:11Z</dcterms:created>
  <dcterms:modified xsi:type="dcterms:W3CDTF">2024-10-23T02:41:19Z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0x010100AE3EC39D226AA843AAA394C7E57038E0</vt:lpwstr>
  </property>
  <property fmtid="{D5CDD505-2E9C-101B-9397-08002B2CF9AE}" pid="3" name="MediaServiceImageTags">
    <vt:lpwstr/>
  </property>
</Properties>
</file>