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B329DD-7BE9-4A28-9A50-14672CF1FCB4}" type="datetimeFigureOut">
              <a:rPr lang="es-ES" smtClean="0"/>
              <a:t>04/06/2013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C4B9D8E-F2D8-48C4-B960-00166768447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6400800" cy="1028696"/>
          </a:xfrm>
        </p:spPr>
        <p:txBody>
          <a:bodyPr/>
          <a:lstStyle/>
          <a:p>
            <a:r>
              <a:rPr lang="es-PE" b="1" dirty="0" smtClean="0"/>
              <a:t>Grupo </a:t>
            </a:r>
            <a:r>
              <a:rPr lang="es-PE" b="1" dirty="0" err="1" smtClean="0"/>
              <a:t>Twitter</a:t>
            </a:r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429000"/>
            <a:ext cx="2886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Gemas usadas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err="1" smtClean="0"/>
              <a:t>Sorcery</a:t>
            </a:r>
            <a:r>
              <a:rPr lang="es-PE" dirty="0" smtClean="0"/>
              <a:t>:  autenticación de usuarios y </a:t>
            </a:r>
            <a:r>
              <a:rPr lang="es-PE" dirty="0" err="1" smtClean="0"/>
              <a:t>login</a:t>
            </a:r>
            <a:endParaRPr lang="es-PE" dirty="0" smtClean="0"/>
          </a:p>
          <a:p>
            <a:r>
              <a:rPr lang="es-PE" dirty="0" err="1" smtClean="0"/>
              <a:t>Omniauth</a:t>
            </a:r>
            <a:r>
              <a:rPr lang="es-PE" dirty="0" smtClean="0"/>
              <a:t>:  Registro a través del uso de la cuenta </a:t>
            </a:r>
            <a:r>
              <a:rPr lang="es-PE" dirty="0" err="1" smtClean="0"/>
              <a:t>Twitter</a:t>
            </a:r>
            <a:endParaRPr lang="es-PE" dirty="0" smtClean="0"/>
          </a:p>
          <a:p>
            <a:r>
              <a:rPr lang="es-PE" dirty="0" err="1" smtClean="0"/>
              <a:t>Twitter</a:t>
            </a:r>
            <a:r>
              <a:rPr lang="es-PE" dirty="0" smtClean="0"/>
              <a:t> </a:t>
            </a:r>
            <a:r>
              <a:rPr lang="es-PE" dirty="0" err="1" smtClean="0"/>
              <a:t>bootstrap</a:t>
            </a:r>
            <a:r>
              <a:rPr lang="es-PE" dirty="0" smtClean="0"/>
              <a:t>: Framework </a:t>
            </a:r>
            <a:r>
              <a:rPr lang="es-PE" dirty="0" err="1" smtClean="0"/>
              <a:t>twitter</a:t>
            </a:r>
            <a:endParaRPr lang="es-PE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Esquema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795" y="1643050"/>
            <a:ext cx="8300005" cy="393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28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Equidad</vt:lpstr>
      <vt:lpstr>Diapositiva 1</vt:lpstr>
      <vt:lpstr>Gemas usadas</vt:lpstr>
      <vt:lpstr>Esquema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IBM_ADMIN</dc:creator>
  <cp:lastModifiedBy>IBM_ADMIN</cp:lastModifiedBy>
  <cp:revision>6</cp:revision>
  <dcterms:created xsi:type="dcterms:W3CDTF">2013-06-04T21:48:50Z</dcterms:created>
  <dcterms:modified xsi:type="dcterms:W3CDTF">2013-06-04T22:46:30Z</dcterms:modified>
</cp:coreProperties>
</file>