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AF646-368D-F34D-A404-4BD04F2AA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767877-4D13-774F-AB02-DC2A7EA6E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5E4DDA-B86D-8248-BFB6-AA6B1A0F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5647-27E8-8D45-A9FF-5970FD4C71D7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90B8A5-DE48-A944-B07E-5A473956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AF3F77-1914-9E4A-8D76-9850B55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B0BF-B013-F842-9320-6F28D8B07659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1638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3DAAD-95EA-7342-A4EA-1A2FF673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A21520-5142-314A-B465-D74736967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C5BC56-B57E-C34D-86CE-D578CF6D5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5647-27E8-8D45-A9FF-5970FD4C71D7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7236E5-86B3-A04C-A490-F70488D7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234D53-7E9A-B746-9505-F822F30B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B0BF-B013-F842-9320-6F28D8B07659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0016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7D3B9D-3450-3544-A966-4156B9C1B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C98F73-64EF-4546-A484-D750A582F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D61055-8DBE-A942-8275-81D93B39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5647-27E8-8D45-A9FF-5970FD4C71D7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CF0C8F-D26B-A74C-A4BC-FEAE010A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29B5C6-E837-9C40-B0FA-1F0C2A89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B0BF-B013-F842-9320-6F28D8B07659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6092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6FB90-D341-7D43-971B-F1F6ACB5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95DBFE-163F-1F46-AF48-81D4D4F9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B0D98C-E757-0644-B963-C29583D2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5647-27E8-8D45-A9FF-5970FD4C71D7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768954-2AC5-9647-A150-A04950A0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63876A-296C-4943-B6AC-3305113F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B0BF-B013-F842-9320-6F28D8B07659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3775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CCD91-5CB3-6B41-9D2F-0F19ED12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4C81DE-2D1A-C447-8CD0-4448518EA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80BDE-BD20-4544-8369-42FCD208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5647-27E8-8D45-A9FF-5970FD4C71D7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368A03-C57B-504A-BD8B-8B09AAAC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16C04-E521-AE4F-B0DD-A5D0342A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B0BF-B013-F842-9320-6F28D8B07659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11286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A9BC7-4034-5649-8A26-CA443F33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92832-F779-9648-9B34-C5A0EFF39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F6583E-BA09-734A-A63F-CB7BD29D8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21BB7D-3503-D44A-BB97-6DF32809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5647-27E8-8D45-A9FF-5970FD4C71D7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FF31AD-08C4-E146-BDD3-291580F6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C8BFE8-2750-5346-AC29-335BF94C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B0BF-B013-F842-9320-6F28D8B07659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6268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58846-F727-0249-8101-5428369F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1765EA-2A36-9744-8E41-FC0A5187D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ED97AA-D3AC-DC4A-8A16-9A255179B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7D6DF5-1E99-7145-A177-35B84D70B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A4EA1F-D89F-1541-B1B6-2E7805D48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EE0941D-38AA-A740-88EB-A12DF03C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5647-27E8-8D45-A9FF-5970FD4C71D7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FBE128-5B78-B843-879B-DDC30C45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B8DF68-011D-6244-A72E-6E4D8A90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B0BF-B013-F842-9320-6F28D8B07659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4057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4A810-CEDB-F04A-941C-920307AB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BB5441-77FD-764F-8974-DA4B1824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5647-27E8-8D45-A9FF-5970FD4C71D7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4C714F-FB67-DD4E-B4EA-81414BEB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12E522-1002-8C46-8FFB-06F81B00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B0BF-B013-F842-9320-6F28D8B07659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986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69C6DD-9DB2-1D4C-8694-572A464E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5647-27E8-8D45-A9FF-5970FD4C71D7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D7BA01-454A-EA44-91AE-5C5CFB97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EF39EF-624D-7244-BBE1-BA6641F6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B0BF-B013-F842-9320-6F28D8B07659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8627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20AFF-535C-B34F-B33F-447E9C78C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B942A2-AC92-6241-88C0-31967B2CC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04089E-09EB-D846-AAE7-091A70A53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24EE89-6C81-974C-BD4B-825672AE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5647-27E8-8D45-A9FF-5970FD4C71D7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E6E715-5DC1-4A42-B811-9F4AB6E9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29175B-93F6-2443-B094-25411A22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B0BF-B013-F842-9320-6F28D8B07659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3502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977FE-2B2B-1747-8EB7-3EE739ED7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B551CD-EDC2-D844-8AED-93B88979B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94B361-9356-EE41-83DF-B2750B4B9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81DFE6-3BCD-E045-A84A-477958EA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5647-27E8-8D45-A9FF-5970FD4C71D7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57B4A5-E395-B34D-BC05-43ECF09E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55E8EC-091E-4E43-B18F-35E9B6D4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B0BF-B013-F842-9320-6F28D8B07659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4778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6FA79A-30E3-4142-8DB6-08D06E00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D58C57-1C96-8C4F-A601-044BB8F18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69E6E6-EF67-2F40-849F-F25D11957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05647-27E8-8D45-A9FF-5970FD4C71D7}" type="datetimeFigureOut">
              <a:rPr lang="es-US" smtClean="0"/>
              <a:t>12/15/2020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CEE7E5-E877-1F43-A146-563D0D0ED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B88EE1-5280-AB4B-9296-E146B3866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AB0BF-B013-F842-9320-6F28D8B07659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6650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8F1AF577-5B8E-8F41-BCDA-D8A4492F9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499" y="-1"/>
            <a:ext cx="7596556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9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D73EFE10-6ECF-2446-BF3A-9D20062F3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401" y="0"/>
            <a:ext cx="7622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4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>
            <a:extLst>
              <a:ext uri="{FF2B5EF4-FFF2-40B4-BE49-F238E27FC236}">
                <a16:creationId xmlns:a16="http://schemas.microsoft.com/office/drawing/2014/main" id="{5D56DB95-C6C1-AB4E-8127-C2227F393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80" y="0"/>
            <a:ext cx="5659656" cy="693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6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383C6E8D-3FFE-BA42-A5EA-7F239CF25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72" y="0"/>
            <a:ext cx="7622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2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2792F8CE-87DE-D24F-8C4D-3E9807BD2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400" y="0"/>
            <a:ext cx="7622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24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Anabella Ioele</dc:creator>
  <cp:lastModifiedBy>Lujan</cp:lastModifiedBy>
  <cp:revision>1</cp:revision>
  <dcterms:created xsi:type="dcterms:W3CDTF">2020-04-27T04:55:07Z</dcterms:created>
  <dcterms:modified xsi:type="dcterms:W3CDTF">2020-12-15T22:20:09Z</dcterms:modified>
</cp:coreProperties>
</file>