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9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5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8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8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6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3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5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F339-2C6D-43B1-9C96-C4CCD4DA5E03}" type="datetimeFigureOut">
              <a:rPr lang="zh-CN" altLang="en-US" smtClean="0"/>
              <a:t>2015/04/24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0574-9339-4648-A3DE-2176AEE88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5180610" y="2961904"/>
            <a:ext cx="1678197" cy="1249289"/>
            <a:chOff x="4914514" y="2793259"/>
            <a:chExt cx="1678197" cy="1249289"/>
          </a:xfrm>
        </p:grpSpPr>
        <p:sp>
          <p:nvSpPr>
            <p:cNvPr id="87" name="圆角矩形 86"/>
            <p:cNvSpPr/>
            <p:nvPr/>
          </p:nvSpPr>
          <p:spPr>
            <a:xfrm>
              <a:off x="4914514" y="2793259"/>
              <a:ext cx="1565304" cy="113639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965316" y="2844061"/>
              <a:ext cx="1565304" cy="113639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027407" y="2906152"/>
              <a:ext cx="1565304" cy="113639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438690" y="3206174"/>
            <a:ext cx="359596" cy="352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438690" y="3712332"/>
            <a:ext cx="359596" cy="352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940688" y="3462373"/>
            <a:ext cx="805230" cy="3612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sigmoid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579397" y="878833"/>
            <a:ext cx="1904658" cy="5121703"/>
            <a:chOff x="2792396" y="465181"/>
            <a:chExt cx="2037653" cy="54793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0681" y="267422"/>
              <a:ext cx="1641610" cy="203712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0155" y="1909035"/>
              <a:ext cx="1641610" cy="203712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0156" y="4105144"/>
              <a:ext cx="1641610" cy="2037127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3787578" y="3874143"/>
              <a:ext cx="46764" cy="303019"/>
              <a:chOff x="6259078" y="1567543"/>
              <a:chExt cx="46764" cy="303019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260123" y="15675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259079" y="169619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259078" y="18248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2906013" y="435012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LSTM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13"/>
              <p:cNvSpPr/>
              <p:nvPr/>
            </p:nvSpPr>
            <p:spPr>
              <a:xfrm>
                <a:off x="665833" y="3338228"/>
                <a:ext cx="1135803" cy="60953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Input</a:t>
                </a:r>
              </a:p>
              <a:p>
                <a:pPr algn="ctr"/>
                <a:r>
                  <a:rPr lang="en-US" altLang="zh-CN" sz="1400" dirty="0" smtClean="0"/>
                  <a:t>real[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54×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400" dirty="0" smtClean="0"/>
                  <a:t>]</a:t>
                </a:r>
              </a:p>
            </p:txBody>
          </p:sp>
        </mc:Choice>
        <mc:Fallback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3" y="3338228"/>
                <a:ext cx="1135803" cy="609535"/>
              </a:xfrm>
              <a:prstGeom prst="roundRect">
                <a:avLst/>
              </a:prstGeom>
              <a:blipFill rotWithShape="0">
                <a:blip r:embed="rId3"/>
                <a:stretch>
                  <a:fillRect l="-529" r="-529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14" idx="3"/>
            <a:endCxn id="4" idx="2"/>
          </p:cNvCxnSpPr>
          <p:nvPr/>
        </p:nvCxnSpPr>
        <p:spPr>
          <a:xfrm flipV="1">
            <a:off x="1801636" y="1646064"/>
            <a:ext cx="778253" cy="1996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5" idx="2"/>
          </p:cNvCxnSpPr>
          <p:nvPr/>
        </p:nvCxnSpPr>
        <p:spPr>
          <a:xfrm flipV="1">
            <a:off x="1801636" y="3180531"/>
            <a:ext cx="777762" cy="462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7" idx="2"/>
          </p:cNvCxnSpPr>
          <p:nvPr/>
        </p:nvCxnSpPr>
        <p:spPr>
          <a:xfrm>
            <a:off x="1801636" y="3642996"/>
            <a:ext cx="777762" cy="1590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371026" y="43501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Output Layer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" idx="0"/>
            <a:endCxn id="37" idx="1"/>
          </p:cNvCxnSpPr>
          <p:nvPr/>
        </p:nvCxnSpPr>
        <p:spPr>
          <a:xfrm>
            <a:off x="4484055" y="1646064"/>
            <a:ext cx="954635" cy="173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0"/>
            <a:endCxn id="37" idx="1"/>
          </p:cNvCxnSpPr>
          <p:nvPr/>
        </p:nvCxnSpPr>
        <p:spPr>
          <a:xfrm>
            <a:off x="4483564" y="3180531"/>
            <a:ext cx="955126" cy="20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0"/>
            <a:endCxn id="37" idx="1"/>
          </p:cNvCxnSpPr>
          <p:nvPr/>
        </p:nvCxnSpPr>
        <p:spPr>
          <a:xfrm flipV="1">
            <a:off x="4483564" y="3382656"/>
            <a:ext cx="955126" cy="1850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7" idx="3"/>
            <a:endCxn id="46" idx="1"/>
          </p:cNvCxnSpPr>
          <p:nvPr/>
        </p:nvCxnSpPr>
        <p:spPr>
          <a:xfrm>
            <a:off x="5798286" y="3382656"/>
            <a:ext cx="142402" cy="26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3"/>
            <a:endCxn id="46" idx="1"/>
          </p:cNvCxnSpPr>
          <p:nvPr/>
        </p:nvCxnSpPr>
        <p:spPr>
          <a:xfrm flipV="1">
            <a:off x="5798286" y="3642995"/>
            <a:ext cx="142402" cy="24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圆角矩形 75"/>
              <p:cNvSpPr/>
              <p:nvPr/>
            </p:nvSpPr>
            <p:spPr>
              <a:xfrm>
                <a:off x="7342365" y="3338227"/>
                <a:ext cx="1135803" cy="60953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Output</a:t>
                </a:r>
              </a:p>
              <a:p>
                <a:pPr algn="ctr"/>
                <a:r>
                  <a:rPr lang="en-US" altLang="zh-CN" sz="1400" dirty="0" smtClean="0"/>
                  <a:t>bool[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400" dirty="0" smtClean="0"/>
                  <a:t>]</a:t>
                </a:r>
              </a:p>
            </p:txBody>
          </p:sp>
        </mc:Choice>
        <mc:Fallback>
          <p:sp>
            <p:nvSpPr>
              <p:cNvPr id="76" name="圆角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65" y="3338227"/>
                <a:ext cx="1135803" cy="609535"/>
              </a:xfrm>
              <a:prstGeom prst="roundRect">
                <a:avLst/>
              </a:prstGeom>
              <a:blipFill rotWithShape="0"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/>
          <p:cNvCxnSpPr>
            <a:stCxn id="46" idx="3"/>
            <a:endCxn id="76" idx="1"/>
          </p:cNvCxnSpPr>
          <p:nvPr/>
        </p:nvCxnSpPr>
        <p:spPr>
          <a:xfrm>
            <a:off x="6745918" y="3642995"/>
            <a:ext cx="5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514398" y="422943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4 neurons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3108858" y="6053656"/>
                <a:ext cx="844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cells</a:t>
                </a:r>
                <a:endParaRPr lang="zh-CN" altLang="en-US" dirty="0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858" y="6053656"/>
                <a:ext cx="84427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72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/>
          <p:cNvSpPr txBox="1"/>
          <p:nvPr/>
        </p:nvSpPr>
        <p:spPr>
          <a:xfrm>
            <a:off x="4520033" y="6103548"/>
            <a:ext cx="3958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</a:rPr>
              <a:t>Image of LSTM cell: http://people.idsia.ch/~juergen/lstm/sld015.htm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Zhong</dc:creator>
  <cp:lastModifiedBy>Yin Zhong</cp:lastModifiedBy>
  <cp:revision>5</cp:revision>
  <dcterms:created xsi:type="dcterms:W3CDTF">2015-04-24T18:16:21Z</dcterms:created>
  <dcterms:modified xsi:type="dcterms:W3CDTF">2015-04-24T18:50:17Z</dcterms:modified>
</cp:coreProperties>
</file>