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-9893" y="-591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98FE-39F6-47CF-8F3A-3750C9DC5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6ACE1-AFF5-4E0B-A8FB-27820784F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646BE-8409-40E1-B05F-93CA991A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463-CBCA-4076-AB44-D31473FB8486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5794C-B737-4355-A931-0240A45E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C7CB-C49D-4523-9F0F-34132FBB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92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FE22-DC22-416D-93F3-01A2768C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985D0-38FA-418A-95F5-70ED68772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B98BB-5D71-4223-A51D-651F697F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463-CBCA-4076-AB44-D31473FB8486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84FEF-D5A9-4F83-8BEF-878B05A4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A252C-AB11-42DB-8349-AABE9D46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35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EAD03-8724-4FAC-9765-915D77E9E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8B5B9-3670-4C33-9E38-F46A44A75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E6851-A977-43F1-B3E4-204E790A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463-CBCA-4076-AB44-D31473FB8486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50C72-106E-4FE6-B707-A548582B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1AF73-F710-4686-85FE-22DDA7FB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15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2C73-F577-4647-924F-4F9D0D01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A9BCA-1A93-468E-B164-D36B7DA9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D0964-57F3-4BD8-AF30-745EA787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463-CBCA-4076-AB44-D31473FB8486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848C6-3C38-400C-8604-0A56DE53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C1DF-0ACF-44D6-8ECF-2E9A0D8A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0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4D7D-8178-451C-9D0C-411AF0BE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F758E-012E-43F8-9099-9C0E8FE26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2CA17-1440-4F40-BA23-E97FA939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463-CBCA-4076-AB44-D31473FB8486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BAAF9-A659-43D9-BD92-872B3780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BF477-D959-4B14-9043-DEA14550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42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F90A-0CFD-4082-8D79-D1DE3491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D24AD-8DFB-4C54-8647-45C2F9AD2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8CA80-56A1-4119-A17C-BB4CA758D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6761A-312D-4F22-BF2F-441E187B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463-CBCA-4076-AB44-D31473FB8486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A58BB-6E53-443C-A38A-92F83625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58293-63AF-4666-B400-1B834B7C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02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93A9-BA54-43B0-9588-71B18B0C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74894-829B-48BC-8F5B-93DB516AE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2E5CB-41BE-4922-9077-57585E3B9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091C6-728E-4DC8-89B4-468E4904F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5EDA9-35AC-42F2-AE81-830A23BD0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44C00-6CD2-4897-8CCA-93D8A01B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463-CBCA-4076-AB44-D31473FB8486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BEF83-6EF0-4ADD-ADFC-1153D740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6579-DA35-4D83-975F-E6E4EB11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92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3796-DF67-4484-9C46-D6C252CA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00519-CFCA-48D9-9C08-0E020ECD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463-CBCA-4076-AB44-D31473FB8486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A9BF2-A3C6-4CCE-A956-9D60C58B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BBAB8-F74A-4A29-91A3-EB3F5360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12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35A86-04D6-4F26-A392-16ABEA6E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463-CBCA-4076-AB44-D31473FB8486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A493B-A3AF-483C-8FBD-168E9494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AB969-3046-41DB-83A4-452F2F24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59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7786-08AA-4870-ACF6-F3895779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5047-3CBE-49E3-9E17-73C67B1D9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4928B-14BF-4B4C-AB27-B6B07C4CD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6BEA8-F16B-4B09-9AF9-EE24408CF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463-CBCA-4076-AB44-D31473FB8486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6A778-D180-49D1-AE74-C6E25B52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7C2E9-8798-4F56-97BA-64907002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67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8F1D-E32F-4F82-951C-EDED8387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0FB6B-45D8-4B54-8F95-E1B48CAFE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79146-9633-4D5E-B836-966D051E4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1FF84-B4E5-443C-8F21-0CDDF6E7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463-CBCA-4076-AB44-D31473FB8486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4BC21-3260-429F-A97C-F4C31E11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17F00-1587-4661-A713-F226C295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12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DE239-A915-4DBE-8BBE-A3CAC3638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15776-47FA-4BCA-9BDD-EBA4FC8D4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D14DD-1794-4872-979B-24DF13C7D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1463-CBCA-4076-AB44-D31473FB8486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8CC93-D0B4-464E-B4DF-F60698D6E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84C2A-91F6-48B3-8E31-8AF79089D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F82F3-0A41-4E09-9B6A-8B30AFD29A4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38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2E524A-D926-4D73-9E23-5C9B5CF6037B}"/>
              </a:ext>
            </a:extLst>
          </p:cNvPr>
          <p:cNvSpPr/>
          <p:nvPr/>
        </p:nvSpPr>
        <p:spPr>
          <a:xfrm>
            <a:off x="2834936" y="2674861"/>
            <a:ext cx="2166153" cy="1508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Environment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13944-5109-4980-BF19-78E655292645}"/>
              </a:ext>
            </a:extLst>
          </p:cNvPr>
          <p:cNvSpPr/>
          <p:nvPr/>
        </p:nvSpPr>
        <p:spPr>
          <a:xfrm>
            <a:off x="7190912" y="2887925"/>
            <a:ext cx="1636451" cy="10821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Agent</a:t>
            </a:r>
            <a:endParaRPr lang="es-E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A3F5BF-2435-4D45-B4B3-AF976338BE37}"/>
              </a:ext>
            </a:extLst>
          </p:cNvPr>
          <p:cNvCxnSpPr/>
          <p:nvPr/>
        </p:nvCxnSpPr>
        <p:spPr>
          <a:xfrm>
            <a:off x="5001089" y="3053918"/>
            <a:ext cx="218982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D8C1DD-200F-4C0D-B7CD-734FABEE6153}"/>
              </a:ext>
            </a:extLst>
          </p:cNvPr>
          <p:cNvCxnSpPr/>
          <p:nvPr/>
        </p:nvCxnSpPr>
        <p:spPr>
          <a:xfrm>
            <a:off x="5001089" y="3415868"/>
            <a:ext cx="218982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71079E-79E7-4B1B-BD62-397CD9F38DAF}"/>
              </a:ext>
            </a:extLst>
          </p:cNvPr>
          <p:cNvCxnSpPr/>
          <p:nvPr/>
        </p:nvCxnSpPr>
        <p:spPr>
          <a:xfrm>
            <a:off x="5001088" y="3749243"/>
            <a:ext cx="2189823" cy="0"/>
          </a:xfrm>
          <a:prstGeom prst="straightConnector1">
            <a:avLst/>
          </a:prstGeom>
          <a:ln w="19050">
            <a:solidFill>
              <a:srgbClr val="92D050"/>
            </a:solidFill>
            <a:headEnd type="triangle" w="lg" len="lg"/>
            <a:tailEnd type="non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A98409-F6BD-4718-84A3-F2DADAA20014}"/>
              </a:ext>
            </a:extLst>
          </p:cNvPr>
          <p:cNvSpPr txBox="1"/>
          <p:nvPr/>
        </p:nvSpPr>
        <p:spPr>
          <a:xfrm>
            <a:off x="5943600" y="265580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R</a:t>
            </a:r>
            <a:r>
              <a:rPr lang="es-ES" sz="1400" dirty="0" err="1"/>
              <a:t>t</a:t>
            </a:r>
            <a:endParaRPr lang="es-E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B8B783-1194-4CCD-9760-807CB5788C88}"/>
              </a:ext>
            </a:extLst>
          </p:cNvPr>
          <p:cNvSpPr txBox="1"/>
          <p:nvPr/>
        </p:nvSpPr>
        <p:spPr>
          <a:xfrm>
            <a:off x="5943600" y="299656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S</a:t>
            </a:r>
            <a:r>
              <a:rPr lang="es-ES" sz="1400" dirty="0" err="1"/>
              <a:t>t</a:t>
            </a:r>
            <a:endParaRPr lang="es-E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CF898-8BF8-4C00-AAD8-090D90187E45}"/>
              </a:ext>
            </a:extLst>
          </p:cNvPr>
          <p:cNvSpPr txBox="1"/>
          <p:nvPr/>
        </p:nvSpPr>
        <p:spPr>
          <a:xfrm>
            <a:off x="5934074" y="3337319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</a:t>
            </a:r>
            <a:r>
              <a:rPr lang="es-ES" sz="1400" dirty="0"/>
              <a:t>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924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EA7987-616E-4188-A114-F11181CD1E3E}"/>
              </a:ext>
            </a:extLst>
          </p:cNvPr>
          <p:cNvSpPr/>
          <p:nvPr/>
        </p:nvSpPr>
        <p:spPr>
          <a:xfrm>
            <a:off x="0" y="0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EnvManager</a:t>
            </a: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DE147B-1639-46CE-BA90-3F1DBADF401F}"/>
              </a:ext>
            </a:extLst>
          </p:cNvPr>
          <p:cNvSpPr/>
          <p:nvPr/>
        </p:nvSpPr>
        <p:spPr>
          <a:xfrm>
            <a:off x="1935331" y="0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Image</a:t>
            </a:r>
            <a:endParaRPr lang="es-ES" dirty="0"/>
          </a:p>
          <a:p>
            <a:pPr algn="ctr"/>
            <a:r>
              <a:rPr lang="es-ES" dirty="0" err="1"/>
              <a:t>Controller</a:t>
            </a:r>
            <a:endParaRPr lang="es-E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65C562-EF76-430D-A098-D77210ABF692}"/>
              </a:ext>
            </a:extLst>
          </p:cNvPr>
          <p:cNvSpPr/>
          <p:nvPr/>
        </p:nvSpPr>
        <p:spPr>
          <a:xfrm>
            <a:off x="3870662" y="0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Image</a:t>
            </a:r>
            <a:endParaRPr lang="es-ES" dirty="0"/>
          </a:p>
          <a:p>
            <a:pPr algn="ctr"/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AC8E58-C14D-4E98-8F17-1748A20B05F2}"/>
              </a:ext>
            </a:extLst>
          </p:cNvPr>
          <p:cNvSpPr/>
          <p:nvPr/>
        </p:nvSpPr>
        <p:spPr>
          <a:xfrm>
            <a:off x="5805993" y="0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Agent</a:t>
            </a:r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0D893A-7C84-4876-B9D2-A6AA11025E2F}"/>
              </a:ext>
            </a:extLst>
          </p:cNvPr>
          <p:cNvSpPr/>
          <p:nvPr/>
        </p:nvSpPr>
        <p:spPr>
          <a:xfrm>
            <a:off x="7741324" y="0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Epsilon</a:t>
            </a:r>
            <a:endParaRPr lang="es-ES" dirty="0"/>
          </a:p>
          <a:p>
            <a:pPr algn="ctr"/>
            <a:r>
              <a:rPr lang="es-ES" dirty="0" err="1"/>
              <a:t>Greedy</a:t>
            </a:r>
            <a:endParaRPr lang="es-ES" dirty="0"/>
          </a:p>
          <a:p>
            <a:pPr algn="ctr"/>
            <a:r>
              <a:rPr lang="es-ES" dirty="0" err="1"/>
              <a:t>Strategy</a:t>
            </a:r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72BD54-090B-4CD1-9E68-1044A1D866BC}"/>
              </a:ext>
            </a:extLst>
          </p:cNvPr>
          <p:cNvSpPr/>
          <p:nvPr/>
        </p:nvSpPr>
        <p:spPr>
          <a:xfrm>
            <a:off x="9676655" y="0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s-E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DQN</a:t>
            </a:r>
            <a:endParaRPr lang="es-ES" dirty="0">
              <a:solidFill>
                <a:schemeClr val="bg1"/>
              </a:solidFill>
              <a:effectLst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s-E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(</a:t>
            </a:r>
            <a:r>
              <a:rPr lang="es-ES" sz="1800" kern="1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Policy</a:t>
            </a:r>
            <a:r>
              <a:rPr lang="es-E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net)</a:t>
            </a:r>
            <a:endParaRPr lang="es-ES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D80466-456E-49A4-ADB0-3F6C5D1CAD7C}"/>
              </a:ext>
            </a:extLst>
          </p:cNvPr>
          <p:cNvSpPr/>
          <p:nvPr/>
        </p:nvSpPr>
        <p:spPr>
          <a:xfrm>
            <a:off x="11611986" y="0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Replay</a:t>
            </a:r>
          </a:p>
          <a:p>
            <a:pPr algn="ctr"/>
            <a:r>
              <a:rPr lang="es-ES" dirty="0" err="1"/>
              <a:t>Memory</a:t>
            </a:r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C15072-BFA4-4C6A-8C7E-FDD2BF1D9694}"/>
              </a:ext>
            </a:extLst>
          </p:cNvPr>
          <p:cNvSpPr/>
          <p:nvPr/>
        </p:nvSpPr>
        <p:spPr>
          <a:xfrm>
            <a:off x="-1902197" y="0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Agent</a:t>
            </a:r>
            <a:r>
              <a:rPr lang="es-ES" dirty="0"/>
              <a:t> Step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3D8898-84EF-4D10-94B1-EF0E99991D11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-1083972" y="1082150"/>
            <a:ext cx="1" cy="1051872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E1D4D9-282B-4048-A1B1-1A934F9E4A7A}"/>
              </a:ext>
            </a:extLst>
          </p:cNvPr>
          <p:cNvCxnSpPr>
            <a:cxnSpLocks/>
          </p:cNvCxnSpPr>
          <p:nvPr/>
        </p:nvCxnSpPr>
        <p:spPr>
          <a:xfrm flipH="1">
            <a:off x="818224" y="1082149"/>
            <a:ext cx="1" cy="1051872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C0325E-F87E-4DC4-9E26-FD8033669D1C}"/>
              </a:ext>
            </a:extLst>
          </p:cNvPr>
          <p:cNvCxnSpPr>
            <a:cxnSpLocks/>
          </p:cNvCxnSpPr>
          <p:nvPr/>
        </p:nvCxnSpPr>
        <p:spPr>
          <a:xfrm flipH="1">
            <a:off x="2753556" y="1082149"/>
            <a:ext cx="1" cy="1051872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C6C924-4E8F-465D-B2C1-3897D8E71507}"/>
              </a:ext>
            </a:extLst>
          </p:cNvPr>
          <p:cNvCxnSpPr>
            <a:cxnSpLocks/>
          </p:cNvCxnSpPr>
          <p:nvPr/>
        </p:nvCxnSpPr>
        <p:spPr>
          <a:xfrm flipH="1">
            <a:off x="4688886" y="1082148"/>
            <a:ext cx="1" cy="1051872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C939F3-4DBF-42EC-BDD5-4AC36121CC86}"/>
              </a:ext>
            </a:extLst>
          </p:cNvPr>
          <p:cNvCxnSpPr>
            <a:cxnSpLocks/>
          </p:cNvCxnSpPr>
          <p:nvPr/>
        </p:nvCxnSpPr>
        <p:spPr>
          <a:xfrm flipH="1">
            <a:off x="6624215" y="1082147"/>
            <a:ext cx="1" cy="1051872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BD96A7-E3A8-419E-BA4E-3CF1CBE46B82}"/>
              </a:ext>
            </a:extLst>
          </p:cNvPr>
          <p:cNvCxnSpPr>
            <a:cxnSpLocks/>
          </p:cNvCxnSpPr>
          <p:nvPr/>
        </p:nvCxnSpPr>
        <p:spPr>
          <a:xfrm flipH="1">
            <a:off x="8559543" y="1082146"/>
            <a:ext cx="1" cy="1051872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8B0956-AF8D-442D-A13F-C70FCD417D3D}"/>
              </a:ext>
            </a:extLst>
          </p:cNvPr>
          <p:cNvCxnSpPr>
            <a:cxnSpLocks/>
          </p:cNvCxnSpPr>
          <p:nvPr/>
        </p:nvCxnSpPr>
        <p:spPr>
          <a:xfrm flipH="1">
            <a:off x="10494870" y="1082146"/>
            <a:ext cx="1" cy="1051872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420552-E504-489A-8293-76B167A3FA66}"/>
              </a:ext>
            </a:extLst>
          </p:cNvPr>
          <p:cNvCxnSpPr>
            <a:cxnSpLocks/>
          </p:cNvCxnSpPr>
          <p:nvPr/>
        </p:nvCxnSpPr>
        <p:spPr>
          <a:xfrm flipH="1">
            <a:off x="12430196" y="1082145"/>
            <a:ext cx="1" cy="1051872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1BF6AD-3A22-454D-9CFB-30A8FE731AA5}"/>
              </a:ext>
            </a:extLst>
          </p:cNvPr>
          <p:cNvCxnSpPr>
            <a:cxnSpLocks/>
          </p:cNvCxnSpPr>
          <p:nvPr/>
        </p:nvCxnSpPr>
        <p:spPr>
          <a:xfrm>
            <a:off x="-1083972" y="2473007"/>
            <a:ext cx="190219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CA7C39-A6BC-438E-A901-62A9D1677D87}"/>
              </a:ext>
            </a:extLst>
          </p:cNvPr>
          <p:cNvSpPr txBox="1"/>
          <p:nvPr/>
        </p:nvSpPr>
        <p:spPr>
          <a:xfrm>
            <a:off x="-927447" y="2103675"/>
            <a:ext cx="174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getStateImage</a:t>
            </a:r>
            <a:r>
              <a:rPr lang="es-ES" dirty="0"/>
              <a:t>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D8A5F0-5ACD-4758-B174-63856384C186}"/>
              </a:ext>
            </a:extLst>
          </p:cNvPr>
          <p:cNvCxnSpPr>
            <a:cxnSpLocks/>
          </p:cNvCxnSpPr>
          <p:nvPr/>
        </p:nvCxnSpPr>
        <p:spPr>
          <a:xfrm flipH="1">
            <a:off x="-1083972" y="3978534"/>
            <a:ext cx="190219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EEC5BA-0DA0-4EFA-8324-A79C0C756FDE}"/>
              </a:ext>
            </a:extLst>
          </p:cNvPr>
          <p:cNvSpPr txBox="1"/>
          <p:nvPr/>
        </p:nvSpPr>
        <p:spPr>
          <a:xfrm>
            <a:off x="-927446" y="3646146"/>
            <a:ext cx="180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Features</a:t>
            </a:r>
            <a:endParaRPr lang="es-E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00A68E-A0FC-4DC5-96FA-80B5A1DFB658}"/>
              </a:ext>
            </a:extLst>
          </p:cNvPr>
          <p:cNvCxnSpPr>
            <a:cxnSpLocks/>
          </p:cNvCxnSpPr>
          <p:nvPr/>
        </p:nvCxnSpPr>
        <p:spPr>
          <a:xfrm>
            <a:off x="820086" y="2588461"/>
            <a:ext cx="190219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B725560-53E8-487F-8A02-8416A79A061F}"/>
              </a:ext>
            </a:extLst>
          </p:cNvPr>
          <p:cNvSpPr txBox="1"/>
          <p:nvPr/>
        </p:nvSpPr>
        <p:spPr>
          <a:xfrm>
            <a:off x="1308552" y="2219129"/>
            <a:ext cx="174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getImage</a:t>
            </a:r>
            <a:r>
              <a:rPr lang="es-ES" dirty="0"/>
              <a:t>()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D7005E0-2388-4B61-9D49-8DF6018CCB96}"/>
              </a:ext>
            </a:extLst>
          </p:cNvPr>
          <p:cNvCxnSpPr>
            <a:cxnSpLocks/>
          </p:cNvCxnSpPr>
          <p:nvPr/>
        </p:nvCxnSpPr>
        <p:spPr>
          <a:xfrm flipH="1">
            <a:off x="824458" y="2906990"/>
            <a:ext cx="190219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675DF94-B6AA-4C15-B976-E0369C907180}"/>
              </a:ext>
            </a:extLst>
          </p:cNvPr>
          <p:cNvSpPr txBox="1"/>
          <p:nvPr/>
        </p:nvSpPr>
        <p:spPr>
          <a:xfrm>
            <a:off x="1363490" y="2574602"/>
            <a:ext cx="141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Image</a:t>
            </a:r>
            <a:endParaRPr lang="es-E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AC5C31-C737-4EF9-91E2-2F862B4803D8}"/>
              </a:ext>
            </a:extLst>
          </p:cNvPr>
          <p:cNvCxnSpPr>
            <a:cxnSpLocks/>
          </p:cNvCxnSpPr>
          <p:nvPr/>
        </p:nvCxnSpPr>
        <p:spPr>
          <a:xfrm>
            <a:off x="818224" y="3276189"/>
            <a:ext cx="3829829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3FFB6C-F48A-4632-A1BA-32DEB2B024F8}"/>
              </a:ext>
            </a:extLst>
          </p:cNvPr>
          <p:cNvSpPr txBox="1"/>
          <p:nvPr/>
        </p:nvSpPr>
        <p:spPr>
          <a:xfrm>
            <a:off x="1582476" y="2934438"/>
            <a:ext cx="351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extractFeatures</a:t>
            </a:r>
            <a:r>
              <a:rPr lang="es-ES" dirty="0"/>
              <a:t>(</a:t>
            </a:r>
            <a:r>
              <a:rPr lang="es-ES" dirty="0" err="1"/>
              <a:t>Image</a:t>
            </a:r>
            <a:r>
              <a:rPr lang="es-ES" dirty="0"/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FAB828-0618-4528-84F5-62636796E7D2}"/>
              </a:ext>
            </a:extLst>
          </p:cNvPr>
          <p:cNvCxnSpPr>
            <a:cxnSpLocks/>
          </p:cNvCxnSpPr>
          <p:nvPr/>
        </p:nvCxnSpPr>
        <p:spPr>
          <a:xfrm flipH="1">
            <a:off x="797811" y="3644020"/>
            <a:ext cx="3870654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A9A097E-08C2-406D-AE68-4A08A2E4C5E2}"/>
              </a:ext>
            </a:extLst>
          </p:cNvPr>
          <p:cNvSpPr txBox="1"/>
          <p:nvPr/>
        </p:nvSpPr>
        <p:spPr>
          <a:xfrm>
            <a:off x="2271055" y="3290170"/>
            <a:ext cx="111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Features</a:t>
            </a:r>
            <a:endParaRPr lang="es-E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88570E-6F36-4EA3-862C-F19C68B64B13}"/>
              </a:ext>
            </a:extLst>
          </p:cNvPr>
          <p:cNvCxnSpPr>
            <a:cxnSpLocks/>
          </p:cNvCxnSpPr>
          <p:nvPr/>
        </p:nvCxnSpPr>
        <p:spPr>
          <a:xfrm>
            <a:off x="-1097423" y="1672709"/>
            <a:ext cx="190219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E16E27-3BD9-4A25-8438-DECBADFCB84D}"/>
              </a:ext>
            </a:extLst>
          </p:cNvPr>
          <p:cNvSpPr txBox="1"/>
          <p:nvPr/>
        </p:nvSpPr>
        <p:spPr>
          <a:xfrm>
            <a:off x="-1056183" y="1300185"/>
            <a:ext cx="190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CalculateReward</a:t>
            </a:r>
            <a:r>
              <a:rPr lang="es-ES" dirty="0"/>
              <a:t>()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F8884C-321C-476E-80D7-6216D934DDC9}"/>
              </a:ext>
            </a:extLst>
          </p:cNvPr>
          <p:cNvCxnSpPr>
            <a:cxnSpLocks/>
          </p:cNvCxnSpPr>
          <p:nvPr/>
        </p:nvCxnSpPr>
        <p:spPr>
          <a:xfrm flipH="1">
            <a:off x="-1083972" y="2000165"/>
            <a:ext cx="190219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AA9B03E-33E9-456D-B39C-B7149B591A0A}"/>
              </a:ext>
            </a:extLst>
          </p:cNvPr>
          <p:cNvSpPr txBox="1"/>
          <p:nvPr/>
        </p:nvSpPr>
        <p:spPr>
          <a:xfrm>
            <a:off x="-576982" y="1669278"/>
            <a:ext cx="180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Reward</a:t>
            </a:r>
            <a:endParaRPr lang="es-E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4F6B464-76B3-44D2-8FE7-F3321C0E8F25}"/>
              </a:ext>
            </a:extLst>
          </p:cNvPr>
          <p:cNvCxnSpPr>
            <a:cxnSpLocks/>
          </p:cNvCxnSpPr>
          <p:nvPr/>
        </p:nvCxnSpPr>
        <p:spPr>
          <a:xfrm>
            <a:off x="-1073682" y="5436186"/>
            <a:ext cx="7697897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34B121F-345F-4669-8DB3-F88824BB806A}"/>
              </a:ext>
            </a:extLst>
          </p:cNvPr>
          <p:cNvSpPr txBox="1"/>
          <p:nvPr/>
        </p:nvSpPr>
        <p:spPr>
          <a:xfrm>
            <a:off x="-1056184" y="5051373"/>
            <a:ext cx="7713937" cy="36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SelectAction</a:t>
            </a:r>
            <a:r>
              <a:rPr lang="es-ES" dirty="0"/>
              <a:t>(</a:t>
            </a:r>
            <a:r>
              <a:rPr lang="es-ES" dirty="0" err="1"/>
              <a:t>coordinates</a:t>
            </a:r>
            <a:r>
              <a:rPr lang="es-ES" dirty="0"/>
              <a:t>, </a:t>
            </a:r>
            <a:r>
              <a:rPr lang="es-ES" dirty="0" err="1"/>
              <a:t>ImageTensor</a:t>
            </a:r>
            <a:r>
              <a:rPr lang="es-ES" dirty="0"/>
              <a:t>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561AAD-686B-4B10-A257-75B37596ECF1}"/>
              </a:ext>
            </a:extLst>
          </p:cNvPr>
          <p:cNvCxnSpPr>
            <a:cxnSpLocks/>
          </p:cNvCxnSpPr>
          <p:nvPr/>
        </p:nvCxnSpPr>
        <p:spPr>
          <a:xfrm flipH="1">
            <a:off x="-1089722" y="6507404"/>
            <a:ext cx="7713937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DFA178A-F50C-4AF9-AAA4-DA834A2BE15C}"/>
              </a:ext>
            </a:extLst>
          </p:cNvPr>
          <p:cNvCxnSpPr>
            <a:cxnSpLocks/>
          </p:cNvCxnSpPr>
          <p:nvPr/>
        </p:nvCxnSpPr>
        <p:spPr>
          <a:xfrm>
            <a:off x="6647463" y="5520237"/>
            <a:ext cx="190219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34C2B12-219E-4633-87A7-FE2A3998D84B}"/>
              </a:ext>
            </a:extLst>
          </p:cNvPr>
          <p:cNvSpPr txBox="1"/>
          <p:nvPr/>
        </p:nvSpPr>
        <p:spPr>
          <a:xfrm>
            <a:off x="6573962" y="5150905"/>
            <a:ext cx="208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randomProbability</a:t>
            </a:r>
            <a:r>
              <a:rPr lang="es-ES" dirty="0"/>
              <a:t>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DEDA0FC-F7AB-4F95-85C9-F84F753B5E5E}"/>
              </a:ext>
            </a:extLst>
          </p:cNvPr>
          <p:cNvCxnSpPr>
            <a:cxnSpLocks/>
          </p:cNvCxnSpPr>
          <p:nvPr/>
        </p:nvCxnSpPr>
        <p:spPr>
          <a:xfrm flipH="1">
            <a:off x="6647463" y="5851469"/>
            <a:ext cx="190219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7052056-2FAF-43B6-BB6F-2ADAAF1C8D13}"/>
              </a:ext>
            </a:extLst>
          </p:cNvPr>
          <p:cNvSpPr txBox="1"/>
          <p:nvPr/>
        </p:nvSpPr>
        <p:spPr>
          <a:xfrm>
            <a:off x="6629420" y="5494693"/>
            <a:ext cx="208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randomProbability</a:t>
            </a:r>
            <a:endParaRPr lang="es-E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162C6C4-78CE-4168-9E08-D2EA850F1D08}"/>
              </a:ext>
            </a:extLst>
          </p:cNvPr>
          <p:cNvCxnSpPr>
            <a:cxnSpLocks/>
          </p:cNvCxnSpPr>
          <p:nvPr/>
        </p:nvCxnSpPr>
        <p:spPr>
          <a:xfrm flipH="1">
            <a:off x="-1081703" y="6179744"/>
            <a:ext cx="7713937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907DE8E-62C3-44E5-8719-184E87C6C183}"/>
              </a:ext>
            </a:extLst>
          </p:cNvPr>
          <p:cNvSpPr txBox="1"/>
          <p:nvPr/>
        </p:nvSpPr>
        <p:spPr>
          <a:xfrm>
            <a:off x="-1073548" y="5827842"/>
            <a:ext cx="7713937" cy="36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Action</a:t>
            </a:r>
            <a:endParaRPr lang="es-E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73FF80-B780-4104-B5D3-F7315781AD79}"/>
              </a:ext>
            </a:extLst>
          </p:cNvPr>
          <p:cNvSpPr txBox="1"/>
          <p:nvPr/>
        </p:nvSpPr>
        <p:spPr>
          <a:xfrm>
            <a:off x="-1113153" y="6141267"/>
            <a:ext cx="7713937" cy="36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Optimal</a:t>
            </a:r>
            <a:r>
              <a:rPr lang="es-ES" dirty="0"/>
              <a:t> </a:t>
            </a:r>
            <a:r>
              <a:rPr lang="es-ES" dirty="0" err="1"/>
              <a:t>action</a:t>
            </a:r>
            <a:endParaRPr lang="es-E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B552E1-6DE3-46C2-9F99-DE8AE0193C75}"/>
              </a:ext>
            </a:extLst>
          </p:cNvPr>
          <p:cNvCxnSpPr>
            <a:cxnSpLocks/>
          </p:cNvCxnSpPr>
          <p:nvPr/>
        </p:nvCxnSpPr>
        <p:spPr>
          <a:xfrm flipV="1">
            <a:off x="6637666" y="6177059"/>
            <a:ext cx="3857204" cy="268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iamond 68">
            <a:extLst>
              <a:ext uri="{FF2B5EF4-FFF2-40B4-BE49-F238E27FC236}">
                <a16:creationId xmlns:a16="http://schemas.microsoft.com/office/drawing/2014/main" id="{512D5F80-F1C9-4A62-815B-3AA87C4B4F77}"/>
              </a:ext>
            </a:extLst>
          </p:cNvPr>
          <p:cNvSpPr/>
          <p:nvPr/>
        </p:nvSpPr>
        <p:spPr>
          <a:xfrm>
            <a:off x="6447560" y="6035025"/>
            <a:ext cx="342899" cy="284326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288B05-2517-4701-A1A8-86DE3CFC9D6E}"/>
              </a:ext>
            </a:extLst>
          </p:cNvPr>
          <p:cNvSpPr txBox="1"/>
          <p:nvPr/>
        </p:nvSpPr>
        <p:spPr>
          <a:xfrm>
            <a:off x="6665451" y="6158247"/>
            <a:ext cx="381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evaluate</a:t>
            </a:r>
            <a:r>
              <a:rPr lang="es-ES" dirty="0"/>
              <a:t> (</a:t>
            </a:r>
            <a:r>
              <a:rPr lang="es-ES" dirty="0" err="1"/>
              <a:t>coordinates</a:t>
            </a:r>
            <a:r>
              <a:rPr lang="es-ES" dirty="0"/>
              <a:t>, </a:t>
            </a:r>
            <a:r>
              <a:rPr lang="es-ES" dirty="0" err="1"/>
              <a:t>ImageTensor</a:t>
            </a:r>
            <a:r>
              <a:rPr lang="es-ES" dirty="0"/>
              <a:t>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8AD01E0-95C5-4890-8887-95B551D094A1}"/>
              </a:ext>
            </a:extLst>
          </p:cNvPr>
          <p:cNvCxnSpPr>
            <a:cxnSpLocks/>
          </p:cNvCxnSpPr>
          <p:nvPr/>
        </p:nvCxnSpPr>
        <p:spPr>
          <a:xfrm flipH="1" flipV="1">
            <a:off x="6651038" y="6484544"/>
            <a:ext cx="3822199" cy="580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89EC404-87FF-49D2-A405-E92A33848780}"/>
              </a:ext>
            </a:extLst>
          </p:cNvPr>
          <p:cNvSpPr txBox="1"/>
          <p:nvPr/>
        </p:nvSpPr>
        <p:spPr>
          <a:xfrm>
            <a:off x="6605035" y="5821820"/>
            <a:ext cx="381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Optimal</a:t>
            </a:r>
            <a:r>
              <a:rPr lang="es-ES" dirty="0"/>
              <a:t> </a:t>
            </a:r>
            <a:r>
              <a:rPr lang="es-ES" dirty="0" err="1"/>
              <a:t>action</a:t>
            </a:r>
            <a:endParaRPr lang="es-ES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37B8FA9-7B5C-4C99-BFF8-312DAEF20DF7}"/>
              </a:ext>
            </a:extLst>
          </p:cNvPr>
          <p:cNvCxnSpPr>
            <a:cxnSpLocks/>
          </p:cNvCxnSpPr>
          <p:nvPr/>
        </p:nvCxnSpPr>
        <p:spPr>
          <a:xfrm>
            <a:off x="-1126667" y="4488984"/>
            <a:ext cx="13556863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A6FE36-5CA6-4D46-A031-E728C4A6D591}"/>
              </a:ext>
            </a:extLst>
          </p:cNvPr>
          <p:cNvCxnSpPr>
            <a:cxnSpLocks/>
          </p:cNvCxnSpPr>
          <p:nvPr/>
        </p:nvCxnSpPr>
        <p:spPr>
          <a:xfrm flipH="1" flipV="1">
            <a:off x="-1097923" y="4855919"/>
            <a:ext cx="13528119" cy="636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DF2F275-86DF-47B7-9121-F4618A3899CD}"/>
              </a:ext>
            </a:extLst>
          </p:cNvPr>
          <p:cNvSpPr txBox="1"/>
          <p:nvPr/>
        </p:nvSpPr>
        <p:spPr>
          <a:xfrm>
            <a:off x="-1062444" y="4168192"/>
            <a:ext cx="1349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Store_previous_experience</a:t>
            </a:r>
            <a:r>
              <a:rPr lang="es-ES" dirty="0"/>
              <a:t>(</a:t>
            </a:r>
            <a:r>
              <a:rPr lang="es-ES" dirty="0" err="1"/>
              <a:t>initial_coordinates</a:t>
            </a:r>
            <a:r>
              <a:rPr lang="es-ES" dirty="0"/>
              <a:t>, </a:t>
            </a:r>
            <a:r>
              <a:rPr lang="es-ES" dirty="0" err="1"/>
              <a:t>initial_ImageTensor</a:t>
            </a:r>
            <a:r>
              <a:rPr lang="es-ES" dirty="0"/>
              <a:t>, </a:t>
            </a:r>
            <a:r>
              <a:rPr lang="es-ES" dirty="0" err="1"/>
              <a:t>reward</a:t>
            </a:r>
            <a:r>
              <a:rPr lang="es-ES" dirty="0"/>
              <a:t>, </a:t>
            </a:r>
            <a:r>
              <a:rPr lang="es-ES" dirty="0" err="1"/>
              <a:t>final_coordinates</a:t>
            </a:r>
            <a:r>
              <a:rPr lang="es-ES" dirty="0"/>
              <a:t>, </a:t>
            </a:r>
            <a:r>
              <a:rPr lang="es-ES" dirty="0" err="1"/>
              <a:t>final_ImageTensor</a:t>
            </a:r>
            <a:r>
              <a:rPr lang="es-ES" dirty="0"/>
              <a:t>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5D8422-A4BB-47F4-9E92-39650CCDC6EC}"/>
              </a:ext>
            </a:extLst>
          </p:cNvPr>
          <p:cNvSpPr txBox="1"/>
          <p:nvPr/>
        </p:nvSpPr>
        <p:spPr>
          <a:xfrm>
            <a:off x="-1062444" y="4517748"/>
            <a:ext cx="1349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Stored</a:t>
            </a:r>
            <a:endParaRPr lang="es-E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D3FFB01A-6C8B-43F3-9B4A-B43400D79605}"/>
              </a:ext>
            </a:extLst>
          </p:cNvPr>
          <p:cNvSpPr/>
          <p:nvPr/>
        </p:nvSpPr>
        <p:spPr>
          <a:xfrm>
            <a:off x="-1700616" y="2137106"/>
            <a:ext cx="7187877" cy="1950894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EE6973-57CA-49A5-95AA-1D149883E72D}"/>
              </a:ext>
            </a:extLst>
          </p:cNvPr>
          <p:cNvSpPr txBox="1"/>
          <p:nvPr/>
        </p:nvSpPr>
        <p:spPr>
          <a:xfrm>
            <a:off x="1242480" y="1395064"/>
            <a:ext cx="191093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i="1" dirty="0" err="1"/>
              <a:t>Calculate</a:t>
            </a:r>
            <a:r>
              <a:rPr lang="es-ES" sz="1400" i="1" dirty="0"/>
              <a:t> </a:t>
            </a:r>
            <a:r>
              <a:rPr lang="es-ES" sz="1400" i="1" dirty="0" err="1"/>
              <a:t>previous</a:t>
            </a:r>
            <a:r>
              <a:rPr lang="es-ES" sz="1400" i="1" dirty="0"/>
              <a:t> </a:t>
            </a:r>
            <a:r>
              <a:rPr lang="es-ES" sz="1400" i="1" dirty="0" err="1"/>
              <a:t>Reward</a:t>
            </a:r>
            <a:endParaRPr lang="es-ES" sz="1400" i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E583C62-46D9-4162-BAF5-374A13F65BEE}"/>
              </a:ext>
            </a:extLst>
          </p:cNvPr>
          <p:cNvSpPr txBox="1"/>
          <p:nvPr/>
        </p:nvSpPr>
        <p:spPr>
          <a:xfrm>
            <a:off x="3320297" y="2209462"/>
            <a:ext cx="1910937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i="1" dirty="0" err="1"/>
              <a:t>Get</a:t>
            </a:r>
            <a:r>
              <a:rPr lang="es-ES" sz="1400" i="1" dirty="0"/>
              <a:t> </a:t>
            </a:r>
            <a:r>
              <a:rPr lang="es-ES" sz="1400" i="1" dirty="0" err="1"/>
              <a:t>current</a:t>
            </a:r>
            <a:r>
              <a:rPr lang="es-ES" sz="1400" i="1" dirty="0"/>
              <a:t> </a:t>
            </a:r>
            <a:r>
              <a:rPr lang="es-ES" sz="1400" i="1" dirty="0" err="1"/>
              <a:t>State</a:t>
            </a:r>
            <a:r>
              <a:rPr lang="es-ES" sz="1400" i="1" dirty="0"/>
              <a:t> </a:t>
            </a:r>
            <a:r>
              <a:rPr lang="es-ES" sz="1400" i="1" dirty="0" err="1"/>
              <a:t>Image</a:t>
            </a:r>
            <a:endParaRPr lang="es-ES" sz="1400" i="1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C64A1C04-141C-4D81-9ABE-B77302C13CFC}"/>
              </a:ext>
            </a:extLst>
          </p:cNvPr>
          <p:cNvSpPr/>
          <p:nvPr/>
        </p:nvSpPr>
        <p:spPr>
          <a:xfrm>
            <a:off x="-1700615" y="1272133"/>
            <a:ext cx="4999400" cy="802780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BDD119F-B151-4426-9CF8-72F137D97498}"/>
              </a:ext>
            </a:extLst>
          </p:cNvPr>
          <p:cNvSpPr/>
          <p:nvPr/>
        </p:nvSpPr>
        <p:spPr>
          <a:xfrm>
            <a:off x="-1705250" y="4178895"/>
            <a:ext cx="14298506" cy="802780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61C7F5-DC68-4848-8972-3CAB0870A6EB}"/>
              </a:ext>
            </a:extLst>
          </p:cNvPr>
          <p:cNvSpPr txBox="1"/>
          <p:nvPr/>
        </p:nvSpPr>
        <p:spPr>
          <a:xfrm>
            <a:off x="6521533" y="3659594"/>
            <a:ext cx="5499558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b="1" i="1" dirty="0"/>
              <a:t>Store </a:t>
            </a:r>
            <a:r>
              <a:rPr lang="es-ES" sz="1400" b="1" i="1" dirty="0" err="1"/>
              <a:t>Previous</a:t>
            </a:r>
            <a:r>
              <a:rPr lang="es-ES" sz="1400" b="1" i="1" dirty="0"/>
              <a:t> Experience</a:t>
            </a:r>
            <a:r>
              <a:rPr lang="es-ES" sz="1400" i="1" dirty="0"/>
              <a:t>. </a:t>
            </a:r>
            <a:r>
              <a:rPr lang="es-ES" sz="1400" i="1" dirty="0" err="1"/>
              <a:t>We</a:t>
            </a:r>
            <a:r>
              <a:rPr lang="es-ES" sz="1400" i="1" dirty="0"/>
              <a:t> are </a:t>
            </a:r>
            <a:r>
              <a:rPr lang="es-ES" sz="1400" i="1" dirty="0" err="1"/>
              <a:t>forced</a:t>
            </a:r>
            <a:r>
              <a:rPr lang="es-ES" sz="1400" i="1" dirty="0"/>
              <a:t> to do </a:t>
            </a:r>
            <a:r>
              <a:rPr lang="es-ES" sz="1400" i="1" dirty="0" err="1"/>
              <a:t>it</a:t>
            </a:r>
            <a:r>
              <a:rPr lang="es-ES" sz="1400" i="1" dirty="0"/>
              <a:t> in </a:t>
            </a:r>
            <a:r>
              <a:rPr lang="es-ES" sz="1400" i="1" dirty="0" err="1"/>
              <a:t>this</a:t>
            </a:r>
            <a:r>
              <a:rPr lang="es-ES" sz="1400" i="1" dirty="0"/>
              <a:t> step </a:t>
            </a:r>
            <a:r>
              <a:rPr lang="es-ES" sz="1400" i="1" dirty="0" err="1"/>
              <a:t>because</a:t>
            </a:r>
            <a:r>
              <a:rPr lang="es-ES" sz="1400" i="1" dirty="0"/>
              <a:t> </a:t>
            </a:r>
            <a:r>
              <a:rPr lang="es-ES" sz="1400" i="1" dirty="0" err="1"/>
              <a:t>we</a:t>
            </a:r>
            <a:r>
              <a:rPr lang="es-ES" sz="1400" i="1" dirty="0"/>
              <a:t> </a:t>
            </a:r>
            <a:r>
              <a:rPr lang="es-ES" sz="1400" i="1" dirty="0" err="1"/>
              <a:t>need</a:t>
            </a:r>
            <a:r>
              <a:rPr lang="es-ES" sz="1400" i="1" dirty="0"/>
              <a:t> to </a:t>
            </a:r>
            <a:r>
              <a:rPr lang="es-ES" sz="1400" i="1" dirty="0" err="1"/>
              <a:t>calculate</a:t>
            </a:r>
            <a:r>
              <a:rPr lang="es-ES" sz="1400" i="1" dirty="0"/>
              <a:t> the </a:t>
            </a:r>
            <a:r>
              <a:rPr lang="es-ES" sz="1400" i="1" dirty="0" err="1"/>
              <a:t>reward</a:t>
            </a:r>
            <a:r>
              <a:rPr lang="es-ES" sz="1400" i="1" dirty="0"/>
              <a:t> and </a:t>
            </a:r>
            <a:r>
              <a:rPr lang="es-ES" sz="1400" i="1" dirty="0" err="1"/>
              <a:t>get</a:t>
            </a:r>
            <a:r>
              <a:rPr lang="es-ES" sz="1400" i="1" dirty="0"/>
              <a:t> the </a:t>
            </a:r>
            <a:r>
              <a:rPr lang="es-ES" sz="1400" i="1" dirty="0" err="1"/>
              <a:t>current</a:t>
            </a:r>
            <a:r>
              <a:rPr lang="es-ES" sz="1400" i="1" dirty="0"/>
              <a:t> </a:t>
            </a:r>
            <a:r>
              <a:rPr lang="es-ES" sz="1400" i="1" dirty="0" err="1"/>
              <a:t>image</a:t>
            </a:r>
            <a:r>
              <a:rPr lang="es-ES" sz="1400" i="1" dirty="0"/>
              <a:t> </a:t>
            </a:r>
            <a:r>
              <a:rPr lang="es-ES" sz="1400" i="1" dirty="0" err="1"/>
              <a:t>state</a:t>
            </a:r>
            <a:r>
              <a:rPr lang="es-ES" sz="1400" i="1" dirty="0"/>
              <a:t>.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F2224C8D-D1E5-47CB-8994-51381A5EF117}"/>
              </a:ext>
            </a:extLst>
          </p:cNvPr>
          <p:cNvSpPr/>
          <p:nvPr/>
        </p:nvSpPr>
        <p:spPr>
          <a:xfrm>
            <a:off x="-1700616" y="5065232"/>
            <a:ext cx="12395615" cy="1527690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EE0E9DE-2C48-4822-A63C-2B9ACC795E6E}"/>
              </a:ext>
            </a:extLst>
          </p:cNvPr>
          <p:cNvSpPr txBox="1"/>
          <p:nvPr/>
        </p:nvSpPr>
        <p:spPr>
          <a:xfrm>
            <a:off x="8877356" y="5151301"/>
            <a:ext cx="1598548" cy="3150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i="1" dirty="0"/>
              <a:t>Select </a:t>
            </a:r>
            <a:r>
              <a:rPr lang="es-ES" sz="1400" i="1" dirty="0" err="1"/>
              <a:t>Action</a:t>
            </a:r>
            <a:endParaRPr lang="es-ES" sz="1400" i="1" dirty="0"/>
          </a:p>
        </p:txBody>
      </p:sp>
    </p:spTree>
    <p:extLst>
      <p:ext uri="{BB962C8B-B14F-4D97-AF65-F5344CB8AC3E}">
        <p14:creationId xmlns:p14="http://schemas.microsoft.com/office/powerpoint/2010/main" val="92986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EA7987-616E-4188-A114-F11181CD1E3E}"/>
              </a:ext>
            </a:extLst>
          </p:cNvPr>
          <p:cNvSpPr/>
          <p:nvPr/>
        </p:nvSpPr>
        <p:spPr>
          <a:xfrm>
            <a:off x="1721524" y="0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Replay </a:t>
            </a:r>
            <a:r>
              <a:rPr lang="es-ES" dirty="0" err="1"/>
              <a:t>Memory</a:t>
            </a: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DE147B-1639-46CE-BA90-3F1DBADF401F}"/>
              </a:ext>
            </a:extLst>
          </p:cNvPr>
          <p:cNvSpPr/>
          <p:nvPr/>
        </p:nvSpPr>
        <p:spPr>
          <a:xfrm>
            <a:off x="4062759" y="-4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QValues</a:t>
            </a:r>
            <a:endParaRPr lang="es-E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65C562-EF76-430D-A098-D77210ABF692}"/>
              </a:ext>
            </a:extLst>
          </p:cNvPr>
          <p:cNvSpPr/>
          <p:nvPr/>
        </p:nvSpPr>
        <p:spPr>
          <a:xfrm>
            <a:off x="6403994" y="0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s-E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DQN</a:t>
            </a:r>
            <a:endParaRPr lang="es-ES" dirty="0">
              <a:solidFill>
                <a:schemeClr val="bg1"/>
              </a:solidFill>
              <a:effectLst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s-E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(</a:t>
            </a:r>
            <a:r>
              <a:rPr lang="es-ES" sz="1800" kern="1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Policy</a:t>
            </a:r>
            <a:r>
              <a:rPr lang="es-E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net)</a:t>
            </a:r>
            <a:endParaRPr lang="es-ES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AC8E58-C14D-4E98-8F17-1748A20B05F2}"/>
              </a:ext>
            </a:extLst>
          </p:cNvPr>
          <p:cNvSpPr/>
          <p:nvPr/>
        </p:nvSpPr>
        <p:spPr>
          <a:xfrm>
            <a:off x="8745226" y="-5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s-E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DQN</a:t>
            </a:r>
            <a:endParaRPr lang="es-ES" dirty="0">
              <a:solidFill>
                <a:schemeClr val="bg1"/>
              </a:solidFill>
              <a:effectLst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s-E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(Target net)</a:t>
            </a:r>
            <a:endParaRPr lang="es-ES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0D893A-7C84-4876-B9D2-A6AA11025E2F}"/>
              </a:ext>
            </a:extLst>
          </p:cNvPr>
          <p:cNvSpPr/>
          <p:nvPr/>
        </p:nvSpPr>
        <p:spPr>
          <a:xfrm>
            <a:off x="11086455" y="0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Optimizer</a:t>
            </a:r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C15072-BFA4-4C6A-8C7E-FDD2BF1D9694}"/>
              </a:ext>
            </a:extLst>
          </p:cNvPr>
          <p:cNvSpPr/>
          <p:nvPr/>
        </p:nvSpPr>
        <p:spPr>
          <a:xfrm>
            <a:off x="-619714" y="0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Training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3D8898-84EF-4D10-94B1-EF0E99991D11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87029" y="1082150"/>
            <a:ext cx="11483" cy="584985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E1D4D9-282B-4048-A1B1-1A934F9E4A7A}"/>
              </a:ext>
            </a:extLst>
          </p:cNvPr>
          <p:cNvCxnSpPr>
            <a:cxnSpLocks/>
          </p:cNvCxnSpPr>
          <p:nvPr/>
        </p:nvCxnSpPr>
        <p:spPr>
          <a:xfrm flipH="1">
            <a:off x="2516950" y="1082149"/>
            <a:ext cx="22800" cy="669603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3055DAF-D478-4B58-AD1D-7027C6C5892B}"/>
              </a:ext>
            </a:extLst>
          </p:cNvPr>
          <p:cNvCxnSpPr>
            <a:cxnSpLocks/>
          </p:cNvCxnSpPr>
          <p:nvPr/>
        </p:nvCxnSpPr>
        <p:spPr>
          <a:xfrm flipV="1">
            <a:off x="190505" y="1611272"/>
            <a:ext cx="2348342" cy="48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051168F-84F7-47AF-839E-38B0B0ED9972}"/>
              </a:ext>
            </a:extLst>
          </p:cNvPr>
          <p:cNvSpPr txBox="1"/>
          <p:nvPr/>
        </p:nvSpPr>
        <p:spPr>
          <a:xfrm>
            <a:off x="240183" y="1230736"/>
            <a:ext cx="228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CanProvideSample</a:t>
            </a:r>
            <a:r>
              <a:rPr lang="es-ES" dirty="0"/>
              <a:t>()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AB9D189-18BC-4EE6-ABC7-B067F2FD4473}"/>
              </a:ext>
            </a:extLst>
          </p:cNvPr>
          <p:cNvCxnSpPr>
            <a:cxnSpLocks/>
          </p:cNvCxnSpPr>
          <p:nvPr/>
        </p:nvCxnSpPr>
        <p:spPr>
          <a:xfrm flipH="1">
            <a:off x="212395" y="2000165"/>
            <a:ext cx="2326452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908897E-C3D7-4095-90E4-97C6531DDD6E}"/>
              </a:ext>
            </a:extLst>
          </p:cNvPr>
          <p:cNvSpPr txBox="1"/>
          <p:nvPr/>
        </p:nvSpPr>
        <p:spPr>
          <a:xfrm>
            <a:off x="197609" y="1634553"/>
            <a:ext cx="232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True/False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252D144-752C-4F9B-87E0-9AE9DAA2AD3C}"/>
              </a:ext>
            </a:extLst>
          </p:cNvPr>
          <p:cNvSpPr txBox="1"/>
          <p:nvPr/>
        </p:nvSpPr>
        <p:spPr>
          <a:xfrm>
            <a:off x="345189" y="6756181"/>
            <a:ext cx="1910937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i="1" dirty="0"/>
              <a:t>After N steps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21B41BF-09E8-4D20-907B-3DBD8E89CAB2}"/>
              </a:ext>
            </a:extLst>
          </p:cNvPr>
          <p:cNvCxnSpPr>
            <a:cxnSpLocks/>
          </p:cNvCxnSpPr>
          <p:nvPr/>
        </p:nvCxnSpPr>
        <p:spPr>
          <a:xfrm flipV="1">
            <a:off x="183401" y="2474271"/>
            <a:ext cx="2348342" cy="48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56CC3A0-2379-42FC-9E7A-A631EE57FF78}"/>
              </a:ext>
            </a:extLst>
          </p:cNvPr>
          <p:cNvSpPr txBox="1"/>
          <p:nvPr/>
        </p:nvSpPr>
        <p:spPr>
          <a:xfrm>
            <a:off x="233079" y="2093735"/>
            <a:ext cx="228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getRandomSample</a:t>
            </a:r>
            <a:r>
              <a:rPr lang="es-ES" dirty="0"/>
              <a:t>()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1969847-343B-47FC-8653-B67F1CA42D50}"/>
              </a:ext>
            </a:extLst>
          </p:cNvPr>
          <p:cNvCxnSpPr>
            <a:cxnSpLocks/>
          </p:cNvCxnSpPr>
          <p:nvPr/>
        </p:nvCxnSpPr>
        <p:spPr>
          <a:xfrm flipH="1">
            <a:off x="205291" y="2863164"/>
            <a:ext cx="2326452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9593D17-42C4-406B-82B1-4A492A27E5F4}"/>
              </a:ext>
            </a:extLst>
          </p:cNvPr>
          <p:cNvSpPr txBox="1"/>
          <p:nvPr/>
        </p:nvSpPr>
        <p:spPr>
          <a:xfrm>
            <a:off x="190505" y="2497552"/>
            <a:ext cx="232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Sample</a:t>
            </a:r>
            <a:endParaRPr lang="es-ES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D141ECD-4C36-41D2-9190-1BA5B357AA95}"/>
              </a:ext>
            </a:extLst>
          </p:cNvPr>
          <p:cNvCxnSpPr>
            <a:cxnSpLocks/>
          </p:cNvCxnSpPr>
          <p:nvPr/>
        </p:nvCxnSpPr>
        <p:spPr>
          <a:xfrm flipV="1">
            <a:off x="197609" y="3228777"/>
            <a:ext cx="4679818" cy="184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C024756-994E-495D-87C1-7B42BF905925}"/>
              </a:ext>
            </a:extLst>
          </p:cNvPr>
          <p:cNvCxnSpPr>
            <a:cxnSpLocks/>
          </p:cNvCxnSpPr>
          <p:nvPr/>
        </p:nvCxnSpPr>
        <p:spPr>
          <a:xfrm flipH="1" flipV="1">
            <a:off x="212395" y="3817461"/>
            <a:ext cx="4672147" cy="743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4DBC948-4EC7-4FAD-80D2-04DCA99DBDE4}"/>
              </a:ext>
            </a:extLst>
          </p:cNvPr>
          <p:cNvSpPr txBox="1"/>
          <p:nvPr/>
        </p:nvSpPr>
        <p:spPr>
          <a:xfrm>
            <a:off x="205291" y="2855725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GetCurrentQValues</a:t>
            </a:r>
            <a:r>
              <a:rPr lang="es-ES" dirty="0"/>
              <a:t>()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43E0FC5-14DE-4DDA-B4A7-25B2A3A1B77F}"/>
              </a:ext>
            </a:extLst>
          </p:cNvPr>
          <p:cNvSpPr txBox="1"/>
          <p:nvPr/>
        </p:nvSpPr>
        <p:spPr>
          <a:xfrm>
            <a:off x="206783" y="3423841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current</a:t>
            </a:r>
            <a:r>
              <a:rPr lang="es-ES" dirty="0"/>
              <a:t> 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(Q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Values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s-ES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68E8B3A-06D5-49D0-B0D6-D0C1C38CC015}"/>
              </a:ext>
            </a:extLst>
          </p:cNvPr>
          <p:cNvCxnSpPr>
            <a:cxnSpLocks/>
          </p:cNvCxnSpPr>
          <p:nvPr/>
        </p:nvCxnSpPr>
        <p:spPr>
          <a:xfrm flipV="1">
            <a:off x="211241" y="4220891"/>
            <a:ext cx="4679818" cy="184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A039595-6D7C-4DD9-9FD4-E15E38E9A514}"/>
              </a:ext>
            </a:extLst>
          </p:cNvPr>
          <p:cNvCxnSpPr>
            <a:cxnSpLocks/>
          </p:cNvCxnSpPr>
          <p:nvPr/>
        </p:nvCxnSpPr>
        <p:spPr>
          <a:xfrm flipH="1" flipV="1">
            <a:off x="226027" y="4994775"/>
            <a:ext cx="4672147" cy="743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B0716D3-2BFA-49C1-9594-463B55748FC2}"/>
              </a:ext>
            </a:extLst>
          </p:cNvPr>
          <p:cNvSpPr txBox="1"/>
          <p:nvPr/>
        </p:nvSpPr>
        <p:spPr>
          <a:xfrm>
            <a:off x="218923" y="3847839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GetNextQValues</a:t>
            </a:r>
            <a:r>
              <a:rPr lang="es-ES" dirty="0"/>
              <a:t>()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7045EC2-CE16-4145-8D36-B4035DACBE58}"/>
              </a:ext>
            </a:extLst>
          </p:cNvPr>
          <p:cNvSpPr txBox="1"/>
          <p:nvPr/>
        </p:nvSpPr>
        <p:spPr>
          <a:xfrm>
            <a:off x="220415" y="4601155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(Q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Values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s-ES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05B9549-6582-419B-9A63-1A72CFF589C7}"/>
              </a:ext>
            </a:extLst>
          </p:cNvPr>
          <p:cNvCxnSpPr>
            <a:cxnSpLocks/>
          </p:cNvCxnSpPr>
          <p:nvPr/>
        </p:nvCxnSpPr>
        <p:spPr>
          <a:xfrm flipV="1">
            <a:off x="212395" y="5411483"/>
            <a:ext cx="4679818" cy="184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F4B6F0F-8A31-4773-B919-481EDC26474C}"/>
              </a:ext>
            </a:extLst>
          </p:cNvPr>
          <p:cNvCxnSpPr>
            <a:cxnSpLocks/>
          </p:cNvCxnSpPr>
          <p:nvPr/>
        </p:nvCxnSpPr>
        <p:spPr>
          <a:xfrm flipH="1" flipV="1">
            <a:off x="227181" y="5791825"/>
            <a:ext cx="4672147" cy="743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07E41AB-1D52-4EF4-B7EC-508F9180C1FB}"/>
              </a:ext>
            </a:extLst>
          </p:cNvPr>
          <p:cNvSpPr txBox="1"/>
          <p:nvPr/>
        </p:nvSpPr>
        <p:spPr>
          <a:xfrm>
            <a:off x="220077" y="5038431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TargetQValues</a:t>
            </a:r>
            <a:r>
              <a:rPr lang="es-ES" dirty="0"/>
              <a:t>(</a:t>
            </a:r>
            <a:r>
              <a:rPr lang="es-ES" dirty="0" err="1"/>
              <a:t>current</a:t>
            </a:r>
            <a:r>
              <a:rPr lang="es-ES" dirty="0"/>
              <a:t>, </a:t>
            </a:r>
            <a:r>
              <a:rPr lang="es-ES" dirty="0" err="1"/>
              <a:t>next</a:t>
            </a:r>
            <a:r>
              <a:rPr lang="es-ES" dirty="0"/>
              <a:t>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D46C6EA-B3DE-4409-827E-739DF460E62B}"/>
              </a:ext>
            </a:extLst>
          </p:cNvPr>
          <p:cNvCxnSpPr>
            <a:cxnSpLocks/>
          </p:cNvCxnSpPr>
          <p:nvPr/>
        </p:nvCxnSpPr>
        <p:spPr>
          <a:xfrm flipV="1">
            <a:off x="4878592" y="3324642"/>
            <a:ext cx="2348342" cy="48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9BDC496-4050-43D4-9D9C-073E984FDCCB}"/>
              </a:ext>
            </a:extLst>
          </p:cNvPr>
          <p:cNvSpPr txBox="1"/>
          <p:nvPr/>
        </p:nvSpPr>
        <p:spPr>
          <a:xfrm>
            <a:off x="4928270" y="2944106"/>
            <a:ext cx="228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Evaluate</a:t>
            </a:r>
            <a:r>
              <a:rPr lang="es-ES" dirty="0"/>
              <a:t>(</a:t>
            </a:r>
            <a:r>
              <a:rPr lang="es-ES" dirty="0" err="1"/>
              <a:t>Coord</a:t>
            </a:r>
            <a:r>
              <a:rPr lang="es-ES" dirty="0"/>
              <a:t>, </a:t>
            </a:r>
            <a:r>
              <a:rPr lang="es-ES" dirty="0" err="1"/>
              <a:t>img</a:t>
            </a:r>
            <a:r>
              <a:rPr lang="es-ES" dirty="0"/>
              <a:t>)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EA648F3-0D4A-493B-82F0-9C54E029CF3B}"/>
              </a:ext>
            </a:extLst>
          </p:cNvPr>
          <p:cNvCxnSpPr>
            <a:cxnSpLocks/>
          </p:cNvCxnSpPr>
          <p:nvPr/>
        </p:nvCxnSpPr>
        <p:spPr>
          <a:xfrm flipH="1">
            <a:off x="4900482" y="3713535"/>
            <a:ext cx="2326452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ED4A699-9B7E-48DE-BCD5-E61FB9DE2F90}"/>
              </a:ext>
            </a:extLst>
          </p:cNvPr>
          <p:cNvSpPr txBox="1"/>
          <p:nvPr/>
        </p:nvSpPr>
        <p:spPr>
          <a:xfrm>
            <a:off x="4885696" y="3347923"/>
            <a:ext cx="232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Q </a:t>
            </a:r>
            <a:r>
              <a:rPr lang="es-ES" dirty="0" err="1"/>
              <a:t>Values</a:t>
            </a:r>
            <a:endParaRPr lang="es-ES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66E0179-820C-4C74-95AF-5FF3A82A012B}"/>
              </a:ext>
            </a:extLst>
          </p:cNvPr>
          <p:cNvCxnSpPr>
            <a:cxnSpLocks/>
          </p:cNvCxnSpPr>
          <p:nvPr/>
        </p:nvCxnSpPr>
        <p:spPr>
          <a:xfrm flipV="1">
            <a:off x="4879654" y="4533608"/>
            <a:ext cx="4679818" cy="184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01AE555-49FB-40CA-B9DE-DBE5F2D57E07}"/>
              </a:ext>
            </a:extLst>
          </p:cNvPr>
          <p:cNvCxnSpPr>
            <a:cxnSpLocks/>
          </p:cNvCxnSpPr>
          <p:nvPr/>
        </p:nvCxnSpPr>
        <p:spPr>
          <a:xfrm flipH="1" flipV="1">
            <a:off x="4894440" y="4913950"/>
            <a:ext cx="4672147" cy="743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ACFB07D7-DC64-4E97-9748-BC22DD6AF171}"/>
              </a:ext>
            </a:extLst>
          </p:cNvPr>
          <p:cNvSpPr txBox="1"/>
          <p:nvPr/>
        </p:nvSpPr>
        <p:spPr>
          <a:xfrm>
            <a:off x="4887336" y="4160556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Evaluate</a:t>
            </a:r>
            <a:r>
              <a:rPr lang="es-ES" dirty="0"/>
              <a:t>(</a:t>
            </a:r>
            <a:r>
              <a:rPr lang="es-ES" dirty="0" err="1"/>
              <a:t>Coordinates</a:t>
            </a:r>
            <a:r>
              <a:rPr lang="es-ES" dirty="0"/>
              <a:t>, </a:t>
            </a:r>
            <a:r>
              <a:rPr lang="es-ES" dirty="0" err="1"/>
              <a:t>img_tensors</a:t>
            </a:r>
            <a:r>
              <a:rPr lang="es-ES" dirty="0"/>
              <a:t>, </a:t>
            </a:r>
            <a:r>
              <a:rPr lang="es-ES" dirty="0" err="1"/>
              <a:t>final_states</a:t>
            </a:r>
            <a:r>
              <a:rPr lang="es-ES" dirty="0"/>
              <a:t>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1A0B74F-0710-49D8-8382-474BF2397EF9}"/>
              </a:ext>
            </a:extLst>
          </p:cNvPr>
          <p:cNvSpPr txBox="1"/>
          <p:nvPr/>
        </p:nvSpPr>
        <p:spPr>
          <a:xfrm>
            <a:off x="4888828" y="4520330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Q </a:t>
            </a:r>
            <a:r>
              <a:rPr lang="es-ES" dirty="0" err="1"/>
              <a:t>Values</a:t>
            </a:r>
            <a:endParaRPr lang="es-ES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3D7EB05-0D7E-4C30-AB9E-DA97EA969A72}"/>
              </a:ext>
            </a:extLst>
          </p:cNvPr>
          <p:cNvCxnSpPr>
            <a:cxnSpLocks/>
          </p:cNvCxnSpPr>
          <p:nvPr/>
        </p:nvCxnSpPr>
        <p:spPr>
          <a:xfrm flipV="1">
            <a:off x="192909" y="6142630"/>
            <a:ext cx="11711765" cy="247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25E69A9-EF10-4BBC-98B0-CD916EF7CE51}"/>
              </a:ext>
            </a:extLst>
          </p:cNvPr>
          <p:cNvSpPr txBox="1"/>
          <p:nvPr/>
        </p:nvSpPr>
        <p:spPr>
          <a:xfrm>
            <a:off x="213300" y="5799264"/>
            <a:ext cx="11691365" cy="37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UpdateNNWeights</a:t>
            </a:r>
            <a:r>
              <a:rPr lang="es-ES" dirty="0"/>
              <a:t>(</a:t>
            </a:r>
            <a:r>
              <a:rPr lang="es-ES" dirty="0" err="1"/>
              <a:t>loss</a:t>
            </a:r>
            <a:r>
              <a:rPr lang="es-ES" dirty="0"/>
              <a:t> = target – </a:t>
            </a:r>
            <a:r>
              <a:rPr lang="es-ES" dirty="0" err="1"/>
              <a:t>current</a:t>
            </a:r>
            <a:r>
              <a:rPr lang="es-ES" dirty="0"/>
              <a:t>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1E7515-CBC9-462B-8382-748CD8CEDBF8}"/>
              </a:ext>
            </a:extLst>
          </p:cNvPr>
          <p:cNvSpPr txBox="1"/>
          <p:nvPr/>
        </p:nvSpPr>
        <p:spPr>
          <a:xfrm>
            <a:off x="169572" y="5437147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target 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(Q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Values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s-E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B10432A-2E56-4C53-BAC4-EFF42E7B82C8}"/>
              </a:ext>
            </a:extLst>
          </p:cNvPr>
          <p:cNvCxnSpPr>
            <a:cxnSpLocks/>
          </p:cNvCxnSpPr>
          <p:nvPr/>
        </p:nvCxnSpPr>
        <p:spPr>
          <a:xfrm flipH="1">
            <a:off x="128671" y="6885063"/>
            <a:ext cx="58498" cy="2500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CDBC072-3747-4FEC-895E-20513371B624}"/>
              </a:ext>
            </a:extLst>
          </p:cNvPr>
          <p:cNvCxnSpPr>
            <a:cxnSpLocks/>
          </p:cNvCxnSpPr>
          <p:nvPr/>
        </p:nvCxnSpPr>
        <p:spPr>
          <a:xfrm flipH="1" flipV="1">
            <a:off x="128671" y="6910807"/>
            <a:ext cx="108218" cy="2716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1BAC874-E3DF-4B4E-907B-C57A37D362C4}"/>
              </a:ext>
            </a:extLst>
          </p:cNvPr>
          <p:cNvCxnSpPr>
            <a:cxnSpLocks/>
          </p:cNvCxnSpPr>
          <p:nvPr/>
        </p:nvCxnSpPr>
        <p:spPr>
          <a:xfrm flipH="1">
            <a:off x="128671" y="6935814"/>
            <a:ext cx="108220" cy="1719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CF273F4-6D3C-4195-960A-62D925F68F2F}"/>
              </a:ext>
            </a:extLst>
          </p:cNvPr>
          <p:cNvCxnSpPr>
            <a:cxnSpLocks/>
          </p:cNvCxnSpPr>
          <p:nvPr/>
        </p:nvCxnSpPr>
        <p:spPr>
          <a:xfrm flipH="1" flipV="1">
            <a:off x="128671" y="6956200"/>
            <a:ext cx="108218" cy="2716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1F8249B2-83A4-45C9-9A2C-4B01D6E4E6CF}"/>
              </a:ext>
            </a:extLst>
          </p:cNvPr>
          <p:cNvCxnSpPr>
            <a:cxnSpLocks/>
          </p:cNvCxnSpPr>
          <p:nvPr/>
        </p:nvCxnSpPr>
        <p:spPr>
          <a:xfrm flipH="1">
            <a:off x="182780" y="6981207"/>
            <a:ext cx="54112" cy="2140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18670F5-0F6A-4364-82B2-6FF8DF782FF9}"/>
              </a:ext>
            </a:extLst>
          </p:cNvPr>
          <p:cNvCxnSpPr>
            <a:cxnSpLocks/>
          </p:cNvCxnSpPr>
          <p:nvPr/>
        </p:nvCxnSpPr>
        <p:spPr>
          <a:xfrm flipH="1">
            <a:off x="183401" y="7000711"/>
            <a:ext cx="5797" cy="77747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A0105A0-EC01-4F1E-919C-4AD8A33CF44A}"/>
              </a:ext>
            </a:extLst>
          </p:cNvPr>
          <p:cNvCxnSpPr>
            <a:cxnSpLocks/>
          </p:cNvCxnSpPr>
          <p:nvPr/>
        </p:nvCxnSpPr>
        <p:spPr>
          <a:xfrm flipH="1" flipV="1">
            <a:off x="7205798" y="6516766"/>
            <a:ext cx="4672147" cy="743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21A7FEE5-141C-488D-AC90-DE1C14B1946F}"/>
              </a:ext>
            </a:extLst>
          </p:cNvPr>
          <p:cNvSpPr txBox="1"/>
          <p:nvPr/>
        </p:nvSpPr>
        <p:spPr>
          <a:xfrm>
            <a:off x="7234911" y="6123146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Update</a:t>
            </a:r>
            <a:r>
              <a:rPr lang="es-ES" dirty="0"/>
              <a:t> </a:t>
            </a:r>
            <a:r>
              <a:rPr lang="es-ES" dirty="0" err="1"/>
              <a:t>Weights</a:t>
            </a:r>
            <a:r>
              <a:rPr lang="es-ES" dirty="0"/>
              <a:t>(</a:t>
            </a:r>
            <a:r>
              <a:rPr lang="es-ES" dirty="0" err="1"/>
              <a:t>loss</a:t>
            </a:r>
            <a:r>
              <a:rPr lang="es-ES" dirty="0"/>
              <a:t>)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A3ED78B-9A24-4816-AB27-289B2376E41F}"/>
              </a:ext>
            </a:extLst>
          </p:cNvPr>
          <p:cNvCxnSpPr>
            <a:cxnSpLocks/>
          </p:cNvCxnSpPr>
          <p:nvPr/>
        </p:nvCxnSpPr>
        <p:spPr>
          <a:xfrm>
            <a:off x="218923" y="7472421"/>
            <a:ext cx="7015988" cy="125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7AB255D6-7577-4F1A-AB9E-1EAC84DC40FF}"/>
              </a:ext>
            </a:extLst>
          </p:cNvPr>
          <p:cNvSpPr txBox="1"/>
          <p:nvPr/>
        </p:nvSpPr>
        <p:spPr>
          <a:xfrm>
            <a:off x="193214" y="7106185"/>
            <a:ext cx="702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UpdateTargetNetwork</a:t>
            </a:r>
            <a:r>
              <a:rPr lang="es-ES" dirty="0"/>
              <a:t>()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CE6CBF7-C39E-4ED2-9B8C-D98BD15639B5}"/>
              </a:ext>
            </a:extLst>
          </p:cNvPr>
          <p:cNvCxnSpPr>
            <a:cxnSpLocks/>
          </p:cNvCxnSpPr>
          <p:nvPr/>
        </p:nvCxnSpPr>
        <p:spPr>
          <a:xfrm flipV="1">
            <a:off x="7216687" y="7587829"/>
            <a:ext cx="2348342" cy="48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A9A12DE0-9536-4991-BC41-23F19E9BE31C}"/>
              </a:ext>
            </a:extLst>
          </p:cNvPr>
          <p:cNvSpPr txBox="1"/>
          <p:nvPr/>
        </p:nvSpPr>
        <p:spPr>
          <a:xfrm>
            <a:off x="7266365" y="7207293"/>
            <a:ext cx="228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UpdateWeights</a:t>
            </a:r>
            <a:r>
              <a:rPr lang="es-ES" dirty="0"/>
              <a:t>(w)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AED1D1CF-A66A-42D9-B04A-3A8825D11AFC}"/>
              </a:ext>
            </a:extLst>
          </p:cNvPr>
          <p:cNvCxnSpPr>
            <a:cxnSpLocks/>
          </p:cNvCxnSpPr>
          <p:nvPr/>
        </p:nvCxnSpPr>
        <p:spPr>
          <a:xfrm flipH="1">
            <a:off x="4857269" y="1082145"/>
            <a:ext cx="22800" cy="669603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3C99A337-0E2C-4D34-A090-D0BEE9228B43}"/>
              </a:ext>
            </a:extLst>
          </p:cNvPr>
          <p:cNvCxnSpPr>
            <a:cxnSpLocks/>
          </p:cNvCxnSpPr>
          <p:nvPr/>
        </p:nvCxnSpPr>
        <p:spPr>
          <a:xfrm flipH="1">
            <a:off x="7197411" y="1066653"/>
            <a:ext cx="22800" cy="669603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4A897D33-F434-4853-BB0A-61D6A047B2F7}"/>
              </a:ext>
            </a:extLst>
          </p:cNvPr>
          <p:cNvCxnSpPr>
            <a:cxnSpLocks/>
          </p:cNvCxnSpPr>
          <p:nvPr/>
        </p:nvCxnSpPr>
        <p:spPr>
          <a:xfrm flipH="1">
            <a:off x="9537009" y="1082145"/>
            <a:ext cx="22800" cy="669603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D6C9A04F-9CC9-4833-9A05-7CE2468DAD49}"/>
              </a:ext>
            </a:extLst>
          </p:cNvPr>
          <p:cNvCxnSpPr>
            <a:cxnSpLocks/>
          </p:cNvCxnSpPr>
          <p:nvPr/>
        </p:nvCxnSpPr>
        <p:spPr>
          <a:xfrm flipH="1">
            <a:off x="11887832" y="1082145"/>
            <a:ext cx="22800" cy="669603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57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AABBF981-E7EA-4AF5-A69D-B3B1D62755FA}"/>
              </a:ext>
            </a:extLst>
          </p:cNvPr>
          <p:cNvSpPr txBox="1"/>
          <p:nvPr/>
        </p:nvSpPr>
        <p:spPr>
          <a:xfrm>
            <a:off x="214628" y="3261106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                                </a:t>
            </a:r>
            <a:r>
              <a:rPr lang="es-ES" dirty="0" err="1"/>
              <a:t>PerformPath</a:t>
            </a:r>
            <a:r>
              <a:rPr lang="es-ES" dirty="0"/>
              <a:t>(</a:t>
            </a:r>
            <a:r>
              <a:rPr lang="es-ES" dirty="0" err="1"/>
              <a:t>go_down</a:t>
            </a:r>
            <a:r>
              <a:rPr lang="es-ES" dirty="0"/>
              <a:t>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A241CAD-8D48-4776-BC9B-183CAC08B453}"/>
              </a:ext>
            </a:extLst>
          </p:cNvPr>
          <p:cNvSpPr txBox="1"/>
          <p:nvPr/>
        </p:nvSpPr>
        <p:spPr>
          <a:xfrm>
            <a:off x="206516" y="4389755"/>
            <a:ext cx="1169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x10 </a:t>
            </a:r>
            <a:r>
              <a:rPr lang="es-ES" dirty="0" err="1"/>
              <a:t>ActivateGripper</a:t>
            </a:r>
            <a:r>
              <a:rPr lang="es-ES" dirty="0"/>
              <a:t>()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619D3B9-1082-4284-9011-7E7DE1FA8C0E}"/>
              </a:ext>
            </a:extLst>
          </p:cNvPr>
          <p:cNvSpPr txBox="1"/>
          <p:nvPr/>
        </p:nvSpPr>
        <p:spPr>
          <a:xfrm>
            <a:off x="223584" y="4725212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PerformPath</a:t>
            </a:r>
            <a:r>
              <a:rPr lang="es-ES" dirty="0"/>
              <a:t>(</a:t>
            </a:r>
            <a:r>
              <a:rPr lang="es-ES" dirty="0" err="1"/>
              <a:t>go_up</a:t>
            </a:r>
            <a:r>
              <a:rPr lang="es-E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EA7987-616E-4188-A114-F11181CD1E3E}"/>
              </a:ext>
            </a:extLst>
          </p:cNvPr>
          <p:cNvSpPr/>
          <p:nvPr/>
        </p:nvSpPr>
        <p:spPr>
          <a:xfrm>
            <a:off x="1721524" y="0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AI Manager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DE147B-1639-46CE-BA90-3F1DBADF401F}"/>
              </a:ext>
            </a:extLst>
          </p:cNvPr>
          <p:cNvSpPr/>
          <p:nvPr/>
        </p:nvSpPr>
        <p:spPr>
          <a:xfrm>
            <a:off x="4062759" y="-4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UR Driver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65C562-EF76-430D-A098-D77210ABF692}"/>
              </a:ext>
            </a:extLst>
          </p:cNvPr>
          <p:cNvSpPr/>
          <p:nvPr/>
        </p:nvSpPr>
        <p:spPr>
          <a:xfrm>
            <a:off x="6403994" y="0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s-ES" dirty="0" err="1">
                <a:solidFill>
                  <a:schemeClr val="bg1"/>
                </a:solidFill>
                <a:latin typeface="Calibri" panose="020F0502020204030204" pitchFamily="34" charset="0"/>
              </a:rPr>
              <a:t>Onboard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</a:rPr>
              <a:t> Camera</a:t>
            </a:r>
            <a:endParaRPr lang="es-ES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AC8E58-C14D-4E98-8F17-1748A20B05F2}"/>
              </a:ext>
            </a:extLst>
          </p:cNvPr>
          <p:cNvSpPr/>
          <p:nvPr/>
        </p:nvSpPr>
        <p:spPr>
          <a:xfrm>
            <a:off x="8745226" y="-5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s-ES" sz="1800" kern="1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Upper</a:t>
            </a:r>
            <a:r>
              <a:rPr lang="es-ES" sz="18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Camera</a:t>
            </a:r>
            <a:endParaRPr lang="es-ES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0D893A-7C84-4876-B9D2-A6AA11025E2F}"/>
              </a:ext>
            </a:extLst>
          </p:cNvPr>
          <p:cNvSpPr/>
          <p:nvPr/>
        </p:nvSpPr>
        <p:spPr>
          <a:xfrm>
            <a:off x="11086455" y="0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Gripper</a:t>
            </a:r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C15072-BFA4-4C6A-8C7E-FDD2BF1D9694}"/>
              </a:ext>
            </a:extLst>
          </p:cNvPr>
          <p:cNvSpPr/>
          <p:nvPr/>
        </p:nvSpPr>
        <p:spPr>
          <a:xfrm>
            <a:off x="-619714" y="0"/>
            <a:ext cx="1636451" cy="1082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Robot </a:t>
            </a:r>
            <a:r>
              <a:rPr lang="es-ES" dirty="0" err="1"/>
              <a:t>Controller</a:t>
            </a:r>
            <a:endParaRPr lang="es-E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2BDFEBA-0DA9-4463-BAE2-3FC7382D6D2E}"/>
              </a:ext>
            </a:extLst>
          </p:cNvPr>
          <p:cNvCxnSpPr>
            <a:cxnSpLocks/>
          </p:cNvCxnSpPr>
          <p:nvPr/>
        </p:nvCxnSpPr>
        <p:spPr>
          <a:xfrm>
            <a:off x="198512" y="1082141"/>
            <a:ext cx="73598" cy="925405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8CB289-4886-4196-84B9-4844792016BE}"/>
              </a:ext>
            </a:extLst>
          </p:cNvPr>
          <p:cNvCxnSpPr>
            <a:cxnSpLocks/>
          </p:cNvCxnSpPr>
          <p:nvPr/>
        </p:nvCxnSpPr>
        <p:spPr>
          <a:xfrm flipV="1">
            <a:off x="190505" y="1611272"/>
            <a:ext cx="2348342" cy="48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443EFA2-B8B4-4433-96D8-0F4D15DAD119}"/>
              </a:ext>
            </a:extLst>
          </p:cNvPr>
          <p:cNvSpPr txBox="1"/>
          <p:nvPr/>
        </p:nvSpPr>
        <p:spPr>
          <a:xfrm>
            <a:off x="240183" y="1230736"/>
            <a:ext cx="228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GetAction</a:t>
            </a:r>
            <a:r>
              <a:rPr lang="es-ES" dirty="0"/>
              <a:t>(</a:t>
            </a:r>
            <a:r>
              <a:rPr lang="es-ES" dirty="0" err="1"/>
              <a:t>Coord,OP</a:t>
            </a:r>
            <a:r>
              <a:rPr lang="es-ES" dirty="0"/>
              <a:t>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821B9EA-350D-48AE-A39D-972E8B7F8E64}"/>
              </a:ext>
            </a:extLst>
          </p:cNvPr>
          <p:cNvCxnSpPr>
            <a:cxnSpLocks/>
          </p:cNvCxnSpPr>
          <p:nvPr/>
        </p:nvCxnSpPr>
        <p:spPr>
          <a:xfrm flipH="1">
            <a:off x="212395" y="2220089"/>
            <a:ext cx="2326452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5A1436E-4AFA-4B57-BF8E-17BB6A370221}"/>
              </a:ext>
            </a:extLst>
          </p:cNvPr>
          <p:cNvSpPr txBox="1"/>
          <p:nvPr/>
        </p:nvSpPr>
        <p:spPr>
          <a:xfrm>
            <a:off x="197609" y="1854477"/>
            <a:ext cx="232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Action</a:t>
            </a:r>
            <a:endParaRPr lang="es-E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2450D7D-D24B-437D-BED4-C6F057E4B42C}"/>
              </a:ext>
            </a:extLst>
          </p:cNvPr>
          <p:cNvCxnSpPr>
            <a:cxnSpLocks/>
          </p:cNvCxnSpPr>
          <p:nvPr/>
        </p:nvCxnSpPr>
        <p:spPr>
          <a:xfrm flipV="1">
            <a:off x="206946" y="2791543"/>
            <a:ext cx="4679818" cy="184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2D898AA-E3D0-40EB-AE27-9EF3A89B3B65}"/>
              </a:ext>
            </a:extLst>
          </p:cNvPr>
          <p:cNvCxnSpPr>
            <a:cxnSpLocks/>
          </p:cNvCxnSpPr>
          <p:nvPr/>
        </p:nvCxnSpPr>
        <p:spPr>
          <a:xfrm flipH="1" flipV="1">
            <a:off x="221732" y="3171885"/>
            <a:ext cx="4672147" cy="743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EEFDCBB-0651-4B9D-BC34-A62FC130D37A}"/>
              </a:ext>
            </a:extLst>
          </p:cNvPr>
          <p:cNvSpPr txBox="1"/>
          <p:nvPr/>
        </p:nvSpPr>
        <p:spPr>
          <a:xfrm>
            <a:off x="214628" y="2418491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                                </a:t>
            </a:r>
            <a:r>
              <a:rPr lang="es-ES" dirty="0" err="1"/>
              <a:t>PerformPath</a:t>
            </a:r>
            <a:r>
              <a:rPr lang="es-ES" dirty="0"/>
              <a:t>(</a:t>
            </a:r>
            <a:r>
              <a:rPr lang="es-ES" dirty="0" err="1"/>
              <a:t>path</a:t>
            </a:r>
            <a:r>
              <a:rPr lang="es-ES" dirty="0"/>
              <a:t>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8F936A1-8EA9-4E9F-9B1F-AC4CAA64C8F2}"/>
              </a:ext>
            </a:extLst>
          </p:cNvPr>
          <p:cNvSpPr txBox="1"/>
          <p:nvPr/>
        </p:nvSpPr>
        <p:spPr>
          <a:xfrm>
            <a:off x="216120" y="2778265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Done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01F271-9055-4611-9CBF-02EDB88C3402}"/>
              </a:ext>
            </a:extLst>
          </p:cNvPr>
          <p:cNvSpPr txBox="1"/>
          <p:nvPr/>
        </p:nvSpPr>
        <p:spPr>
          <a:xfrm>
            <a:off x="188653" y="2430043"/>
            <a:ext cx="1910937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i="1" dirty="0"/>
              <a:t>If </a:t>
            </a:r>
            <a:r>
              <a:rPr lang="es-ES" sz="1400" i="1" dirty="0" err="1"/>
              <a:t>action</a:t>
            </a:r>
            <a:r>
              <a:rPr lang="es-ES" sz="1400" i="1" dirty="0"/>
              <a:t> in [N, S, W, E]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2E8A3FF-4197-4A8A-BEDB-8BE20412FE61}"/>
              </a:ext>
            </a:extLst>
          </p:cNvPr>
          <p:cNvCxnSpPr>
            <a:cxnSpLocks/>
          </p:cNvCxnSpPr>
          <p:nvPr/>
        </p:nvCxnSpPr>
        <p:spPr>
          <a:xfrm flipV="1">
            <a:off x="206946" y="3634158"/>
            <a:ext cx="4679818" cy="184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726093A-4B92-461E-A088-E63DB82ACBFC}"/>
              </a:ext>
            </a:extLst>
          </p:cNvPr>
          <p:cNvCxnSpPr>
            <a:cxnSpLocks/>
          </p:cNvCxnSpPr>
          <p:nvPr/>
        </p:nvCxnSpPr>
        <p:spPr>
          <a:xfrm flipH="1">
            <a:off x="221733" y="3986478"/>
            <a:ext cx="11682935" cy="2802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840E54B-C4A0-4F18-977E-29C313617334}"/>
              </a:ext>
            </a:extLst>
          </p:cNvPr>
          <p:cNvSpPr txBox="1"/>
          <p:nvPr/>
        </p:nvSpPr>
        <p:spPr>
          <a:xfrm>
            <a:off x="216120" y="3620879"/>
            <a:ext cx="1168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ObjectTouched</a:t>
            </a:r>
            <a:r>
              <a:rPr lang="es-ES" dirty="0"/>
              <a:t>()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4C2FC01-6128-4B4B-A528-4B2D30C098CB}"/>
              </a:ext>
            </a:extLst>
          </p:cNvPr>
          <p:cNvSpPr txBox="1"/>
          <p:nvPr/>
        </p:nvSpPr>
        <p:spPr>
          <a:xfrm>
            <a:off x="188653" y="3296553"/>
            <a:ext cx="1910937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i="1" dirty="0"/>
              <a:t>If </a:t>
            </a:r>
            <a:r>
              <a:rPr lang="es-ES" sz="1400" i="1" dirty="0" err="1"/>
              <a:t>action</a:t>
            </a:r>
            <a:r>
              <a:rPr lang="es-ES" sz="1400" i="1" dirty="0"/>
              <a:t> == Pick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B7D99B6-5B3E-475A-825D-A352588CE8B3}"/>
              </a:ext>
            </a:extLst>
          </p:cNvPr>
          <p:cNvCxnSpPr>
            <a:cxnSpLocks/>
          </p:cNvCxnSpPr>
          <p:nvPr/>
        </p:nvCxnSpPr>
        <p:spPr>
          <a:xfrm flipV="1">
            <a:off x="198938" y="4731987"/>
            <a:ext cx="11705736" cy="276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7067575-5A9D-4FAA-990C-705C5E7A085A}"/>
              </a:ext>
            </a:extLst>
          </p:cNvPr>
          <p:cNvCxnSpPr>
            <a:cxnSpLocks/>
          </p:cNvCxnSpPr>
          <p:nvPr/>
        </p:nvCxnSpPr>
        <p:spPr>
          <a:xfrm flipV="1">
            <a:off x="215902" y="5098264"/>
            <a:ext cx="4679818" cy="184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753E44F-7092-42FF-BB0E-E6757A3D9F53}"/>
              </a:ext>
            </a:extLst>
          </p:cNvPr>
          <p:cNvCxnSpPr>
            <a:cxnSpLocks/>
          </p:cNvCxnSpPr>
          <p:nvPr/>
        </p:nvCxnSpPr>
        <p:spPr>
          <a:xfrm flipH="1" flipV="1">
            <a:off x="230688" y="5478606"/>
            <a:ext cx="4672147" cy="743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46679F7-DA79-44E9-ADDD-FA1454E74F86}"/>
              </a:ext>
            </a:extLst>
          </p:cNvPr>
          <p:cNvSpPr txBox="1"/>
          <p:nvPr/>
        </p:nvSpPr>
        <p:spPr>
          <a:xfrm>
            <a:off x="225076" y="5084986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Done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5FD7D80-7F0B-46C3-A0B2-555B4C4A050E}"/>
              </a:ext>
            </a:extLst>
          </p:cNvPr>
          <p:cNvSpPr txBox="1"/>
          <p:nvPr/>
        </p:nvSpPr>
        <p:spPr>
          <a:xfrm>
            <a:off x="222637" y="3986477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Stop()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5F63E15-A309-484C-BFD1-8EEF3D71AA6B}"/>
              </a:ext>
            </a:extLst>
          </p:cNvPr>
          <p:cNvCxnSpPr>
            <a:cxnSpLocks/>
          </p:cNvCxnSpPr>
          <p:nvPr/>
        </p:nvCxnSpPr>
        <p:spPr>
          <a:xfrm flipV="1">
            <a:off x="214955" y="4359529"/>
            <a:ext cx="4679818" cy="184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1562162-6E56-4292-B302-678C91077813}"/>
              </a:ext>
            </a:extLst>
          </p:cNvPr>
          <p:cNvSpPr/>
          <p:nvPr/>
        </p:nvSpPr>
        <p:spPr>
          <a:xfrm>
            <a:off x="0" y="3296553"/>
            <a:ext cx="12108180" cy="683130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2C2C4D-7C3B-4B82-BD15-7BDC14C10A7A}"/>
              </a:ext>
            </a:extLst>
          </p:cNvPr>
          <p:cNvSpPr/>
          <p:nvPr/>
        </p:nvSpPr>
        <p:spPr>
          <a:xfrm>
            <a:off x="1072" y="2429152"/>
            <a:ext cx="5076443" cy="82606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EF15A37-6642-4EBD-8D07-5CCBFE07C2FF}"/>
              </a:ext>
            </a:extLst>
          </p:cNvPr>
          <p:cNvSpPr txBox="1"/>
          <p:nvPr/>
        </p:nvSpPr>
        <p:spPr>
          <a:xfrm>
            <a:off x="221732" y="6022573"/>
            <a:ext cx="1169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x10 </a:t>
            </a:r>
            <a:r>
              <a:rPr lang="es-ES" dirty="0" err="1"/>
              <a:t>DeactivateGripper</a:t>
            </a:r>
            <a:r>
              <a:rPr lang="es-ES" dirty="0"/>
              <a:t>()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E1152F5-CE49-4671-A00B-E19AEDD4BD79}"/>
              </a:ext>
            </a:extLst>
          </p:cNvPr>
          <p:cNvCxnSpPr>
            <a:cxnSpLocks/>
          </p:cNvCxnSpPr>
          <p:nvPr/>
        </p:nvCxnSpPr>
        <p:spPr>
          <a:xfrm flipV="1">
            <a:off x="214154" y="6364805"/>
            <a:ext cx="11705736" cy="276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03A43AB-F264-4BF4-B8E6-7123441D91B3}"/>
              </a:ext>
            </a:extLst>
          </p:cNvPr>
          <p:cNvCxnSpPr>
            <a:cxnSpLocks/>
          </p:cNvCxnSpPr>
          <p:nvPr/>
        </p:nvCxnSpPr>
        <p:spPr>
          <a:xfrm flipH="1">
            <a:off x="203222" y="5793770"/>
            <a:ext cx="11682935" cy="2802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D8B6A4-F9C7-4D26-9F4B-A7F560FAB421}"/>
              </a:ext>
            </a:extLst>
          </p:cNvPr>
          <p:cNvSpPr txBox="1"/>
          <p:nvPr/>
        </p:nvSpPr>
        <p:spPr>
          <a:xfrm>
            <a:off x="197609" y="5428171"/>
            <a:ext cx="1168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object_gripped</a:t>
            </a:r>
            <a:r>
              <a:rPr lang="es-ES" dirty="0"/>
              <a:t> = </a:t>
            </a:r>
            <a:r>
              <a:rPr lang="es-ES" dirty="0" err="1"/>
              <a:t>ObjectGripped</a:t>
            </a:r>
            <a:r>
              <a:rPr lang="es-ES" dirty="0"/>
              <a:t>()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41C97D-B842-42ED-B0EB-1A972A4AEA09}"/>
              </a:ext>
            </a:extLst>
          </p:cNvPr>
          <p:cNvSpPr txBox="1"/>
          <p:nvPr/>
        </p:nvSpPr>
        <p:spPr>
          <a:xfrm>
            <a:off x="236885" y="5908475"/>
            <a:ext cx="188719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i="1" dirty="0"/>
              <a:t>If </a:t>
            </a:r>
            <a:r>
              <a:rPr lang="es-ES" sz="1400" i="1" dirty="0" err="1"/>
              <a:t>not</a:t>
            </a:r>
            <a:r>
              <a:rPr lang="es-ES" sz="1400" i="1" dirty="0"/>
              <a:t> </a:t>
            </a:r>
            <a:r>
              <a:rPr lang="es-ES" sz="1400" dirty="0" err="1"/>
              <a:t>object_gripped</a:t>
            </a:r>
            <a:endParaRPr lang="es-ES" sz="1400" i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EC205D8-ECD8-4D2D-A48A-25C690859249}"/>
              </a:ext>
            </a:extLst>
          </p:cNvPr>
          <p:cNvSpPr/>
          <p:nvPr/>
        </p:nvSpPr>
        <p:spPr>
          <a:xfrm>
            <a:off x="82957" y="5908476"/>
            <a:ext cx="11945258" cy="650121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94F86E5-C3B4-4388-83F4-6ACC3DB83E8B}"/>
              </a:ext>
            </a:extLst>
          </p:cNvPr>
          <p:cNvSpPr txBox="1"/>
          <p:nvPr/>
        </p:nvSpPr>
        <p:spPr>
          <a:xfrm>
            <a:off x="235239" y="7413466"/>
            <a:ext cx="1169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x10 </a:t>
            </a:r>
            <a:r>
              <a:rPr lang="es-ES" dirty="0" err="1"/>
              <a:t>DeactivateGripper</a:t>
            </a:r>
            <a:r>
              <a:rPr lang="es-ES" dirty="0"/>
              <a:t>()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7FBBF5A-1D57-4E82-9808-B3163CF0ABB8}"/>
              </a:ext>
            </a:extLst>
          </p:cNvPr>
          <p:cNvCxnSpPr>
            <a:cxnSpLocks/>
          </p:cNvCxnSpPr>
          <p:nvPr/>
        </p:nvCxnSpPr>
        <p:spPr>
          <a:xfrm flipV="1">
            <a:off x="192936" y="7755698"/>
            <a:ext cx="11705736" cy="276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BA38F83-63B3-4D47-861D-BDE7045A0066}"/>
              </a:ext>
            </a:extLst>
          </p:cNvPr>
          <p:cNvSpPr txBox="1"/>
          <p:nvPr/>
        </p:nvSpPr>
        <p:spPr>
          <a:xfrm>
            <a:off x="250392" y="6628037"/>
            <a:ext cx="188719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i="1" dirty="0"/>
              <a:t>If </a:t>
            </a:r>
            <a:r>
              <a:rPr lang="es-ES" sz="1400" dirty="0" err="1"/>
              <a:t>object_gripped</a:t>
            </a:r>
            <a:endParaRPr lang="es-ES" sz="1400" i="1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41716B1-11A1-4934-9AC1-9626B94941BC}"/>
              </a:ext>
            </a:extLst>
          </p:cNvPr>
          <p:cNvSpPr/>
          <p:nvPr/>
        </p:nvSpPr>
        <p:spPr>
          <a:xfrm>
            <a:off x="82957" y="6628411"/>
            <a:ext cx="11945258" cy="339564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EA1B161-E25E-4DDD-B945-40950FC730D6}"/>
              </a:ext>
            </a:extLst>
          </p:cNvPr>
          <p:cNvSpPr txBox="1"/>
          <p:nvPr/>
        </p:nvSpPr>
        <p:spPr>
          <a:xfrm>
            <a:off x="212395" y="6685425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                                </a:t>
            </a:r>
            <a:r>
              <a:rPr lang="es-ES" dirty="0" err="1"/>
              <a:t>PerformPath</a:t>
            </a:r>
            <a:r>
              <a:rPr lang="es-ES" dirty="0"/>
              <a:t>(</a:t>
            </a:r>
            <a:r>
              <a:rPr lang="es-ES" dirty="0" err="1"/>
              <a:t>place_box</a:t>
            </a:r>
            <a:r>
              <a:rPr lang="es-ES" dirty="0"/>
              <a:t>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8BECF0A-7976-45C6-9AE0-7BDCCD60210E}"/>
              </a:ext>
            </a:extLst>
          </p:cNvPr>
          <p:cNvCxnSpPr>
            <a:cxnSpLocks/>
          </p:cNvCxnSpPr>
          <p:nvPr/>
        </p:nvCxnSpPr>
        <p:spPr>
          <a:xfrm flipV="1">
            <a:off x="204713" y="7058477"/>
            <a:ext cx="4679818" cy="184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F6DBD99-D99E-4C9B-A45B-4863E571360E}"/>
              </a:ext>
            </a:extLst>
          </p:cNvPr>
          <p:cNvCxnSpPr>
            <a:cxnSpLocks/>
          </p:cNvCxnSpPr>
          <p:nvPr/>
        </p:nvCxnSpPr>
        <p:spPr>
          <a:xfrm flipH="1" flipV="1">
            <a:off x="184774" y="7438819"/>
            <a:ext cx="4672147" cy="743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2A47B29A-4C2A-4674-B6A8-6C4DC65C1CCC}"/>
              </a:ext>
            </a:extLst>
          </p:cNvPr>
          <p:cNvSpPr txBox="1"/>
          <p:nvPr/>
        </p:nvSpPr>
        <p:spPr>
          <a:xfrm>
            <a:off x="213887" y="7045199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Done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0DCB9C5-7B9A-43DD-BEE7-388E5EBADE6D}"/>
              </a:ext>
            </a:extLst>
          </p:cNvPr>
          <p:cNvSpPr txBox="1"/>
          <p:nvPr/>
        </p:nvSpPr>
        <p:spPr>
          <a:xfrm>
            <a:off x="200514" y="7748073"/>
            <a:ext cx="936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getImage</a:t>
            </a:r>
            <a:r>
              <a:rPr lang="es-ES" dirty="0"/>
              <a:t>()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0D48B6C-160A-4D23-B472-843FB2728A25}"/>
              </a:ext>
            </a:extLst>
          </p:cNvPr>
          <p:cNvCxnSpPr>
            <a:cxnSpLocks/>
          </p:cNvCxnSpPr>
          <p:nvPr/>
        </p:nvCxnSpPr>
        <p:spPr>
          <a:xfrm flipV="1">
            <a:off x="192936" y="8081172"/>
            <a:ext cx="9370512" cy="4662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194FAF5-7B0F-4D8E-A231-E91500C98CD5}"/>
              </a:ext>
            </a:extLst>
          </p:cNvPr>
          <p:cNvCxnSpPr>
            <a:cxnSpLocks/>
          </p:cNvCxnSpPr>
          <p:nvPr/>
        </p:nvCxnSpPr>
        <p:spPr>
          <a:xfrm flipH="1">
            <a:off x="200514" y="8409426"/>
            <a:ext cx="9362926" cy="3877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99A6E7E2-D18E-45E4-B2AB-38245D6D8743}"/>
              </a:ext>
            </a:extLst>
          </p:cNvPr>
          <p:cNvSpPr txBox="1"/>
          <p:nvPr/>
        </p:nvSpPr>
        <p:spPr>
          <a:xfrm>
            <a:off x="188653" y="8087305"/>
            <a:ext cx="936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Image</a:t>
            </a:r>
            <a:endParaRPr lang="es-ES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F90EFFA-6181-463C-B22F-2B24F0ECDDC4}"/>
              </a:ext>
            </a:extLst>
          </p:cNvPr>
          <p:cNvCxnSpPr>
            <a:cxnSpLocks/>
          </p:cNvCxnSpPr>
          <p:nvPr/>
        </p:nvCxnSpPr>
        <p:spPr>
          <a:xfrm flipV="1">
            <a:off x="181223" y="8821387"/>
            <a:ext cx="2348342" cy="48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410FAA9-342D-40FA-8941-FADEFA27F8ED}"/>
              </a:ext>
            </a:extLst>
          </p:cNvPr>
          <p:cNvSpPr txBox="1"/>
          <p:nvPr/>
        </p:nvSpPr>
        <p:spPr>
          <a:xfrm>
            <a:off x="230901" y="8440851"/>
            <a:ext cx="228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Optimal_coord</a:t>
            </a:r>
            <a:r>
              <a:rPr lang="es-ES" dirty="0"/>
              <a:t>(</a:t>
            </a:r>
            <a:r>
              <a:rPr lang="es-ES" dirty="0" err="1"/>
              <a:t>image</a:t>
            </a:r>
            <a:r>
              <a:rPr lang="es-ES" dirty="0"/>
              <a:t>)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E50A71C-3FF7-4790-AAD0-EF01E740CE76}"/>
              </a:ext>
            </a:extLst>
          </p:cNvPr>
          <p:cNvCxnSpPr>
            <a:cxnSpLocks/>
          </p:cNvCxnSpPr>
          <p:nvPr/>
        </p:nvCxnSpPr>
        <p:spPr>
          <a:xfrm flipH="1">
            <a:off x="203113" y="9210280"/>
            <a:ext cx="2326452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1845C51-C5E1-4830-8C34-25537E9ACA13}"/>
              </a:ext>
            </a:extLst>
          </p:cNvPr>
          <p:cNvSpPr txBox="1"/>
          <p:nvPr/>
        </p:nvSpPr>
        <p:spPr>
          <a:xfrm>
            <a:off x="188327" y="8844668"/>
            <a:ext cx="232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optimal_coordinates</a:t>
            </a:r>
            <a:endParaRPr lang="es-E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2141608-9F5A-4CFD-B32F-20EC4DF39066}"/>
              </a:ext>
            </a:extLst>
          </p:cNvPr>
          <p:cNvSpPr txBox="1"/>
          <p:nvPr/>
        </p:nvSpPr>
        <p:spPr>
          <a:xfrm>
            <a:off x="201648" y="9172589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PerformPath</a:t>
            </a:r>
            <a:r>
              <a:rPr lang="es-ES" dirty="0"/>
              <a:t>(</a:t>
            </a:r>
            <a:r>
              <a:rPr lang="es-ES" dirty="0" err="1"/>
              <a:t>optimal_coordinates</a:t>
            </a:r>
            <a:r>
              <a:rPr lang="es-ES" dirty="0"/>
              <a:t>)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BD58496-51E1-4866-8FDF-7B056B8A2F23}"/>
              </a:ext>
            </a:extLst>
          </p:cNvPr>
          <p:cNvCxnSpPr>
            <a:cxnSpLocks/>
          </p:cNvCxnSpPr>
          <p:nvPr/>
        </p:nvCxnSpPr>
        <p:spPr>
          <a:xfrm flipV="1">
            <a:off x="193966" y="9545641"/>
            <a:ext cx="4679818" cy="184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32C5946-0526-49F5-B624-41BA98F82180}"/>
              </a:ext>
            </a:extLst>
          </p:cNvPr>
          <p:cNvCxnSpPr>
            <a:cxnSpLocks/>
          </p:cNvCxnSpPr>
          <p:nvPr/>
        </p:nvCxnSpPr>
        <p:spPr>
          <a:xfrm flipH="1" flipV="1">
            <a:off x="208752" y="9925983"/>
            <a:ext cx="4672147" cy="743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422D305-3994-46D6-85FF-6B6A986907C5}"/>
              </a:ext>
            </a:extLst>
          </p:cNvPr>
          <p:cNvSpPr txBox="1"/>
          <p:nvPr/>
        </p:nvSpPr>
        <p:spPr>
          <a:xfrm>
            <a:off x="203140" y="9532363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Done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CB82239-130F-4AEE-AA86-53A7A20E8FEC}"/>
              </a:ext>
            </a:extLst>
          </p:cNvPr>
          <p:cNvSpPr txBox="1"/>
          <p:nvPr/>
        </p:nvSpPr>
        <p:spPr>
          <a:xfrm>
            <a:off x="2538306" y="1277022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GetImage</a:t>
            </a:r>
            <a:r>
              <a:rPr lang="es-ES" dirty="0"/>
              <a:t>()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8520ECBF-08D8-421E-AE0C-4D6EAFB4BA09}"/>
              </a:ext>
            </a:extLst>
          </p:cNvPr>
          <p:cNvCxnSpPr>
            <a:cxnSpLocks/>
          </p:cNvCxnSpPr>
          <p:nvPr/>
        </p:nvCxnSpPr>
        <p:spPr>
          <a:xfrm flipV="1">
            <a:off x="2530624" y="1696373"/>
            <a:ext cx="4679818" cy="184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E011379-CB4C-42C9-ACAA-9A89771C1D87}"/>
              </a:ext>
            </a:extLst>
          </p:cNvPr>
          <p:cNvCxnSpPr>
            <a:cxnSpLocks/>
          </p:cNvCxnSpPr>
          <p:nvPr/>
        </p:nvCxnSpPr>
        <p:spPr>
          <a:xfrm flipH="1" flipV="1">
            <a:off x="2545410" y="2076715"/>
            <a:ext cx="4672147" cy="743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4EF627D4-0B19-4EC1-B369-96EA8AD7D6B5}"/>
              </a:ext>
            </a:extLst>
          </p:cNvPr>
          <p:cNvSpPr txBox="1"/>
          <p:nvPr/>
        </p:nvSpPr>
        <p:spPr>
          <a:xfrm>
            <a:off x="2539798" y="1683095"/>
            <a:ext cx="4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Image</a:t>
            </a:r>
            <a:endParaRPr lang="es-ES" dirty="0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610A938-041D-4587-BD48-9F386B9C9263}"/>
              </a:ext>
            </a:extLst>
          </p:cNvPr>
          <p:cNvCxnSpPr>
            <a:cxnSpLocks/>
          </p:cNvCxnSpPr>
          <p:nvPr/>
        </p:nvCxnSpPr>
        <p:spPr>
          <a:xfrm>
            <a:off x="2536689" y="1059357"/>
            <a:ext cx="73598" cy="925405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FFAA069-F8DD-4B32-B2EC-82BD7CA37914}"/>
              </a:ext>
            </a:extLst>
          </p:cNvPr>
          <p:cNvCxnSpPr>
            <a:cxnSpLocks/>
          </p:cNvCxnSpPr>
          <p:nvPr/>
        </p:nvCxnSpPr>
        <p:spPr>
          <a:xfrm>
            <a:off x="4879631" y="1093098"/>
            <a:ext cx="73598" cy="925405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61A010F-2922-4ABE-9CD7-F71FBC006B13}"/>
              </a:ext>
            </a:extLst>
          </p:cNvPr>
          <p:cNvCxnSpPr>
            <a:cxnSpLocks/>
          </p:cNvCxnSpPr>
          <p:nvPr/>
        </p:nvCxnSpPr>
        <p:spPr>
          <a:xfrm>
            <a:off x="7224298" y="1059358"/>
            <a:ext cx="73598" cy="925405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A57FED8-4C82-42ED-95C3-81180B43E3D6}"/>
              </a:ext>
            </a:extLst>
          </p:cNvPr>
          <p:cNvCxnSpPr>
            <a:cxnSpLocks/>
          </p:cNvCxnSpPr>
          <p:nvPr/>
        </p:nvCxnSpPr>
        <p:spPr>
          <a:xfrm>
            <a:off x="9530388" y="1059357"/>
            <a:ext cx="73598" cy="925405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44113CE-8902-4ABC-BC2A-C1D57CD0BE66}"/>
              </a:ext>
            </a:extLst>
          </p:cNvPr>
          <p:cNvCxnSpPr>
            <a:cxnSpLocks/>
          </p:cNvCxnSpPr>
          <p:nvPr/>
        </p:nvCxnSpPr>
        <p:spPr>
          <a:xfrm>
            <a:off x="11870846" y="1059356"/>
            <a:ext cx="73598" cy="925405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96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324</Words>
  <Application>Microsoft Office PowerPoint</Application>
  <PresentationFormat>Widescreen</PresentationFormat>
  <Paragraphs>100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Iglesia</dc:creator>
  <cp:lastModifiedBy>Pablo Iglesia</cp:lastModifiedBy>
  <cp:revision>23</cp:revision>
  <dcterms:created xsi:type="dcterms:W3CDTF">2021-01-31T09:49:10Z</dcterms:created>
  <dcterms:modified xsi:type="dcterms:W3CDTF">2021-02-07T17:02:22Z</dcterms:modified>
</cp:coreProperties>
</file>