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E9C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4E54-EE6A-4D73-8898-3137C3433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7E977-A3D3-44E0-9A77-C3A02F36E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66D29-A568-4CF3-9C53-6B3433AD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2EBA-BB77-4A22-B8AC-2C178B87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FE2B-6DD0-4F83-9D44-21E010DF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21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CC6E-3E4D-4C9A-8FC1-7C36E52E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3CA52-6B3F-4694-8FD7-C3D3E6335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A75C-28B9-4957-A769-452B18CC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9FDA-F040-44A0-A368-E20EF821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BE4E-2E1E-4931-8FBF-00389B74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40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5AB7D-32FD-4AB8-BBE4-EC252D5BB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EDD0C-E20F-466B-AA0C-E3AD9C00B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482D-F7A9-4900-9063-3015B7BE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EC6C-340C-4045-A6E1-CC81FF60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21BF-BD2F-4BB4-894C-5E2B1671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65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E9D1-C138-472E-AEBD-A00D6D5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E9DB-27A5-4DE4-A85A-DB56DD9A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CFF2-0C74-4F7B-A3D0-77DBA6DB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2133-B818-4B0E-BEBE-F3FC581A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08AE2-F45C-44ED-84C7-3A1E2DFD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2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C6EB-27C0-4752-988F-5F778755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167DE-EE96-4235-8187-23EF4883A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8B66-8853-4450-AB64-CD26B6BA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0633C-110A-4594-8FD7-06BEFB62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F265F-5A61-4B2D-BC10-42DF0561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42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B681-D719-452F-A79B-340F7806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C8C0-1249-4345-A35F-404865AC6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67C24-D868-485F-82E4-D12FCD74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657F-37CD-41D9-A731-4547C2F9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2CB5-1773-4389-931C-A1321D4F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B855-FCAC-4656-8D38-CFB024A6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21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6FE1-0EBA-4E2C-A41F-F8FBEC19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16415-8DC5-45C7-BD61-9248C9C0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78D3-B7E2-4C8A-BDB8-44BBCB3C5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40939-BC34-4455-8FE4-B334D552A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6D08E-9A08-42A3-8A83-6A35CF0EC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7C940-C061-45C0-8056-F634F0EB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712E-122B-4A89-9C2E-EB9688F7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EDF7D-DA64-4C2A-8F0E-937DD846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56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2277-AFDB-4555-9C45-39E272BE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15AF3-631E-4100-A619-0B5798A9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50C8D-B411-4CE5-9168-67E88A32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AAE3D-5E93-4A44-B321-4B9129F0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11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14BD2-268F-4194-832A-EE599EFA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FC860-FEF6-43BC-B7D8-E357884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AB71B-37DC-4788-BE57-B21C4824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16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A1FC-D1E8-4236-96A0-17A92F82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340F-FCA4-4D9E-8CA4-DC04D55A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3174F-3082-4345-A860-F464DD74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1602B-A6D3-4DE1-AF74-34213B8A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36B8C-7539-40CB-8F29-63127EDB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10F1B-53F7-4992-BA0E-FDE3398A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9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19AD-3AD3-4264-9C2E-A4661D0F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6D4E5-EB5C-43DD-8D14-F2D64B56F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061B-F39A-49DF-AD15-9BCCE4CCD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76C92-FC23-4839-B730-42D1AE8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57610-5EE6-4232-A86E-19E9E9C5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3ADBC-37CF-4801-A2AF-D54685B5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29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96AAC-881F-4A3B-BA45-B6C4A163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A561C-3D8D-41DD-B91D-BBA5BA9D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79CC-3595-45AB-8359-31107BB8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CE9D-1A16-4102-AB73-B8F7B5A68020}" type="datetimeFigureOut">
              <a:rPr lang="es-ES" smtClean="0"/>
              <a:t>06/02/2021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FE28-1EB8-4BFC-BA1D-B20CD4B2A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79D1-CF87-4B1D-A184-61A8813E6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52E3-9C31-4B13-8F5D-337E9D06A3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84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worktable, cluttered&#10;&#10;Description automatically generated">
            <a:extLst>
              <a:ext uri="{FF2B5EF4-FFF2-40B4-BE49-F238E27FC236}">
                <a16:creationId xmlns:a16="http://schemas.microsoft.com/office/drawing/2014/main" id="{2E9D56AA-6113-420C-8DAD-C393C034A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51" y="0"/>
            <a:ext cx="6550498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400A39-FD38-4595-95F4-FF899498BE06}"/>
              </a:ext>
            </a:extLst>
          </p:cNvPr>
          <p:cNvGrpSpPr/>
          <p:nvPr/>
        </p:nvGrpSpPr>
        <p:grpSpPr>
          <a:xfrm>
            <a:off x="6590002" y="3040510"/>
            <a:ext cx="1559697" cy="1114425"/>
            <a:chOff x="9901376" y="3786142"/>
            <a:chExt cx="1509437" cy="11144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E00F41-BAE8-4A75-B4CD-FC9C0612975B}"/>
                </a:ext>
              </a:extLst>
            </p:cNvPr>
            <p:cNvSpPr/>
            <p:nvPr/>
          </p:nvSpPr>
          <p:spPr>
            <a:xfrm>
              <a:off x="9901376" y="3786142"/>
              <a:ext cx="723900" cy="1114425"/>
            </a:xfrm>
            <a:prstGeom prst="rect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294F492-8EA3-46B2-9BC0-971EE8470964}"/>
                </a:ext>
              </a:extLst>
            </p:cNvPr>
            <p:cNvSpPr/>
            <p:nvPr/>
          </p:nvSpPr>
          <p:spPr>
            <a:xfrm>
              <a:off x="10625276" y="4223459"/>
              <a:ext cx="785537" cy="2420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SM1-2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0E75CD-042F-4A0C-9D62-7F805939C2B9}"/>
              </a:ext>
            </a:extLst>
          </p:cNvPr>
          <p:cNvGrpSpPr/>
          <p:nvPr/>
        </p:nvGrpSpPr>
        <p:grpSpPr>
          <a:xfrm>
            <a:off x="5316424" y="4462325"/>
            <a:ext cx="2442659" cy="1414692"/>
            <a:chOff x="9266987" y="3786142"/>
            <a:chExt cx="2487047" cy="14146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AD9D6B-F01E-457A-BC0C-3FDA45225143}"/>
                </a:ext>
              </a:extLst>
            </p:cNvPr>
            <p:cNvSpPr/>
            <p:nvPr/>
          </p:nvSpPr>
          <p:spPr>
            <a:xfrm>
              <a:off x="9901375" y="3786142"/>
              <a:ext cx="1852659" cy="1414692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B1C5669-B73A-4283-A528-124905472BBE}"/>
                </a:ext>
              </a:extLst>
            </p:cNvPr>
            <p:cNvSpPr/>
            <p:nvPr/>
          </p:nvSpPr>
          <p:spPr>
            <a:xfrm>
              <a:off x="9266987" y="4392136"/>
              <a:ext cx="648070" cy="2397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EN1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A01E4A-F3B6-4D47-BDF0-30066D58668E}"/>
              </a:ext>
            </a:extLst>
          </p:cNvPr>
          <p:cNvGrpSpPr/>
          <p:nvPr/>
        </p:nvGrpSpPr>
        <p:grpSpPr>
          <a:xfrm flipH="1">
            <a:off x="7950203" y="3923929"/>
            <a:ext cx="1619009" cy="923279"/>
            <a:chOff x="9907846" y="4223458"/>
            <a:chExt cx="1706179" cy="9232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F84AEA-3777-402D-8816-979A51AE06FB}"/>
                </a:ext>
              </a:extLst>
            </p:cNvPr>
            <p:cNvSpPr/>
            <p:nvPr/>
          </p:nvSpPr>
          <p:spPr>
            <a:xfrm>
              <a:off x="10533710" y="4223458"/>
              <a:ext cx="1080315" cy="923279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CFB2BCB-28FA-47EB-9EEF-78E8DC44BFF4}"/>
                </a:ext>
              </a:extLst>
            </p:cNvPr>
            <p:cNvSpPr/>
            <p:nvPr/>
          </p:nvSpPr>
          <p:spPr>
            <a:xfrm>
              <a:off x="9907846" y="4454464"/>
              <a:ext cx="648070" cy="2397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EN2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6FE86A-7A1E-4D89-A884-35F882094E57}"/>
              </a:ext>
            </a:extLst>
          </p:cNvPr>
          <p:cNvGrpSpPr/>
          <p:nvPr/>
        </p:nvGrpSpPr>
        <p:grpSpPr>
          <a:xfrm>
            <a:off x="6069437" y="589717"/>
            <a:ext cx="1559697" cy="656948"/>
            <a:chOff x="9901376" y="3886155"/>
            <a:chExt cx="1509437" cy="65694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7B3795-249D-4B6C-90F6-01F3D43E517A}"/>
                </a:ext>
              </a:extLst>
            </p:cNvPr>
            <p:cNvSpPr/>
            <p:nvPr/>
          </p:nvSpPr>
          <p:spPr>
            <a:xfrm>
              <a:off x="9901376" y="3886155"/>
              <a:ext cx="723900" cy="656948"/>
            </a:xfrm>
            <a:prstGeom prst="rect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91A8067-12F2-4E30-AE72-0A41292B7C07}"/>
                </a:ext>
              </a:extLst>
            </p:cNvPr>
            <p:cNvSpPr/>
            <p:nvPr/>
          </p:nvSpPr>
          <p:spPr>
            <a:xfrm>
              <a:off x="10625276" y="4093625"/>
              <a:ext cx="785537" cy="2420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SM3</a:t>
              </a:r>
            </a:p>
          </p:txBody>
        </p:sp>
      </p:grpSp>
      <p:pic>
        <p:nvPicPr>
          <p:cNvPr id="1026" name="Picture 2" descr="Resultado de imagen de pc icon">
            <a:extLst>
              <a:ext uri="{FF2B5EF4-FFF2-40B4-BE49-F238E27FC236}">
                <a16:creationId xmlns:a16="http://schemas.microsoft.com/office/drawing/2014/main" id="{B0875FCC-5D09-43F4-A0C8-97EF70503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405" y="1291842"/>
            <a:ext cx="1748668" cy="17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n de pc icon">
            <a:extLst>
              <a:ext uri="{FF2B5EF4-FFF2-40B4-BE49-F238E27FC236}">
                <a16:creationId xmlns:a16="http://schemas.microsoft.com/office/drawing/2014/main" id="{3F4F8406-5886-4507-B5BE-57FF5D72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405" y="3520391"/>
            <a:ext cx="1748668" cy="17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0ED9CB1-A7F3-44A0-8597-D19962557533}"/>
              </a:ext>
            </a:extLst>
          </p:cNvPr>
          <p:cNvSpPr/>
          <p:nvPr/>
        </p:nvSpPr>
        <p:spPr>
          <a:xfrm>
            <a:off x="10476520" y="1828477"/>
            <a:ext cx="811693" cy="242008"/>
          </a:xfrm>
          <a:prstGeom prst="roundRect">
            <a:avLst/>
          </a:prstGeom>
          <a:solidFill>
            <a:srgbClr val="234E9C"/>
          </a:solidFill>
          <a:ln>
            <a:solidFill>
              <a:srgbClr val="234E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CP1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D50CA70-7D23-4584-B0FA-12D6C4901CE2}"/>
              </a:ext>
            </a:extLst>
          </p:cNvPr>
          <p:cNvSpPr/>
          <p:nvPr/>
        </p:nvSpPr>
        <p:spPr>
          <a:xfrm>
            <a:off x="10476520" y="4101160"/>
            <a:ext cx="811693" cy="242008"/>
          </a:xfrm>
          <a:prstGeom prst="roundRect">
            <a:avLst/>
          </a:prstGeom>
          <a:solidFill>
            <a:srgbClr val="234E9C"/>
          </a:solidFill>
          <a:ln>
            <a:solidFill>
              <a:srgbClr val="234E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CP2</a:t>
            </a:r>
          </a:p>
        </p:txBody>
      </p:sp>
    </p:spTree>
    <p:extLst>
      <p:ext uri="{BB962C8B-B14F-4D97-AF65-F5344CB8AC3E}">
        <p14:creationId xmlns:p14="http://schemas.microsoft.com/office/powerpoint/2010/main" val="340781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icroscope, wall, indoor&#10;&#10;Description automatically generated">
            <a:extLst>
              <a:ext uri="{FF2B5EF4-FFF2-40B4-BE49-F238E27FC236}">
                <a16:creationId xmlns:a16="http://schemas.microsoft.com/office/drawing/2014/main" id="{8226FAF8-6FB8-4370-A808-F7C8C38B4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6676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B1BF3F-CE2D-4294-B5AA-0F0164A0373D}"/>
              </a:ext>
            </a:extLst>
          </p:cNvPr>
          <p:cNvGrpSpPr/>
          <p:nvPr/>
        </p:nvGrpSpPr>
        <p:grpSpPr>
          <a:xfrm>
            <a:off x="8422017" y="3102097"/>
            <a:ext cx="1764493" cy="1709600"/>
            <a:chOff x="9961517" y="4063708"/>
            <a:chExt cx="1707634" cy="1709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11FC26-1EC0-4B58-9737-609C3CFB14A3}"/>
                </a:ext>
              </a:extLst>
            </p:cNvPr>
            <p:cNvSpPr/>
            <p:nvPr/>
          </p:nvSpPr>
          <p:spPr>
            <a:xfrm>
              <a:off x="9961517" y="4063708"/>
              <a:ext cx="922097" cy="1709600"/>
            </a:xfrm>
            <a:prstGeom prst="rect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C35EC-78C1-4737-BEC9-5620FBAC6418}"/>
                </a:ext>
              </a:extLst>
            </p:cNvPr>
            <p:cNvSpPr/>
            <p:nvPr/>
          </p:nvSpPr>
          <p:spPr>
            <a:xfrm>
              <a:off x="10883614" y="5389764"/>
              <a:ext cx="785537" cy="2420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SM3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55C1F3-CA32-4A28-8FB1-C6DE9A5B334E}"/>
              </a:ext>
            </a:extLst>
          </p:cNvPr>
          <p:cNvGrpSpPr/>
          <p:nvPr/>
        </p:nvGrpSpPr>
        <p:grpSpPr>
          <a:xfrm>
            <a:off x="1198486" y="1100507"/>
            <a:ext cx="2169979" cy="1709600"/>
            <a:chOff x="10048797" y="4063708"/>
            <a:chExt cx="2100053" cy="1709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5BFDB0-2E9C-4BD8-947D-0F1E9A83DD35}"/>
                </a:ext>
              </a:extLst>
            </p:cNvPr>
            <p:cNvSpPr/>
            <p:nvPr/>
          </p:nvSpPr>
          <p:spPr>
            <a:xfrm>
              <a:off x="10048797" y="4063708"/>
              <a:ext cx="1323109" cy="1709600"/>
            </a:xfrm>
            <a:prstGeom prst="rect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DBF7F3D-37E4-4EC5-A613-CF79AD2508B7}"/>
                </a:ext>
              </a:extLst>
            </p:cNvPr>
            <p:cNvSpPr/>
            <p:nvPr/>
          </p:nvSpPr>
          <p:spPr>
            <a:xfrm>
              <a:off x="11363313" y="4191278"/>
              <a:ext cx="785537" cy="2420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SM4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6AC662-7A30-4EF4-AA05-8CAAE5EF8D13}"/>
              </a:ext>
            </a:extLst>
          </p:cNvPr>
          <p:cNvGrpSpPr/>
          <p:nvPr/>
        </p:nvGrpSpPr>
        <p:grpSpPr>
          <a:xfrm>
            <a:off x="1" y="3910613"/>
            <a:ext cx="2817184" cy="2348143"/>
            <a:chOff x="10048797" y="3640863"/>
            <a:chExt cx="2726402" cy="23481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2256CB-E543-4FDB-8C75-EFBFECD8270C}"/>
                </a:ext>
              </a:extLst>
            </p:cNvPr>
            <p:cNvSpPr/>
            <p:nvPr/>
          </p:nvSpPr>
          <p:spPr>
            <a:xfrm>
              <a:off x="10048797" y="3640863"/>
              <a:ext cx="1940865" cy="2348143"/>
            </a:xfrm>
            <a:prstGeom prst="rect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27B840-B4A6-4AA0-A3BA-53BFF81C76A2}"/>
                </a:ext>
              </a:extLst>
            </p:cNvPr>
            <p:cNvSpPr/>
            <p:nvPr/>
          </p:nvSpPr>
          <p:spPr>
            <a:xfrm>
              <a:off x="11989662" y="4037399"/>
              <a:ext cx="785537" cy="2420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SM5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483144-8B5B-4C3F-AF0F-2DAAF03267A5}"/>
              </a:ext>
            </a:extLst>
          </p:cNvPr>
          <p:cNvGrpSpPr/>
          <p:nvPr/>
        </p:nvGrpSpPr>
        <p:grpSpPr>
          <a:xfrm>
            <a:off x="4916930" y="2495921"/>
            <a:ext cx="2975322" cy="2866192"/>
            <a:chOff x="9230831" y="3786142"/>
            <a:chExt cx="3029388" cy="28661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B7B949-E69E-4A05-9EBE-56F7C51FDC71}"/>
                </a:ext>
              </a:extLst>
            </p:cNvPr>
            <p:cNvSpPr/>
            <p:nvPr/>
          </p:nvSpPr>
          <p:spPr>
            <a:xfrm>
              <a:off x="9869022" y="3786142"/>
              <a:ext cx="2391197" cy="2866192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B0FA2EC-920D-45B8-B551-0C58A23B7F72}"/>
                </a:ext>
              </a:extLst>
            </p:cNvPr>
            <p:cNvSpPr/>
            <p:nvPr/>
          </p:nvSpPr>
          <p:spPr>
            <a:xfrm>
              <a:off x="9230831" y="3957128"/>
              <a:ext cx="648071" cy="2397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EN2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E18322-0624-47AA-8B43-DF96CAC8ACC6}"/>
              </a:ext>
            </a:extLst>
          </p:cNvPr>
          <p:cNvGrpSpPr/>
          <p:nvPr/>
        </p:nvGrpSpPr>
        <p:grpSpPr>
          <a:xfrm>
            <a:off x="3115218" y="4971494"/>
            <a:ext cx="2343960" cy="1932881"/>
            <a:chOff x="10057275" y="4719452"/>
            <a:chExt cx="2386554" cy="19328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49AEB1-A116-480E-AC29-67A06927324C}"/>
                </a:ext>
              </a:extLst>
            </p:cNvPr>
            <p:cNvSpPr/>
            <p:nvPr/>
          </p:nvSpPr>
          <p:spPr>
            <a:xfrm>
              <a:off x="10057275" y="4719452"/>
              <a:ext cx="1738483" cy="193288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8C8FF5-1AB2-45A6-9F6B-B42DF69D5BB7}"/>
                </a:ext>
              </a:extLst>
            </p:cNvPr>
            <p:cNvSpPr/>
            <p:nvPr/>
          </p:nvSpPr>
          <p:spPr>
            <a:xfrm>
              <a:off x="11795758" y="6148665"/>
              <a:ext cx="648071" cy="23979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EN1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F4EAE7-7544-4DB8-AFCA-1A893E5B8328}"/>
              </a:ext>
            </a:extLst>
          </p:cNvPr>
          <p:cNvGrpSpPr/>
          <p:nvPr/>
        </p:nvGrpSpPr>
        <p:grpSpPr>
          <a:xfrm>
            <a:off x="114510" y="1921393"/>
            <a:ext cx="906427" cy="1274428"/>
            <a:chOff x="10057275" y="4719453"/>
            <a:chExt cx="922898" cy="12300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0848BE-3438-4C0B-A705-65594397DFF6}"/>
                </a:ext>
              </a:extLst>
            </p:cNvPr>
            <p:cNvSpPr/>
            <p:nvPr/>
          </p:nvSpPr>
          <p:spPr>
            <a:xfrm>
              <a:off x="10057275" y="4719453"/>
              <a:ext cx="922898" cy="990307"/>
            </a:xfrm>
            <a:prstGeom prst="rect">
              <a:avLst/>
            </a:prstGeom>
            <a:noFill/>
            <a:ln w="57150">
              <a:solidFill>
                <a:srgbClr val="234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B65856F-341D-4CFC-880E-8EC21A2D6A30}"/>
                </a:ext>
              </a:extLst>
            </p:cNvPr>
            <p:cNvSpPr/>
            <p:nvPr/>
          </p:nvSpPr>
          <p:spPr>
            <a:xfrm>
              <a:off x="10202728" y="5709760"/>
              <a:ext cx="648071" cy="239790"/>
            </a:xfrm>
            <a:prstGeom prst="roundRect">
              <a:avLst/>
            </a:prstGeom>
            <a:solidFill>
              <a:srgbClr val="234E9C"/>
            </a:solidFill>
            <a:ln>
              <a:solidFill>
                <a:srgbClr val="234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02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Iglesia</dc:creator>
  <cp:lastModifiedBy>Pablo Iglesia</cp:lastModifiedBy>
  <cp:revision>5</cp:revision>
  <dcterms:created xsi:type="dcterms:W3CDTF">2021-02-06T12:37:36Z</dcterms:created>
  <dcterms:modified xsi:type="dcterms:W3CDTF">2021-02-06T14:03:33Z</dcterms:modified>
</cp:coreProperties>
</file>