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B5EFFF"/>
    <a:srgbClr val="D9D9D9"/>
    <a:srgbClr val="BFBF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1DEB0-7EA3-48AA-8879-CF59C6335D61}" v="297" dt="2020-10-27T14:24:24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736FF5F7-DD3B-4B66-9590-38AD455D8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8" y="994948"/>
            <a:ext cx="11872821" cy="4675349"/>
          </a:xfrm>
          <a:prstGeom prst="rect">
            <a:avLst/>
          </a:prstGeom>
        </p:spPr>
      </p:pic>
      <p:pic>
        <p:nvPicPr>
          <p:cNvPr id="5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2352BBDF-AD08-48BC-94D1-AD597FB7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59" y="2297215"/>
            <a:ext cx="2009955" cy="196164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818C26B-E0C7-4EFA-97C7-A415EC228F50}"/>
              </a:ext>
            </a:extLst>
          </p:cNvPr>
          <p:cNvSpPr/>
          <p:nvPr/>
        </p:nvSpPr>
        <p:spPr>
          <a:xfrm>
            <a:off x="627683" y="3695053"/>
            <a:ext cx="390624" cy="481032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93317A5-1630-437B-A3E2-18402DBA4037}"/>
              </a:ext>
            </a:extLst>
          </p:cNvPr>
          <p:cNvCxnSpPr/>
          <p:nvPr/>
        </p:nvCxnSpPr>
        <p:spPr>
          <a:xfrm>
            <a:off x="1015945" y="3682945"/>
            <a:ext cx="1304442" cy="11623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9502939-4E0B-4ECE-AECE-8AF677749720}"/>
              </a:ext>
            </a:extLst>
          </p:cNvPr>
          <p:cNvCxnSpPr>
            <a:cxnSpLocks/>
          </p:cNvCxnSpPr>
          <p:nvPr/>
        </p:nvCxnSpPr>
        <p:spPr>
          <a:xfrm flipV="1">
            <a:off x="1015946" y="4096232"/>
            <a:ext cx="1407762" cy="9040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o 31">
            <a:extLst>
              <a:ext uri="{FF2B5EF4-FFF2-40B4-BE49-F238E27FC236}">
                <a16:creationId xmlns:a16="http://schemas.microsoft.com/office/drawing/2014/main" id="{393D964D-14B2-4F63-BABD-C2ADCF904275}"/>
              </a:ext>
            </a:extLst>
          </p:cNvPr>
          <p:cNvGrpSpPr/>
          <p:nvPr/>
        </p:nvGrpSpPr>
        <p:grpSpPr>
          <a:xfrm>
            <a:off x="166778" y="994948"/>
            <a:ext cx="11859928" cy="3810026"/>
            <a:chOff x="166778" y="994948"/>
            <a:chExt cx="11859928" cy="3810026"/>
          </a:xfrm>
        </p:grpSpPr>
        <p:pic>
          <p:nvPicPr>
            <p:cNvPr id="3" name="Imagen 4" descr="Diagrama&#10;&#10;Descripción generada automáticamente">
              <a:extLst>
                <a:ext uri="{FF2B5EF4-FFF2-40B4-BE49-F238E27FC236}">
                  <a16:creationId xmlns:a16="http://schemas.microsoft.com/office/drawing/2014/main" id="{1FB45AA1-E5A4-4609-8FBE-69CC66375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9" b="18508"/>
            <a:stretch/>
          </p:blipFill>
          <p:spPr>
            <a:xfrm>
              <a:off x="166778" y="994948"/>
              <a:ext cx="11859928" cy="3810026"/>
            </a:xfrm>
            <a:prstGeom prst="rect">
              <a:avLst/>
            </a:prstGeom>
          </p:spPr>
        </p:pic>
        <p:pic>
          <p:nvPicPr>
            <p:cNvPr id="5" name="Imagen 5" descr="Patrón de fondo&#10;&#10;Descripción generada automáticamente">
              <a:extLst>
                <a:ext uri="{FF2B5EF4-FFF2-40B4-BE49-F238E27FC236}">
                  <a16:creationId xmlns:a16="http://schemas.microsoft.com/office/drawing/2014/main" id="{55659E3F-FD43-4CBC-95CF-48930B5DA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059" y="2297215"/>
              <a:ext cx="2009955" cy="1961646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3322C3E-8C45-43CF-9864-EED6FE066DEA}"/>
                </a:ext>
              </a:extLst>
            </p:cNvPr>
            <p:cNvSpPr/>
            <p:nvPr/>
          </p:nvSpPr>
          <p:spPr>
            <a:xfrm>
              <a:off x="550192" y="3695053"/>
              <a:ext cx="468115" cy="493947"/>
            </a:xfrm>
            <a:prstGeom prst="rect">
              <a:avLst/>
            </a:prstGeom>
            <a:solidFill>
              <a:srgbClr val="BFBFBF">
                <a:alpha val="75000"/>
              </a:srgbClr>
            </a:solidFill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99F53B6-F041-4884-9576-4066CB797BB7}"/>
                </a:ext>
              </a:extLst>
            </p:cNvPr>
            <p:cNvCxnSpPr/>
            <p:nvPr/>
          </p:nvCxnSpPr>
          <p:spPr>
            <a:xfrm>
              <a:off x="1015945" y="3682945"/>
              <a:ext cx="1304442" cy="116238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7CEF588-639D-4981-AAAE-423B80855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946" y="4096232"/>
              <a:ext cx="1407762" cy="90406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Imagen 12">
              <a:extLst>
                <a:ext uri="{FF2B5EF4-FFF2-40B4-BE49-F238E27FC236}">
                  <a16:creationId xmlns:a16="http://schemas.microsoft.com/office/drawing/2014/main" id="{74BF9D84-8892-4FF7-8027-AD68ACB8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1433" y="2418060"/>
              <a:ext cx="1809102" cy="1841067"/>
            </a:xfrm>
            <a:prstGeom prst="rect">
              <a:avLst/>
            </a:prstGeom>
          </p:spPr>
        </p:pic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4874BE07-C93A-46A1-A63A-43650572DCCF}"/>
                </a:ext>
              </a:extLst>
            </p:cNvPr>
            <p:cNvCxnSpPr>
              <a:cxnSpLocks/>
            </p:cNvCxnSpPr>
            <p:nvPr/>
          </p:nvCxnSpPr>
          <p:spPr>
            <a:xfrm>
              <a:off x="3857300" y="2649724"/>
              <a:ext cx="1343188" cy="20664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F1EFB363-2CE7-441D-97A6-7BD1F56297F1}"/>
                </a:ext>
              </a:extLst>
            </p:cNvPr>
            <p:cNvCxnSpPr>
              <a:cxnSpLocks/>
            </p:cNvCxnSpPr>
            <p:nvPr/>
          </p:nvCxnSpPr>
          <p:spPr>
            <a:xfrm>
              <a:off x="3844386" y="3024265"/>
              <a:ext cx="1356101" cy="38746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59C1FDE-D871-491F-BB8D-CF69687ABF00}"/>
                </a:ext>
              </a:extLst>
            </p:cNvPr>
            <p:cNvSpPr/>
            <p:nvPr/>
          </p:nvSpPr>
          <p:spPr>
            <a:xfrm>
              <a:off x="3481954" y="2648917"/>
              <a:ext cx="364793" cy="390625"/>
            </a:xfrm>
            <a:prstGeom prst="rect">
              <a:avLst/>
            </a:prstGeom>
            <a:solidFill>
              <a:srgbClr val="BFBFBF">
                <a:alpha val="75000"/>
              </a:srgbClr>
            </a:solidFill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9" name="Imagen 19">
              <a:extLst>
                <a:ext uri="{FF2B5EF4-FFF2-40B4-BE49-F238E27FC236}">
                  <a16:creationId xmlns:a16="http://schemas.microsoft.com/office/drawing/2014/main" id="{E52F47D8-936C-48ED-B91E-D1AC40497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6276" y="2890514"/>
              <a:ext cx="622192" cy="702427"/>
            </a:xfrm>
            <a:prstGeom prst="rect">
              <a:avLst/>
            </a:prstGeom>
          </p:spPr>
        </p:pic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BC170FA-705A-432B-AE9F-C3C8B3B42336}"/>
                </a:ext>
              </a:extLst>
            </p:cNvPr>
            <p:cNvSpPr/>
            <p:nvPr/>
          </p:nvSpPr>
          <p:spPr>
            <a:xfrm>
              <a:off x="6969071" y="3023457"/>
              <a:ext cx="209809" cy="209813"/>
            </a:xfrm>
            <a:prstGeom prst="rect">
              <a:avLst/>
            </a:prstGeom>
            <a:solidFill>
              <a:srgbClr val="BFBFBF">
                <a:alpha val="50000"/>
              </a:srgbClr>
            </a:solidFill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1" name="Imagen 21">
              <a:extLst>
                <a:ext uri="{FF2B5EF4-FFF2-40B4-BE49-F238E27FC236}">
                  <a16:creationId xmlns:a16="http://schemas.microsoft.com/office/drawing/2014/main" id="{5F5AA204-863D-4D7F-A427-D3EF779D9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2274" y="3076169"/>
              <a:ext cx="431047" cy="460267"/>
            </a:xfrm>
            <a:prstGeom prst="rect">
              <a:avLst/>
            </a:prstGeom>
          </p:spPr>
        </p:pic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D33522A5-8F27-44B2-9A38-00BB578F26E1}"/>
                </a:ext>
              </a:extLst>
            </p:cNvPr>
            <p:cNvSpPr/>
            <p:nvPr/>
          </p:nvSpPr>
          <p:spPr>
            <a:xfrm>
              <a:off x="8493411" y="3204611"/>
              <a:ext cx="181055" cy="209813"/>
            </a:xfrm>
            <a:prstGeom prst="rect">
              <a:avLst/>
            </a:prstGeom>
            <a:solidFill>
              <a:srgbClr val="D9D9D9">
                <a:alpha val="50000"/>
              </a:srgbClr>
            </a:solidFill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890980F1-FE01-4A7D-8BFC-785EA0998CCB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07" y="3216874"/>
              <a:ext cx="443019" cy="65796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A453F44B-8F6F-4D36-BC96-30828724C648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08" y="3396224"/>
              <a:ext cx="254649" cy="11454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Imagen 31">
              <a:extLst>
                <a:ext uri="{FF2B5EF4-FFF2-40B4-BE49-F238E27FC236}">
                  <a16:creationId xmlns:a16="http://schemas.microsoft.com/office/drawing/2014/main" id="{4D3C9666-9ADC-499B-871B-C315E945C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84139" y="3290968"/>
              <a:ext cx="295759" cy="301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424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04CF6511-79F2-4C5F-A2B3-E3D85B105217}"/>
              </a:ext>
            </a:extLst>
          </p:cNvPr>
          <p:cNvGrpSpPr/>
          <p:nvPr/>
        </p:nvGrpSpPr>
        <p:grpSpPr>
          <a:xfrm>
            <a:off x="166778" y="2506658"/>
            <a:ext cx="11859928" cy="3810026"/>
            <a:chOff x="166778" y="994948"/>
            <a:chExt cx="11859928" cy="3810026"/>
          </a:xfrm>
        </p:grpSpPr>
        <p:pic>
          <p:nvPicPr>
            <p:cNvPr id="3" name="Imagen 4" descr="Diagrama&#10;&#10;Descripción generada automáticamente">
              <a:extLst>
                <a:ext uri="{FF2B5EF4-FFF2-40B4-BE49-F238E27FC236}">
                  <a16:creationId xmlns:a16="http://schemas.microsoft.com/office/drawing/2014/main" id="{AD52498F-63AB-4C33-9327-40B9618B83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9" b="18508"/>
            <a:stretch/>
          </p:blipFill>
          <p:spPr>
            <a:xfrm>
              <a:off x="166778" y="994948"/>
              <a:ext cx="11859928" cy="3810026"/>
            </a:xfrm>
            <a:prstGeom prst="rect">
              <a:avLst/>
            </a:prstGeom>
          </p:spPr>
        </p:pic>
        <p:pic>
          <p:nvPicPr>
            <p:cNvPr id="4" name="Imagen 5" descr="Patrón de fondo&#10;&#10;Descripción generada automáticamente">
              <a:extLst>
                <a:ext uri="{FF2B5EF4-FFF2-40B4-BE49-F238E27FC236}">
                  <a16:creationId xmlns:a16="http://schemas.microsoft.com/office/drawing/2014/main" id="{29DE6D47-6C20-4657-9632-E6B707C94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059" y="2297215"/>
              <a:ext cx="2009955" cy="1961646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E01F8CE-F7F6-4EAD-A58B-2C89411CD329}"/>
                </a:ext>
              </a:extLst>
            </p:cNvPr>
            <p:cNvSpPr/>
            <p:nvPr/>
          </p:nvSpPr>
          <p:spPr>
            <a:xfrm>
              <a:off x="550192" y="3695053"/>
              <a:ext cx="468115" cy="493947"/>
            </a:xfrm>
            <a:prstGeom prst="rect">
              <a:avLst/>
            </a:prstGeom>
            <a:solidFill>
              <a:srgbClr val="BFBFBF">
                <a:alpha val="75000"/>
              </a:srgbClr>
            </a:solidFill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24D080B-14B8-46AA-B3CE-F33424FB1C4D}"/>
                </a:ext>
              </a:extLst>
            </p:cNvPr>
            <p:cNvCxnSpPr/>
            <p:nvPr/>
          </p:nvCxnSpPr>
          <p:spPr>
            <a:xfrm>
              <a:off x="1015945" y="3682945"/>
              <a:ext cx="1304442" cy="116238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5BF90281-2219-4F54-BC4A-4052E9810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946" y="4096232"/>
              <a:ext cx="1407762" cy="90406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Imagen 12">
              <a:extLst>
                <a:ext uri="{FF2B5EF4-FFF2-40B4-BE49-F238E27FC236}">
                  <a16:creationId xmlns:a16="http://schemas.microsoft.com/office/drawing/2014/main" id="{C8E53839-8FC3-436B-B48E-C6F66B747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1433" y="2418060"/>
              <a:ext cx="1809102" cy="1841067"/>
            </a:xfrm>
            <a:prstGeom prst="rect">
              <a:avLst/>
            </a:prstGeom>
          </p:spPr>
        </p:pic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E4A373FC-5DE7-42FB-86F3-F4A7E0837925}"/>
                </a:ext>
              </a:extLst>
            </p:cNvPr>
            <p:cNvCxnSpPr>
              <a:cxnSpLocks/>
            </p:cNvCxnSpPr>
            <p:nvPr/>
          </p:nvCxnSpPr>
          <p:spPr>
            <a:xfrm>
              <a:off x="3857300" y="2649724"/>
              <a:ext cx="1343188" cy="20664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76146E5F-CC49-4E35-A309-276DFD6882DC}"/>
                </a:ext>
              </a:extLst>
            </p:cNvPr>
            <p:cNvCxnSpPr>
              <a:cxnSpLocks/>
            </p:cNvCxnSpPr>
            <p:nvPr/>
          </p:nvCxnSpPr>
          <p:spPr>
            <a:xfrm>
              <a:off x="3844386" y="3024265"/>
              <a:ext cx="1356101" cy="38746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B9F218FF-98BD-4A1E-85D6-F04BF463C17D}"/>
                </a:ext>
              </a:extLst>
            </p:cNvPr>
            <p:cNvSpPr/>
            <p:nvPr/>
          </p:nvSpPr>
          <p:spPr>
            <a:xfrm>
              <a:off x="3481954" y="2648917"/>
              <a:ext cx="364793" cy="390625"/>
            </a:xfrm>
            <a:prstGeom prst="rect">
              <a:avLst/>
            </a:prstGeom>
            <a:solidFill>
              <a:srgbClr val="BFBFBF">
                <a:alpha val="75000"/>
              </a:srgbClr>
            </a:solidFill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" name="Imagen 19">
              <a:extLst>
                <a:ext uri="{FF2B5EF4-FFF2-40B4-BE49-F238E27FC236}">
                  <a16:creationId xmlns:a16="http://schemas.microsoft.com/office/drawing/2014/main" id="{3B96CA27-41E4-4B38-A01C-7FCDED237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6276" y="2890514"/>
              <a:ext cx="622192" cy="702427"/>
            </a:xfrm>
            <a:prstGeom prst="rect">
              <a:avLst/>
            </a:prstGeom>
          </p:spPr>
        </p:pic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4FF0FB7-4443-4D24-A804-AAB65FEAEBE8}"/>
                </a:ext>
              </a:extLst>
            </p:cNvPr>
            <p:cNvSpPr/>
            <p:nvPr/>
          </p:nvSpPr>
          <p:spPr>
            <a:xfrm>
              <a:off x="6969071" y="3023457"/>
              <a:ext cx="209809" cy="209813"/>
            </a:xfrm>
            <a:prstGeom prst="rect">
              <a:avLst/>
            </a:prstGeom>
            <a:solidFill>
              <a:srgbClr val="BFBFBF">
                <a:alpha val="50000"/>
              </a:srgbClr>
            </a:solidFill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" name="Imagen 21">
              <a:extLst>
                <a:ext uri="{FF2B5EF4-FFF2-40B4-BE49-F238E27FC236}">
                  <a16:creationId xmlns:a16="http://schemas.microsoft.com/office/drawing/2014/main" id="{28EE688B-4273-40A2-9CC6-318EE19D8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2274" y="3076169"/>
              <a:ext cx="431047" cy="460267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6CE69695-C38F-4A1E-A653-9C1C0538A872}"/>
                </a:ext>
              </a:extLst>
            </p:cNvPr>
            <p:cNvSpPr/>
            <p:nvPr/>
          </p:nvSpPr>
          <p:spPr>
            <a:xfrm>
              <a:off x="8502274" y="3242362"/>
              <a:ext cx="172192" cy="172062"/>
            </a:xfrm>
            <a:prstGeom prst="rect">
              <a:avLst/>
            </a:prstGeom>
            <a:solidFill>
              <a:srgbClr val="D9D9D9">
                <a:alpha val="50000"/>
              </a:srgbClr>
            </a:solidFill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78D13530-5279-42A9-8256-B9A98D5E2293}"/>
                </a:ext>
              </a:extLst>
            </p:cNvPr>
            <p:cNvCxnSpPr>
              <a:cxnSpLocks/>
            </p:cNvCxnSpPr>
            <p:nvPr/>
          </p:nvCxnSpPr>
          <p:spPr>
            <a:xfrm>
              <a:off x="8683329" y="3248231"/>
              <a:ext cx="249992" cy="29807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A5EEC4D7-04AA-4F4F-ABD7-ED1D35A0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683329" y="3399380"/>
              <a:ext cx="249992" cy="1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Imagen 31">
              <a:extLst>
                <a:ext uri="{FF2B5EF4-FFF2-40B4-BE49-F238E27FC236}">
                  <a16:creationId xmlns:a16="http://schemas.microsoft.com/office/drawing/2014/main" id="{930BFF97-2E9D-4569-A1F4-E918A483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84139" y="3290968"/>
              <a:ext cx="295759" cy="301895"/>
            </a:xfrm>
            <a:prstGeom prst="rect">
              <a:avLst/>
            </a:prstGeom>
          </p:spPr>
        </p:pic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D01B64-8B5E-464D-ADE5-1A83B52FBA15}"/>
              </a:ext>
            </a:extLst>
          </p:cNvPr>
          <p:cNvSpPr/>
          <p:nvPr/>
        </p:nvSpPr>
        <p:spPr>
          <a:xfrm>
            <a:off x="8232055" y="2824316"/>
            <a:ext cx="282678" cy="294967"/>
          </a:xfrm>
          <a:prstGeom prst="rect">
            <a:avLst/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FD5DBF1-56B3-4A30-9905-3EFE78B5F5BC}"/>
              </a:ext>
            </a:extLst>
          </p:cNvPr>
          <p:cNvSpPr/>
          <p:nvPr/>
        </p:nvSpPr>
        <p:spPr>
          <a:xfrm>
            <a:off x="8293506" y="2910348"/>
            <a:ext cx="282678" cy="294967"/>
          </a:xfrm>
          <a:prstGeom prst="rect">
            <a:avLst/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6DDBDE6-EB43-4D2B-98EA-EC27A11500A0}"/>
              </a:ext>
            </a:extLst>
          </p:cNvPr>
          <p:cNvSpPr/>
          <p:nvPr/>
        </p:nvSpPr>
        <p:spPr>
          <a:xfrm>
            <a:off x="9924288" y="2729138"/>
            <a:ext cx="1819063" cy="1592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333CD49-24FB-4C08-8C8D-21644FD1CC34}"/>
              </a:ext>
            </a:extLst>
          </p:cNvPr>
          <p:cNvSpPr/>
          <p:nvPr/>
        </p:nvSpPr>
        <p:spPr>
          <a:xfrm>
            <a:off x="10833819" y="4530598"/>
            <a:ext cx="574261" cy="2008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AE6CECE-22B4-4A5D-BAD5-6951392DF0F6}"/>
              </a:ext>
            </a:extLst>
          </p:cNvPr>
          <p:cNvSpPr/>
          <p:nvPr/>
        </p:nvSpPr>
        <p:spPr>
          <a:xfrm>
            <a:off x="9200111" y="5048146"/>
            <a:ext cx="574261" cy="1458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7F1B671-15BE-4C39-8013-0B844E287EEE}"/>
              </a:ext>
            </a:extLst>
          </p:cNvPr>
          <p:cNvSpPr/>
          <p:nvPr/>
        </p:nvSpPr>
        <p:spPr>
          <a:xfrm>
            <a:off x="7544977" y="4911090"/>
            <a:ext cx="574261" cy="1458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15CAA60A-2421-47E9-93BC-0F290227E16B}"/>
              </a:ext>
            </a:extLst>
          </p:cNvPr>
          <p:cNvSpPr/>
          <p:nvPr/>
        </p:nvSpPr>
        <p:spPr>
          <a:xfrm>
            <a:off x="5545788" y="4833629"/>
            <a:ext cx="574261" cy="1458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A3874747-BCAF-415F-8541-6DD5789D2A8E}"/>
              </a:ext>
            </a:extLst>
          </p:cNvPr>
          <p:cNvSpPr/>
          <p:nvPr/>
        </p:nvSpPr>
        <p:spPr>
          <a:xfrm>
            <a:off x="2535676" y="5770571"/>
            <a:ext cx="574261" cy="546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D4C2A531-03E8-43D7-A936-FABFFB1C63D6}"/>
              </a:ext>
            </a:extLst>
          </p:cNvPr>
          <p:cNvSpPr/>
          <p:nvPr/>
        </p:nvSpPr>
        <p:spPr>
          <a:xfrm>
            <a:off x="5669499" y="3012909"/>
            <a:ext cx="771941" cy="546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7C112BB6-BD91-49AA-9BD0-4741BE528C56}"/>
              </a:ext>
            </a:extLst>
          </p:cNvPr>
          <p:cNvSpPr/>
          <p:nvPr/>
        </p:nvSpPr>
        <p:spPr>
          <a:xfrm>
            <a:off x="7013095" y="2784774"/>
            <a:ext cx="771941" cy="546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0CF6A57E-943D-4514-B98A-83C543E8094E}"/>
              </a:ext>
            </a:extLst>
          </p:cNvPr>
          <p:cNvCxnSpPr/>
          <p:nvPr/>
        </p:nvCxnSpPr>
        <p:spPr>
          <a:xfrm flipH="1">
            <a:off x="8473440" y="-381000"/>
            <a:ext cx="28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4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C645ED97-B78F-4A3F-9E02-4AFEF3F3C271}"/>
              </a:ext>
            </a:extLst>
          </p:cNvPr>
          <p:cNvGrpSpPr/>
          <p:nvPr/>
        </p:nvGrpSpPr>
        <p:grpSpPr>
          <a:xfrm>
            <a:off x="391721" y="2018151"/>
            <a:ext cx="10504318" cy="3060457"/>
            <a:chOff x="-1604719" y="1934331"/>
            <a:chExt cx="10504318" cy="3060457"/>
          </a:xfrm>
        </p:grpSpPr>
        <p:pic>
          <p:nvPicPr>
            <p:cNvPr id="3" name="Imagen 2" descr="Diagrama&#10;&#10;Descripción generada automáticamente">
              <a:extLst>
                <a:ext uri="{FF2B5EF4-FFF2-40B4-BE49-F238E27FC236}">
                  <a16:creationId xmlns:a16="http://schemas.microsoft.com/office/drawing/2014/main" id="{471242E1-A913-445A-A7DD-D5484D64B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04719" y="1934331"/>
              <a:ext cx="10504318" cy="3060457"/>
            </a:xfrm>
            <a:prstGeom prst="rect">
              <a:avLst/>
            </a:prstGeom>
          </p:spPr>
        </p:pic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2DFF1F06-D67E-475C-AD6E-11A84942467A}"/>
                </a:ext>
              </a:extLst>
            </p:cNvPr>
            <p:cNvCxnSpPr>
              <a:cxnSpLocks/>
            </p:cNvCxnSpPr>
            <p:nvPr/>
          </p:nvCxnSpPr>
          <p:spPr>
            <a:xfrm>
              <a:off x="7945120" y="2545080"/>
              <a:ext cx="947420" cy="967740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71EA8748-9458-40B8-B768-16A5A1ADE06F}"/>
                </a:ext>
              </a:extLst>
            </p:cNvPr>
            <p:cNvCxnSpPr>
              <a:cxnSpLocks/>
            </p:cNvCxnSpPr>
            <p:nvPr/>
          </p:nvCxnSpPr>
          <p:spPr>
            <a:xfrm>
              <a:off x="7711440" y="2296160"/>
              <a:ext cx="213360" cy="213360"/>
            </a:xfrm>
            <a:prstGeom prst="line">
              <a:avLst/>
            </a:prstGeom>
            <a:ln w="762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D356E4D-C349-46EF-BC42-D94F066E399C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92680"/>
              <a:ext cx="1191895" cy="9906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87AB69FA-CB62-40AC-B112-E277E897057C}"/>
                </a:ext>
              </a:extLst>
            </p:cNvPr>
            <p:cNvCxnSpPr>
              <a:cxnSpLocks/>
            </p:cNvCxnSpPr>
            <p:nvPr/>
          </p:nvCxnSpPr>
          <p:spPr>
            <a:xfrm>
              <a:off x="6583680" y="1983166"/>
              <a:ext cx="1127760" cy="29711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D05DB3-AAFD-414B-909E-4B6F5341B1C8}"/>
              </a:ext>
            </a:extLst>
          </p:cNvPr>
          <p:cNvGrpSpPr/>
          <p:nvPr/>
        </p:nvGrpSpPr>
        <p:grpSpPr>
          <a:xfrm>
            <a:off x="391721" y="2018151"/>
            <a:ext cx="10504318" cy="3060457"/>
            <a:chOff x="391721" y="2018151"/>
            <a:chExt cx="10504318" cy="3060457"/>
          </a:xfrm>
        </p:grpSpPr>
        <p:pic>
          <p:nvPicPr>
            <p:cNvPr id="3" name="Imagen 2" descr="Diagrama&#10;&#10;Descripción generada automáticamente">
              <a:extLst>
                <a:ext uri="{FF2B5EF4-FFF2-40B4-BE49-F238E27FC236}">
                  <a16:creationId xmlns:a16="http://schemas.microsoft.com/office/drawing/2014/main" id="{471242E1-A913-445A-A7DD-D5484D64B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21" y="2018151"/>
              <a:ext cx="10504318" cy="3060457"/>
            </a:xfrm>
            <a:prstGeom prst="rect">
              <a:avLst/>
            </a:prstGeom>
          </p:spPr>
        </p:pic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2DFF1F06-D67E-475C-AD6E-11A84942467A}"/>
                </a:ext>
              </a:extLst>
            </p:cNvPr>
            <p:cNvCxnSpPr>
              <a:cxnSpLocks/>
            </p:cNvCxnSpPr>
            <p:nvPr/>
          </p:nvCxnSpPr>
          <p:spPr>
            <a:xfrm>
              <a:off x="9941560" y="2628900"/>
              <a:ext cx="947420" cy="967740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71EA8748-9458-40B8-B768-16A5A1ADE06F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2379980"/>
              <a:ext cx="213360" cy="213360"/>
            </a:xfrm>
            <a:prstGeom prst="line">
              <a:avLst/>
            </a:prstGeom>
            <a:ln w="762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D356E4D-C349-46EF-BC42-D94F066E399C}"/>
                </a:ext>
              </a:extLst>
            </p:cNvPr>
            <p:cNvCxnSpPr>
              <a:cxnSpLocks/>
            </p:cNvCxnSpPr>
            <p:nvPr/>
          </p:nvCxnSpPr>
          <p:spPr>
            <a:xfrm>
              <a:off x="8651240" y="2476500"/>
              <a:ext cx="1191895" cy="9906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87AB69FA-CB62-40AC-B112-E277E897057C}"/>
                </a:ext>
              </a:extLst>
            </p:cNvPr>
            <p:cNvCxnSpPr>
              <a:cxnSpLocks/>
            </p:cNvCxnSpPr>
            <p:nvPr/>
          </p:nvCxnSpPr>
          <p:spPr>
            <a:xfrm>
              <a:off x="8580120" y="2066986"/>
              <a:ext cx="1127760" cy="29711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314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811830-19EE-4276-8B52-9C4A4A57C42F}"/>
              </a:ext>
            </a:extLst>
          </p:cNvPr>
          <p:cNvGrpSpPr/>
          <p:nvPr/>
        </p:nvGrpSpPr>
        <p:grpSpPr>
          <a:xfrm>
            <a:off x="391721" y="2018151"/>
            <a:ext cx="10504318" cy="3060457"/>
            <a:chOff x="391721" y="2018151"/>
            <a:chExt cx="10504318" cy="3060457"/>
          </a:xfrm>
        </p:grpSpPr>
        <p:pic>
          <p:nvPicPr>
            <p:cNvPr id="9" name="Imagen 2" descr="Diagrama&#10;&#10;Descripción generada automáticamente">
              <a:extLst>
                <a:ext uri="{FF2B5EF4-FFF2-40B4-BE49-F238E27FC236}">
                  <a16:creationId xmlns:a16="http://schemas.microsoft.com/office/drawing/2014/main" id="{DA4B5E94-4620-450F-9D10-A9D1D95F1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21" y="2018151"/>
              <a:ext cx="10504318" cy="3060457"/>
            </a:xfrm>
            <a:prstGeom prst="rect">
              <a:avLst/>
            </a:prstGeom>
          </p:spPr>
        </p:pic>
        <p:cxnSp>
          <p:nvCxnSpPr>
            <p:cNvPr id="11" name="Conector recto 4">
              <a:extLst>
                <a:ext uri="{FF2B5EF4-FFF2-40B4-BE49-F238E27FC236}">
                  <a16:creationId xmlns:a16="http://schemas.microsoft.com/office/drawing/2014/main" id="{AAB8DD8A-9B8E-447A-BA5B-7E58D3107BB9}"/>
                </a:ext>
              </a:extLst>
            </p:cNvPr>
            <p:cNvCxnSpPr>
              <a:cxnSpLocks/>
            </p:cNvCxnSpPr>
            <p:nvPr/>
          </p:nvCxnSpPr>
          <p:spPr>
            <a:xfrm>
              <a:off x="9941560" y="2628900"/>
              <a:ext cx="947420" cy="967740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9">
              <a:extLst>
                <a:ext uri="{FF2B5EF4-FFF2-40B4-BE49-F238E27FC236}">
                  <a16:creationId xmlns:a16="http://schemas.microsoft.com/office/drawing/2014/main" id="{2048316A-CD4B-4248-9CD5-AE4D3F182D24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2379980"/>
              <a:ext cx="213360" cy="213360"/>
            </a:xfrm>
            <a:prstGeom prst="line">
              <a:avLst/>
            </a:prstGeom>
            <a:ln w="762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7">
              <a:extLst>
                <a:ext uri="{FF2B5EF4-FFF2-40B4-BE49-F238E27FC236}">
                  <a16:creationId xmlns:a16="http://schemas.microsoft.com/office/drawing/2014/main" id="{556FA67D-6484-4506-B343-6DF3CC521F64}"/>
                </a:ext>
              </a:extLst>
            </p:cNvPr>
            <p:cNvCxnSpPr>
              <a:cxnSpLocks/>
            </p:cNvCxnSpPr>
            <p:nvPr/>
          </p:nvCxnSpPr>
          <p:spPr>
            <a:xfrm>
              <a:off x="8651240" y="2476500"/>
              <a:ext cx="1191895" cy="9906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20">
              <a:extLst>
                <a:ext uri="{FF2B5EF4-FFF2-40B4-BE49-F238E27FC236}">
                  <a16:creationId xmlns:a16="http://schemas.microsoft.com/office/drawing/2014/main" id="{7922C1BC-20ED-40E1-9A09-DC90DA07421E}"/>
                </a:ext>
              </a:extLst>
            </p:cNvPr>
            <p:cNvCxnSpPr>
              <a:cxnSpLocks/>
            </p:cNvCxnSpPr>
            <p:nvPr/>
          </p:nvCxnSpPr>
          <p:spPr>
            <a:xfrm>
              <a:off x="8580120" y="2066986"/>
              <a:ext cx="1127760" cy="29711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3248EA-E0A1-4910-94A7-C54D0B280596}"/>
              </a:ext>
            </a:extLst>
          </p:cNvPr>
          <p:cNvSpPr txBox="1"/>
          <p:nvPr/>
        </p:nvSpPr>
        <p:spPr>
          <a:xfrm rot="19065835">
            <a:off x="10239984" y="2228032"/>
            <a:ext cx="120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Image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Features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91476-041E-4D12-9F07-24C6619EFB2D}"/>
              </a:ext>
            </a:extLst>
          </p:cNvPr>
          <p:cNvSpPr txBox="1"/>
          <p:nvPr/>
        </p:nvSpPr>
        <p:spPr>
          <a:xfrm rot="19065835">
            <a:off x="9720888" y="1578137"/>
            <a:ext cx="138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/>
                </a:solidFill>
              </a:rPr>
              <a:t>Robot </a:t>
            </a:r>
            <a:r>
              <a:rPr lang="es-ES" dirty="0" err="1">
                <a:solidFill>
                  <a:schemeClr val="accent6"/>
                </a:solidFill>
              </a:rPr>
              <a:t>Coordinates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650DD0-CAC4-49D4-B5E5-186844FD743A}"/>
              </a:ext>
            </a:extLst>
          </p:cNvPr>
          <p:cNvSpPr txBox="1"/>
          <p:nvPr/>
        </p:nvSpPr>
        <p:spPr>
          <a:xfrm>
            <a:off x="4116897" y="998292"/>
            <a:ext cx="39582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err="1"/>
              <a:t>Feature</a:t>
            </a:r>
            <a:r>
              <a:rPr lang="es-ES" sz="3000" dirty="0"/>
              <a:t> </a:t>
            </a:r>
            <a:r>
              <a:rPr lang="es-ES" sz="3000" dirty="0" err="1"/>
              <a:t>extraction</a:t>
            </a:r>
            <a:r>
              <a:rPr lang="es-ES" sz="3000" dirty="0"/>
              <a:t> </a:t>
            </a:r>
            <a:r>
              <a:rPr lang="es-ES" sz="3000" dirty="0" err="1"/>
              <a:t>layer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25004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B4E33CF-939B-467C-91EC-9B910C1EE17D}"/>
              </a:ext>
            </a:extLst>
          </p:cNvPr>
          <p:cNvCxnSpPr>
            <a:cxnSpLocks/>
          </p:cNvCxnSpPr>
          <p:nvPr/>
        </p:nvCxnSpPr>
        <p:spPr>
          <a:xfrm>
            <a:off x="1574800" y="2062480"/>
            <a:ext cx="0" cy="4216400"/>
          </a:xfrm>
          <a:prstGeom prst="line">
            <a:avLst/>
          </a:prstGeom>
          <a:ln w="2476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41F73F-ADE0-49BD-AE36-ADCBEF01E16C}"/>
              </a:ext>
            </a:extLst>
          </p:cNvPr>
          <p:cNvCxnSpPr>
            <a:cxnSpLocks/>
          </p:cNvCxnSpPr>
          <p:nvPr/>
        </p:nvCxnSpPr>
        <p:spPr>
          <a:xfrm>
            <a:off x="1574800" y="1076960"/>
            <a:ext cx="0" cy="924560"/>
          </a:xfrm>
          <a:prstGeom prst="line">
            <a:avLst/>
          </a:prstGeom>
          <a:ln w="2476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0CA994B-D201-4620-B21B-2FF2E42F23BA}"/>
              </a:ext>
            </a:extLst>
          </p:cNvPr>
          <p:cNvCxnSpPr/>
          <p:nvPr/>
        </p:nvCxnSpPr>
        <p:spPr>
          <a:xfrm>
            <a:off x="1676400" y="1188720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E0C1901-4885-45C4-B35D-2CFC655FDDED}"/>
              </a:ext>
            </a:extLst>
          </p:cNvPr>
          <p:cNvCxnSpPr/>
          <p:nvPr/>
        </p:nvCxnSpPr>
        <p:spPr>
          <a:xfrm>
            <a:off x="1676400" y="1696720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1AC4D44-5574-41E8-8FE4-4DC89D174E62}"/>
              </a:ext>
            </a:extLst>
          </p:cNvPr>
          <p:cNvCxnSpPr/>
          <p:nvPr/>
        </p:nvCxnSpPr>
        <p:spPr>
          <a:xfrm>
            <a:off x="1676400" y="2174240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9C9EC24-33AF-4A8A-B53C-5C31C4E65816}"/>
              </a:ext>
            </a:extLst>
          </p:cNvPr>
          <p:cNvCxnSpPr/>
          <p:nvPr/>
        </p:nvCxnSpPr>
        <p:spPr>
          <a:xfrm>
            <a:off x="1676400" y="2682240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5176617-110B-4ECA-BFBE-8A6B5C6DBA11}"/>
              </a:ext>
            </a:extLst>
          </p:cNvPr>
          <p:cNvCxnSpPr/>
          <p:nvPr/>
        </p:nvCxnSpPr>
        <p:spPr>
          <a:xfrm>
            <a:off x="1676400" y="3169920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235C8D9-7661-4173-B4B1-6E80C7AF408E}"/>
              </a:ext>
            </a:extLst>
          </p:cNvPr>
          <p:cNvCxnSpPr/>
          <p:nvPr/>
        </p:nvCxnSpPr>
        <p:spPr>
          <a:xfrm>
            <a:off x="1666240" y="3667760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F129B58-6FFA-4814-B31C-1D2B1B007CA1}"/>
              </a:ext>
            </a:extLst>
          </p:cNvPr>
          <p:cNvCxnSpPr/>
          <p:nvPr/>
        </p:nvCxnSpPr>
        <p:spPr>
          <a:xfrm>
            <a:off x="1656080" y="4155440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DE944B1-C1BF-4A66-84E2-A0B3BCBBDC06}"/>
              </a:ext>
            </a:extLst>
          </p:cNvPr>
          <p:cNvCxnSpPr/>
          <p:nvPr/>
        </p:nvCxnSpPr>
        <p:spPr>
          <a:xfrm>
            <a:off x="1666240" y="4653280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FD8B0AF-9C7A-4B91-BCCE-D522CFA4C0FD}"/>
              </a:ext>
            </a:extLst>
          </p:cNvPr>
          <p:cNvCxnSpPr/>
          <p:nvPr/>
        </p:nvCxnSpPr>
        <p:spPr>
          <a:xfrm>
            <a:off x="1666240" y="5151120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60800C9-2B71-4545-8E64-702A1794BBA4}"/>
              </a:ext>
            </a:extLst>
          </p:cNvPr>
          <p:cNvCxnSpPr/>
          <p:nvPr/>
        </p:nvCxnSpPr>
        <p:spPr>
          <a:xfrm>
            <a:off x="1656080" y="5648960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75127C7A-5E30-4C48-A44E-93F1D320E269}"/>
              </a:ext>
            </a:extLst>
          </p:cNvPr>
          <p:cNvCxnSpPr/>
          <p:nvPr/>
        </p:nvCxnSpPr>
        <p:spPr>
          <a:xfrm>
            <a:off x="1656080" y="6146800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D9E322C-A374-4C23-A85E-3108D2B0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8" t="16369" r="26720" b="20980"/>
          <a:stretch/>
        </p:blipFill>
        <p:spPr>
          <a:xfrm>
            <a:off x="2062479" y="805343"/>
            <a:ext cx="7333189" cy="5604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08778C-7356-4F4E-A85D-40237346E87E}"/>
              </a:ext>
            </a:extLst>
          </p:cNvPr>
          <p:cNvSpPr txBox="1"/>
          <p:nvPr/>
        </p:nvSpPr>
        <p:spPr>
          <a:xfrm rot="16200000">
            <a:off x="355831" y="3869397"/>
            <a:ext cx="120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1"/>
                </a:solidFill>
              </a:rPr>
              <a:t>Image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Features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208CB-9127-4333-BD08-B3D85A01C42B}"/>
              </a:ext>
            </a:extLst>
          </p:cNvPr>
          <p:cNvSpPr txBox="1"/>
          <p:nvPr/>
        </p:nvSpPr>
        <p:spPr>
          <a:xfrm rot="16200000">
            <a:off x="265498" y="1157406"/>
            <a:ext cx="138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6"/>
                </a:solidFill>
              </a:rPr>
              <a:t>Robot </a:t>
            </a:r>
            <a:r>
              <a:rPr lang="es-ES" dirty="0" err="1">
                <a:solidFill>
                  <a:schemeClr val="accent6"/>
                </a:solidFill>
              </a:rPr>
              <a:t>Coordinates</a:t>
            </a:r>
            <a:endParaRPr lang="es-ES" dirty="0">
              <a:solidFill>
                <a:schemeClr val="accent6"/>
              </a:solidFill>
            </a:endParaRPr>
          </a:p>
        </p:txBody>
      </p:sp>
      <p:cxnSp>
        <p:nvCxnSpPr>
          <p:cNvPr id="27" name="Conector recto de flecha 29">
            <a:extLst>
              <a:ext uri="{FF2B5EF4-FFF2-40B4-BE49-F238E27FC236}">
                <a16:creationId xmlns:a16="http://schemas.microsoft.com/office/drawing/2014/main" id="{4D1143CB-3D7D-4423-879F-47F057178A14}"/>
              </a:ext>
            </a:extLst>
          </p:cNvPr>
          <p:cNvCxnSpPr/>
          <p:nvPr/>
        </p:nvCxnSpPr>
        <p:spPr>
          <a:xfrm>
            <a:off x="9127222" y="2681121"/>
            <a:ext cx="386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9">
            <a:extLst>
              <a:ext uri="{FF2B5EF4-FFF2-40B4-BE49-F238E27FC236}">
                <a16:creationId xmlns:a16="http://schemas.microsoft.com/office/drawing/2014/main" id="{66014E6B-DFC7-4622-A01C-EB5C923D14BD}"/>
              </a:ext>
            </a:extLst>
          </p:cNvPr>
          <p:cNvCxnSpPr/>
          <p:nvPr/>
        </p:nvCxnSpPr>
        <p:spPr>
          <a:xfrm>
            <a:off x="9127222" y="3169920"/>
            <a:ext cx="386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9">
            <a:extLst>
              <a:ext uri="{FF2B5EF4-FFF2-40B4-BE49-F238E27FC236}">
                <a16:creationId xmlns:a16="http://schemas.microsoft.com/office/drawing/2014/main" id="{308C6567-6CA2-403D-84BB-0800D5746590}"/>
              </a:ext>
            </a:extLst>
          </p:cNvPr>
          <p:cNvCxnSpPr/>
          <p:nvPr/>
        </p:nvCxnSpPr>
        <p:spPr>
          <a:xfrm>
            <a:off x="9127222" y="3684818"/>
            <a:ext cx="386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29">
            <a:extLst>
              <a:ext uri="{FF2B5EF4-FFF2-40B4-BE49-F238E27FC236}">
                <a16:creationId xmlns:a16="http://schemas.microsoft.com/office/drawing/2014/main" id="{4675B2AF-A1CB-4D01-A46D-160CECE6FBF4}"/>
              </a:ext>
            </a:extLst>
          </p:cNvPr>
          <p:cNvCxnSpPr/>
          <p:nvPr/>
        </p:nvCxnSpPr>
        <p:spPr>
          <a:xfrm>
            <a:off x="9145396" y="4155440"/>
            <a:ext cx="386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29">
            <a:extLst>
              <a:ext uri="{FF2B5EF4-FFF2-40B4-BE49-F238E27FC236}">
                <a16:creationId xmlns:a16="http://schemas.microsoft.com/office/drawing/2014/main" id="{A5C6FB62-AD98-4047-A04B-3902526F9C5D}"/>
              </a:ext>
            </a:extLst>
          </p:cNvPr>
          <p:cNvCxnSpPr/>
          <p:nvPr/>
        </p:nvCxnSpPr>
        <p:spPr>
          <a:xfrm>
            <a:off x="9127222" y="4649179"/>
            <a:ext cx="386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B82FA2-06D1-4DD5-ADA5-2E6F86780C6B}"/>
              </a:ext>
            </a:extLst>
          </p:cNvPr>
          <p:cNvSpPr txBox="1"/>
          <p:nvPr/>
        </p:nvSpPr>
        <p:spPr>
          <a:xfrm>
            <a:off x="9531476" y="2496455"/>
            <a:ext cx="154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North </a:t>
            </a:r>
            <a:r>
              <a:rPr lang="es-ES" dirty="0" err="1"/>
              <a:t>weight</a:t>
            </a:r>
            <a:endParaRPr lang="es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8981D-E996-47B1-A4E9-DCFACDADDAA5}"/>
              </a:ext>
            </a:extLst>
          </p:cNvPr>
          <p:cNvSpPr txBox="1"/>
          <p:nvPr/>
        </p:nvSpPr>
        <p:spPr>
          <a:xfrm>
            <a:off x="9531476" y="2985254"/>
            <a:ext cx="154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South </a:t>
            </a:r>
            <a:r>
              <a:rPr lang="es-ES" dirty="0" err="1"/>
              <a:t>weight</a:t>
            </a:r>
            <a:endParaRPr lang="es-E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07AE16-403D-40FD-9BD2-A158833F5C44}"/>
              </a:ext>
            </a:extLst>
          </p:cNvPr>
          <p:cNvSpPr txBox="1"/>
          <p:nvPr/>
        </p:nvSpPr>
        <p:spPr>
          <a:xfrm>
            <a:off x="9531476" y="3481974"/>
            <a:ext cx="154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East </a:t>
            </a:r>
            <a:r>
              <a:rPr lang="es-ES" dirty="0" err="1"/>
              <a:t>weight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9729BE-F6C6-4A59-9BC3-B28ABB4B36EE}"/>
              </a:ext>
            </a:extLst>
          </p:cNvPr>
          <p:cNvSpPr txBox="1"/>
          <p:nvPr/>
        </p:nvSpPr>
        <p:spPr>
          <a:xfrm>
            <a:off x="9531476" y="3966101"/>
            <a:ext cx="154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West </a:t>
            </a:r>
            <a:r>
              <a:rPr lang="es-ES" dirty="0" err="1"/>
              <a:t>weight</a:t>
            </a:r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2BE21-8CD4-4D4A-B4D8-F478B3133090}"/>
              </a:ext>
            </a:extLst>
          </p:cNvPr>
          <p:cNvSpPr txBox="1"/>
          <p:nvPr/>
        </p:nvSpPr>
        <p:spPr>
          <a:xfrm>
            <a:off x="9531476" y="4464513"/>
            <a:ext cx="154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Pick </a:t>
            </a:r>
            <a:r>
              <a:rPr lang="es-ES" dirty="0" err="1"/>
              <a:t>weight</a:t>
            </a:r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6BB9D-1D24-41B6-B34D-737E7C813702}"/>
              </a:ext>
            </a:extLst>
          </p:cNvPr>
          <p:cNvSpPr txBox="1"/>
          <p:nvPr/>
        </p:nvSpPr>
        <p:spPr>
          <a:xfrm>
            <a:off x="4116897" y="392215"/>
            <a:ext cx="39582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err="1"/>
              <a:t>Decision</a:t>
            </a:r>
            <a:r>
              <a:rPr lang="es-ES" sz="3000" dirty="0"/>
              <a:t> </a:t>
            </a:r>
            <a:r>
              <a:rPr lang="es-ES" sz="3000" dirty="0" err="1"/>
              <a:t>Making</a:t>
            </a:r>
            <a:r>
              <a:rPr lang="es-ES" sz="3000" dirty="0"/>
              <a:t> </a:t>
            </a:r>
            <a:r>
              <a:rPr lang="es-ES" sz="3000" dirty="0" err="1"/>
              <a:t>layer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421222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9303F1-E3FD-4065-88A9-7A4D8E5F609F}"/>
              </a:ext>
            </a:extLst>
          </p:cNvPr>
          <p:cNvSpPr/>
          <p:nvPr/>
        </p:nvSpPr>
        <p:spPr>
          <a:xfrm>
            <a:off x="1362721" y="2740980"/>
            <a:ext cx="2494625" cy="137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EXTRACTION LAYER*</a:t>
            </a:r>
            <a:endParaRPr lang="es-E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4DD99E7-E89E-4406-95F7-D1DBFCD426C5}"/>
              </a:ext>
            </a:extLst>
          </p:cNvPr>
          <p:cNvSpPr/>
          <p:nvPr/>
        </p:nvSpPr>
        <p:spPr>
          <a:xfrm>
            <a:off x="4102963" y="3033943"/>
            <a:ext cx="1873188" cy="790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9123F-9A05-4AAC-9ADC-1D3F32657A25}"/>
              </a:ext>
            </a:extLst>
          </p:cNvPr>
          <p:cNvSpPr/>
          <p:nvPr/>
        </p:nvSpPr>
        <p:spPr>
          <a:xfrm>
            <a:off x="6221768" y="2740980"/>
            <a:ext cx="2494625" cy="137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POLICY NET**</a:t>
            </a:r>
          </a:p>
          <a:p>
            <a:pPr algn="ctr"/>
            <a:r>
              <a:rPr lang="es-ES" sz="1200" dirty="0"/>
              <a:t>(DECISION MAKING LAYER)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8F39279-CC52-44CC-8BEC-52FDEA34389C}"/>
              </a:ext>
            </a:extLst>
          </p:cNvPr>
          <p:cNvSpPr/>
          <p:nvPr/>
        </p:nvSpPr>
        <p:spPr>
          <a:xfrm>
            <a:off x="8962010" y="3033944"/>
            <a:ext cx="1873188" cy="790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9FF84-5CBA-47BF-9EF7-47D59DAF536A}"/>
              </a:ext>
            </a:extLst>
          </p:cNvPr>
          <p:cNvSpPr txBox="1"/>
          <p:nvPr/>
        </p:nvSpPr>
        <p:spPr>
          <a:xfrm>
            <a:off x="5008364" y="1675770"/>
            <a:ext cx="2175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/>
              <a:t>Select </a:t>
            </a:r>
            <a:r>
              <a:rPr lang="es-ES" sz="3000" dirty="0" err="1"/>
              <a:t>action</a:t>
            </a:r>
            <a:endParaRPr lang="es-E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36022-53BE-4858-886F-CA11C9A390DE}"/>
              </a:ext>
            </a:extLst>
          </p:cNvPr>
          <p:cNvSpPr txBox="1"/>
          <p:nvPr/>
        </p:nvSpPr>
        <p:spPr>
          <a:xfrm>
            <a:off x="1848035" y="4846480"/>
            <a:ext cx="849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*</a:t>
            </a:r>
            <a:r>
              <a:rPr lang="es-ES" dirty="0"/>
              <a:t> The output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layer</a:t>
            </a:r>
            <a:r>
              <a:rPr lang="es-ES" dirty="0"/>
              <a:t> </a:t>
            </a:r>
            <a:r>
              <a:rPr lang="es-ES" dirty="0" err="1"/>
              <a:t>gives</a:t>
            </a:r>
            <a:r>
              <a:rPr lang="es-ES" dirty="0"/>
              <a:t> information about the </a:t>
            </a:r>
            <a:r>
              <a:rPr lang="es-ES" dirty="0" err="1"/>
              <a:t>image</a:t>
            </a:r>
            <a:r>
              <a:rPr lang="es-ES" dirty="0"/>
              <a:t> and the robot </a:t>
            </a:r>
            <a:r>
              <a:rPr lang="es-ES" dirty="0" err="1"/>
              <a:t>coordinates</a:t>
            </a:r>
            <a:endParaRPr lang="es-ES" dirty="0"/>
          </a:p>
          <a:p>
            <a:pPr algn="ctr"/>
            <a:r>
              <a:rPr lang="es-ES" b="1" dirty="0"/>
              <a:t>**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net is already </a:t>
            </a:r>
            <a:r>
              <a:rPr lang="es-ES" dirty="0" err="1"/>
              <a:t>pre-trained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889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Iglesia</dc:creator>
  <cp:lastModifiedBy>Pablo</cp:lastModifiedBy>
  <cp:revision>271</cp:revision>
  <dcterms:created xsi:type="dcterms:W3CDTF">2020-10-27T13:35:08Z</dcterms:created>
  <dcterms:modified xsi:type="dcterms:W3CDTF">2020-11-04T11:23:49Z</dcterms:modified>
</cp:coreProperties>
</file>