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bloiglesia/robot_controll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PilarHB/camera_calibration/settings/access" TargetMode="External"/><Relationship Id="rId4" Type="http://schemas.openxmlformats.org/officeDocument/2006/relationships/hyperlink" Target="https://github.com/pabloiglesia/ai_manag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56100" y="1924950"/>
            <a:ext cx="1973700" cy="12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Universal Robot</a:t>
            </a:r>
            <a:endParaRPr/>
          </a:p>
        </p:txBody>
      </p:sp>
      <p:sp>
        <p:nvSpPr>
          <p:cNvPr id="55" name="Google Shape;55;p13">
            <a:hlinkClick r:id="rId3"/>
          </p:cNvPr>
          <p:cNvSpPr/>
          <p:nvPr/>
        </p:nvSpPr>
        <p:spPr>
          <a:xfrm>
            <a:off x="3629024" y="3328988"/>
            <a:ext cx="1929825" cy="130228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 dirty="0">
                <a:solidFill>
                  <a:schemeClr val="hlink"/>
                </a:solidFill>
              </a:rPr>
              <a:t>Robot Controller</a:t>
            </a:r>
            <a:endParaRPr dirty="0"/>
          </a:p>
        </p:txBody>
      </p:sp>
      <p:sp>
        <p:nvSpPr>
          <p:cNvPr id="56" name="Google Shape;56;p13"/>
          <p:cNvSpPr/>
          <p:nvPr/>
        </p:nvSpPr>
        <p:spPr>
          <a:xfrm>
            <a:off x="4572000" y="268900"/>
            <a:ext cx="1973700" cy="12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Sensors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dk1"/>
                </a:solidFill>
              </a:rPr>
              <a:t>(Arduino)</a:t>
            </a:r>
            <a:endParaRPr/>
          </a:p>
        </p:txBody>
      </p:sp>
      <p:sp>
        <p:nvSpPr>
          <p:cNvPr id="57" name="Google Shape;57;p13">
            <a:hlinkClick r:id="rId4"/>
          </p:cNvPr>
          <p:cNvSpPr/>
          <p:nvPr/>
        </p:nvSpPr>
        <p:spPr>
          <a:xfrm>
            <a:off x="6614200" y="1924950"/>
            <a:ext cx="1973700" cy="12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 dirty="0">
                <a:solidFill>
                  <a:schemeClr val="hlink"/>
                </a:solidFill>
              </a:rPr>
              <a:t>AI Manager</a:t>
            </a:r>
            <a:endParaRPr dirty="0"/>
          </a:p>
        </p:txBody>
      </p:sp>
      <p:sp>
        <p:nvSpPr>
          <p:cNvPr id="58" name="Google Shape;58;p13">
            <a:hlinkClick r:id="rId5"/>
          </p:cNvPr>
          <p:cNvSpPr/>
          <p:nvPr/>
        </p:nvSpPr>
        <p:spPr>
          <a:xfrm>
            <a:off x="2598300" y="268900"/>
            <a:ext cx="1973700" cy="12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 dirty="0">
                <a:solidFill>
                  <a:schemeClr val="hlink"/>
                </a:solidFill>
              </a:rPr>
              <a:t>Camera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dirty="0"/>
              <a:t>(Raspberry Pi)</a:t>
            </a:r>
            <a:endParaRPr sz="1100" dirty="0"/>
          </a:p>
        </p:txBody>
      </p:sp>
      <p:sp>
        <p:nvSpPr>
          <p:cNvPr id="59" name="Google Shape;59;p13"/>
          <p:cNvSpPr/>
          <p:nvPr/>
        </p:nvSpPr>
        <p:spPr>
          <a:xfrm rot="5400627">
            <a:off x="3749400" y="2360975"/>
            <a:ext cx="1645200" cy="178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 rot="1106627">
            <a:off x="2526857" y="2823576"/>
            <a:ext cx="1844335" cy="203398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/>
          <p:nvPr/>
        </p:nvSpPr>
        <p:spPr>
          <a:xfrm rot="-1197362">
            <a:off x="4767203" y="2823633"/>
            <a:ext cx="1844131" cy="203277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4703550" y="1627475"/>
            <a:ext cx="1710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‘/distance’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‘/object_gripped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‘switch_on_off’</a:t>
            </a:r>
            <a:endParaRPr sz="1200"/>
          </a:p>
        </p:txBody>
      </p:sp>
      <p:sp>
        <p:nvSpPr>
          <p:cNvPr id="63" name="Google Shape;63;p13"/>
          <p:cNvSpPr txBox="1"/>
          <p:nvPr/>
        </p:nvSpPr>
        <p:spPr>
          <a:xfrm>
            <a:off x="5265550" y="2910575"/>
            <a:ext cx="17106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Service 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&lt;get_actions&gt;</a:t>
            </a:r>
            <a:endParaRPr sz="1200"/>
          </a:p>
        </p:txBody>
      </p:sp>
      <p:sp>
        <p:nvSpPr>
          <p:cNvPr id="64" name="Google Shape;64;p13"/>
          <p:cNvSpPr txBox="1"/>
          <p:nvPr/>
        </p:nvSpPr>
        <p:spPr>
          <a:xfrm>
            <a:off x="2598300" y="1627475"/>
            <a:ext cx="17577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‘/usb_cam/image_raw</a:t>
            </a:r>
            <a:endParaRPr sz="1200"/>
          </a:p>
        </p:txBody>
      </p:sp>
      <p:sp>
        <p:nvSpPr>
          <p:cNvPr id="65" name="Google Shape;65;p13"/>
          <p:cNvSpPr txBox="1"/>
          <p:nvPr/>
        </p:nvSpPr>
        <p:spPr>
          <a:xfrm>
            <a:off x="3549225" y="4696275"/>
            <a:ext cx="2940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i="1"/>
              <a:t>Communications with the robot</a:t>
            </a:r>
            <a:endParaRPr sz="1100" i="1"/>
          </a:p>
        </p:txBody>
      </p:sp>
      <p:sp>
        <p:nvSpPr>
          <p:cNvPr id="67" name="Google Shape;67;p13"/>
          <p:cNvSpPr txBox="1"/>
          <p:nvPr/>
        </p:nvSpPr>
        <p:spPr>
          <a:xfrm>
            <a:off x="1197500" y="517925"/>
            <a:ext cx="14340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i="1"/>
              <a:t>Launches the camera, gets pictures and sends them in a topic </a:t>
            </a:r>
            <a:endParaRPr sz="1100" i="1"/>
          </a:p>
        </p:txBody>
      </p:sp>
      <p:sp>
        <p:nvSpPr>
          <p:cNvPr id="68" name="Google Shape;68;p13"/>
          <p:cNvSpPr txBox="1"/>
          <p:nvPr/>
        </p:nvSpPr>
        <p:spPr>
          <a:xfrm>
            <a:off x="6590625" y="517925"/>
            <a:ext cx="14001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i="1"/>
              <a:t>Sends sensor distance and gripper information in topics </a:t>
            </a:r>
            <a:endParaRPr sz="1100" i="1"/>
          </a:p>
        </p:txBody>
      </p:sp>
      <p:sp>
        <p:nvSpPr>
          <p:cNvPr id="69" name="Google Shape;69;p13"/>
          <p:cNvSpPr txBox="1"/>
          <p:nvPr/>
        </p:nvSpPr>
        <p:spPr>
          <a:xfrm>
            <a:off x="6614200" y="3264625"/>
            <a:ext cx="24807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i="1"/>
              <a:t>Logic for the robot based on the actions from RL and Image Recognition </a:t>
            </a:r>
            <a:endParaRPr sz="1100" i="1"/>
          </a:p>
        </p:txBody>
      </p:sp>
      <p:sp>
        <p:nvSpPr>
          <p:cNvPr id="70" name="Google Shape;70;p13"/>
          <p:cNvSpPr txBox="1"/>
          <p:nvPr/>
        </p:nvSpPr>
        <p:spPr>
          <a:xfrm>
            <a:off x="556100" y="3264625"/>
            <a:ext cx="23775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i="1"/>
              <a:t>Cobot UR3 </a:t>
            </a:r>
            <a:endParaRPr sz="1100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On-screen Show 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Pablo</cp:lastModifiedBy>
  <cp:revision>1</cp:revision>
  <dcterms:modified xsi:type="dcterms:W3CDTF">2020-11-10T13:14:01Z</dcterms:modified>
</cp:coreProperties>
</file>