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98FE-39F6-47CF-8F3A-3750C9DC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ACE1-AFF5-4E0B-A8FB-27820784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46BE-8409-40E1-B05F-93CA991A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794C-B737-4355-A931-0240A45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C7CB-C49D-4523-9F0F-34132FB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E22-DC22-416D-93F3-01A2768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985D0-38FA-418A-95F5-70ED6877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98BB-5D71-4223-A51D-651F697F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4FEF-D5A9-4F83-8BEF-878B05A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252C-AB11-42DB-8349-AABE9D4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3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EAD03-8724-4FAC-9765-915D77E9E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B5B9-3670-4C33-9E38-F46A44A7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851-A977-43F1-B3E4-204E790A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C72-106E-4FE6-B707-A548582B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AF73-F710-4686-85FE-22DDA7F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1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2C73-F577-4647-924F-4F9D0D01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BCA-1A93-468E-B164-D36B7DA9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0964-57F3-4BD8-AF30-745EA78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48C6-3C38-400C-8604-0A56DE53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C1DF-0ACF-44D6-8ECF-2E9A0D8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4D7D-8178-451C-9D0C-411AF0B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F758E-012E-43F8-9099-9C0E8FE2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CA17-1440-4F40-BA23-E97FA939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AF9-A659-43D9-BD92-872B378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F477-D959-4B14-9043-DEA14550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90A-0CFD-4082-8D79-D1DE349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24AD-8DFB-4C54-8647-45C2F9AD2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8CA80-56A1-4119-A17C-BB4CA75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761A-312D-4F22-BF2F-441E187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A58BB-6E53-443C-A38A-92F83625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8293-63AF-4666-B400-1B834B7C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2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93A9-BA54-43B0-9588-71B18B0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894-829B-48BC-8F5B-93DB516A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E5CB-41BE-4922-9077-57585E3B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091C6-728E-4DC8-89B4-468E4904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EDA9-35AC-42F2-AE81-830A23BD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44C00-6CD2-4897-8CCA-93D8A01B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BEF83-6EF0-4ADD-ADFC-1153D74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6579-DA35-4D83-975F-E6E4EB11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796-DF67-4484-9C46-D6C252CA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0519-CFCA-48D9-9C08-0E020ECD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9BF2-A3C6-4CCE-A956-9D60C58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BAB8-F74A-4A29-91A3-EB3F536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35A86-04D6-4F26-A392-16ABEA6E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493B-A3AF-483C-8FBD-168E949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969-3046-41DB-83A4-452F2F2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7786-08AA-4870-ACF6-F3895779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5047-3CBE-49E3-9E17-73C67B1D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928B-14BF-4B4C-AB27-B6B07C4C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BEA8-F16B-4B09-9AF9-EE24408C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A778-D180-49D1-AE74-C6E25B52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7C2E9-8798-4F56-97BA-64907002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6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F1D-E32F-4F82-951C-EDED838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FB6B-45D8-4B54-8F95-E1B48CAF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9146-9633-4D5E-B836-966D051E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FF84-B4E5-443C-8F21-0CDDF6E7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BC21-3260-429F-A97C-F4C31E1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7F00-1587-4661-A713-F226C29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E239-A915-4DBE-8BBE-A3CAC363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5776-47FA-4BCA-9BDD-EBA4FC8D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14DD-1794-4872-979B-24DF13C7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1463-CBCA-4076-AB44-D31473FB8486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CC93-D0B4-464E-B4DF-F60698D6E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C2A-91F6-48B3-8E31-8AF79089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E524A-D926-4D73-9E23-5C9B5CF6037B}"/>
              </a:ext>
            </a:extLst>
          </p:cNvPr>
          <p:cNvSpPr/>
          <p:nvPr/>
        </p:nvSpPr>
        <p:spPr>
          <a:xfrm>
            <a:off x="2834936" y="2674861"/>
            <a:ext cx="2166153" cy="1508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13944-5109-4980-BF19-78E655292645}"/>
              </a:ext>
            </a:extLst>
          </p:cNvPr>
          <p:cNvSpPr/>
          <p:nvPr/>
        </p:nvSpPr>
        <p:spPr>
          <a:xfrm>
            <a:off x="7190912" y="2887925"/>
            <a:ext cx="1636451" cy="1082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3F5BF-2435-4D45-B4B3-AF976338BE37}"/>
              </a:ext>
            </a:extLst>
          </p:cNvPr>
          <p:cNvCxnSpPr/>
          <p:nvPr/>
        </p:nvCxnSpPr>
        <p:spPr>
          <a:xfrm>
            <a:off x="5001089" y="305391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8C1DD-200F-4C0D-B7CD-734FABEE6153}"/>
              </a:ext>
            </a:extLst>
          </p:cNvPr>
          <p:cNvCxnSpPr/>
          <p:nvPr/>
        </p:nvCxnSpPr>
        <p:spPr>
          <a:xfrm>
            <a:off x="5001089" y="341586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079E-79E7-4B1B-BD62-397CD9F38DAF}"/>
              </a:ext>
            </a:extLst>
          </p:cNvPr>
          <p:cNvCxnSpPr/>
          <p:nvPr/>
        </p:nvCxnSpPr>
        <p:spPr>
          <a:xfrm>
            <a:off x="5001088" y="3749243"/>
            <a:ext cx="2189823" cy="0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A98409-F6BD-4718-84A3-F2DADAA20014}"/>
              </a:ext>
            </a:extLst>
          </p:cNvPr>
          <p:cNvSpPr txBox="1"/>
          <p:nvPr/>
        </p:nvSpPr>
        <p:spPr>
          <a:xfrm>
            <a:off x="5943600" y="265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R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8B783-1194-4CCD-9760-807CB5788C88}"/>
              </a:ext>
            </a:extLst>
          </p:cNvPr>
          <p:cNvSpPr txBox="1"/>
          <p:nvPr/>
        </p:nvSpPr>
        <p:spPr>
          <a:xfrm>
            <a:off x="5943600" y="29965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F898-8BF8-4C00-AAD8-090D90187E45}"/>
              </a:ext>
            </a:extLst>
          </p:cNvPr>
          <p:cNvSpPr txBox="1"/>
          <p:nvPr/>
        </p:nvSpPr>
        <p:spPr>
          <a:xfrm>
            <a:off x="5934074" y="333731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</a:t>
            </a:r>
            <a:r>
              <a:rPr lang="es-ES" sz="1400" dirty="0"/>
              <a:t>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2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Iglesia</dc:creator>
  <cp:lastModifiedBy>Pablo Iglesia</cp:lastModifiedBy>
  <cp:revision>4</cp:revision>
  <dcterms:created xsi:type="dcterms:W3CDTF">2021-01-31T09:49:10Z</dcterms:created>
  <dcterms:modified xsi:type="dcterms:W3CDTF">2021-01-31T21:29:42Z</dcterms:modified>
</cp:coreProperties>
</file>