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252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5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6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752" y="1265314"/>
            <a:ext cx="3224750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Cybersecurity Analysis for Boldi 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752" y="4514446"/>
            <a:ext cx="3224749" cy="871042"/>
          </a:xfrm>
        </p:spPr>
        <p:txBody>
          <a:bodyPr>
            <a:normAutofit/>
          </a:bodyPr>
          <a:lstStyle/>
          <a:p>
            <a:pPr algn="l"/>
            <a:r>
              <a:rPr lang="en-US"/>
              <a:t>Due Care and Due Diligence Analysis &amp; Defense Strategies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1270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369B60A0-49FA-F4DA-71A3-3889F0A2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2020850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/>
              <a:t>Part 1: Due Care vs. Due Diligence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t>Due Care: Basic measures to protect systems, such as securing backups with 24/7 monitoring.</a:t>
            </a:r>
          </a:p>
          <a:p>
            <a:r>
              <a:t>Due Diligence: Ongoing risk assessments to continually identify and mitigate risks.</a:t>
            </a:r>
          </a:p>
          <a:p>
            <a:endParaRPr/>
          </a:p>
          <a:p>
            <a:r>
              <a:t>Boldi AG's Shortcomings:</a:t>
            </a:r>
          </a:p>
          <a:p>
            <a:r>
              <a:t>- Due Care: Lack of 24/7 monitoring at backup storage facility.</a:t>
            </a:r>
          </a:p>
          <a:p>
            <a:r>
              <a:t>- Due Diligence: Failure to assess and address backup security risks proactively.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/>
              <a:t>Part 2: Defense Strategies (Deter, Detect, Prevent, Avoid)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/>
              <a:t>1. Deter: Implement visible security measures (e.g., cameras, access control).</a:t>
            </a:r>
          </a:p>
          <a:p>
            <a:r>
              <a:rPr lang="en-US"/>
              <a:t>2. Detect: Implement continuous monitoring and alerts for unauthorized access.</a:t>
            </a:r>
          </a:p>
          <a:p>
            <a:r>
              <a:rPr lang="en-US"/>
              <a:t>3. Prevent: Upgrade physical security of offsite backup facilities or shift to secure cloud solutions.</a:t>
            </a:r>
          </a:p>
          <a:p>
            <a:r>
              <a:rPr lang="en-US"/>
              <a:t>4. Avoid: Move critical data to secure cloud environments with encryption and 24/7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Boldi AG's Reaction to 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rPr lang="en-US" sz="1700"/>
              <a:t>Deter: Enhance physical and technical security measures.</a:t>
            </a:r>
          </a:p>
          <a:p>
            <a:r>
              <a:rPr lang="en-US" sz="1700"/>
              <a:t>Detect: Implement continuous monitoring and detection systems.</a:t>
            </a:r>
          </a:p>
          <a:p>
            <a:r>
              <a:rPr lang="en-US" sz="1700"/>
              <a:t>Prevent: Regularly update security measures, close vulnerabilities.</a:t>
            </a:r>
          </a:p>
          <a:p>
            <a:r>
              <a:rPr lang="en-US" sz="1700"/>
              <a:t>Avoid: Move to cloud backup solutions with strong encryption and secure infrastructure.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7260EE3A-C7DE-6E8C-AA9E-CB756105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51" r="48862" b="-446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212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Cybersecurity Analysis for Boldi AG</vt:lpstr>
      <vt:lpstr>Part 1: Due Care vs. Due Diligence</vt:lpstr>
      <vt:lpstr>Part 2: Defense Strategies (Deter, Detect, Prevent, Avoid)</vt:lpstr>
      <vt:lpstr>Boldi AG's Reaction to the Attack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Analysis for Boldi AG</dc:title>
  <dc:subject/>
  <dc:creator/>
  <cp:keywords/>
  <dc:description>generated using python-pptx</dc:description>
  <cp:lastModifiedBy>Pablo Jimenez</cp:lastModifiedBy>
  <cp:revision>3</cp:revision>
  <dcterms:created xsi:type="dcterms:W3CDTF">2013-01-27T09:14:16Z</dcterms:created>
  <dcterms:modified xsi:type="dcterms:W3CDTF">2024-12-10T03:22:36Z</dcterms:modified>
  <cp:category/>
</cp:coreProperties>
</file>