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5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75D5-4BC3-A089-F87D-F4489FF3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3A37-77B1-475C-97BC-8F39DF07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C45E-2F12-AA9F-59C6-E4BEE7E9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BA79-AFCC-AF80-E5AE-FA9BAB71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940C-781D-217B-EBD3-D8FA71A8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6A48-35B8-BC94-5088-3B1D369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9C42-BC38-C4D1-2856-4C8B449C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10A-48A6-9591-F083-C41DDB6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4179-311F-85D5-E365-33AEE77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78E3-D366-25F2-4198-97DA2EFA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B6C8A-BE0A-81C4-F026-7580EF100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CA6D-8745-EBC1-CE99-0885CE86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6339-244C-8E22-B360-ED5C73D9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96B1-AC3B-A7E0-BE6F-75663689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DAF2-E31F-D3FF-254D-B66B8BF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AD9-1525-75EE-96BE-0779F2DB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1C5F-FBD5-A7FA-C9B5-D81F2DCD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B229-09C5-34AD-9F59-9359C274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2B57-D11C-BA18-B5A8-5AE0FDBD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826A-9005-40C5-7980-233DE4F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BB64-1690-6A1F-0EED-2ECE7AA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7C82A-47C2-01CE-0F34-3D31ADAB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544B-1DE8-599F-B090-18F8341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E0A7-2287-DFBC-1F28-562D5890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5AE2-D0BD-B496-1D79-4997675B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3D7-6786-2950-4572-1E2C5F3D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9E2C-D6F5-8D4B-BF97-8D8D65679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8403-DE67-E4AB-1E15-6A78435A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EFF92-BC71-7984-1E1B-A4E166F5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71F7-42D8-D904-F808-6F3DD380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343D-AD7E-A290-3F42-314C5D16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4EEA-F853-480C-A5F8-DCFD957B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65AD3-CD56-9D0E-5145-9941DC62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EFCFF-9148-E52D-B1A0-582F3F0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0598A-B19B-2898-1236-03829856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552C-D631-0A3A-595B-888A399D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AF616-8C28-E482-AF7D-75821DF8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D4DC-85AB-ED32-34D6-AC4272D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BED38-AFE6-466C-16F8-3D547D94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9CF2-E2DE-6508-676E-BB7F5A30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3A4F9-79EC-6674-A3C9-2A69B138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F3998-8D3A-DCAE-0CD9-913D248B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D50B-4EF2-4A26-2CF5-E3C3EE66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FDF09-99FA-6860-5593-B94F0DA3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0CA6-BCFF-B9C5-195B-2E2A4B49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1C72B-7CE3-BBF9-550B-60D0A650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3175-BDC8-C719-1393-E80A41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5452-DCCB-795C-2C4E-E0FF0E79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4F24-C53B-CCD6-38BD-A89C75A9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71F9-245E-7C48-8A84-F8080BC4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8BA3-BEAF-AD85-2025-5CB356F0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1D04-D5F3-29EE-8825-9559421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5F2A-995C-8D00-C2DF-91D24DC4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CF317-4579-5CE7-08D8-2DD128024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A3E9A-FD4F-F4D6-9FD6-0F0F3480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E099-4648-A2C9-5F05-498E1616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397C-EF72-0D57-518B-D3D03E8F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AE9F-19DE-748D-F604-D11C1302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C23B-0806-8639-E5AF-FDC4D7AB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E7DE-4601-93E5-90FC-A7135350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AB8F-1131-CAC6-93A1-A42F8C8F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8319-551F-E019-5CCE-6142CEB5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ADE2-FF1A-779D-DF04-E2BAA7152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7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5256887" y="1336362"/>
            <a:ext cx="5330585" cy="391404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24485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66" y="-2"/>
            <a:ext cx="9134528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352" y="1201002"/>
            <a:ext cx="5406148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TechCorp IAM Implementation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6352" y="4940490"/>
            <a:ext cx="5406148" cy="12651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Enhancing Cybersecurity &amp; Streamlining Operations through IAM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45" y="0"/>
            <a:ext cx="241077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TechCorp’s digital transformation journey has reached a critical stage. The IAM implementation will enhance cybersecurity and streamline operations. The project scope involves global integration across legacy systems, third-party applications, and the 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Key Goals:</a:t>
            </a:r>
          </a:p>
          <a:p>
            <a:pPr marL="0" indent="0">
              <a:buNone/>
            </a:pPr>
            <a:r>
              <a:rPr lang="en-US" sz="1700" dirty="0"/>
              <a:t> - Enhance cybersecurity measures</a:t>
            </a:r>
          </a:p>
          <a:p>
            <a:pPr marL="0" indent="0">
              <a:buNone/>
            </a:pPr>
            <a:r>
              <a:rPr lang="en-US" sz="1700" dirty="0"/>
              <a:t> - Ensure seamless user experience</a:t>
            </a:r>
          </a:p>
          <a:p>
            <a:pPr marL="0" indent="0">
              <a:buNone/>
            </a:pPr>
            <a:r>
              <a:rPr lang="en-US" sz="1700" dirty="0"/>
              <a:t> - Streamline operations</a:t>
            </a:r>
          </a:p>
          <a:p>
            <a:pPr marL="0" indent="0">
              <a:buNone/>
            </a:pPr>
            <a:r>
              <a:rPr lang="en-US" sz="1700" dirty="0"/>
              <a:t> - Achieve compliance with industry standards</a:t>
            </a:r>
          </a:p>
          <a:p>
            <a:endParaRPr lang="en-US" sz="1700" dirty="0"/>
          </a:p>
          <a:p>
            <a:r>
              <a:rPr lang="en-US" sz="1700" dirty="0"/>
              <a:t>Alignment with TechCorp’s Business Objectives:</a:t>
            </a:r>
          </a:p>
          <a:p>
            <a:pPr marL="0" indent="0">
              <a:buNone/>
            </a:pPr>
            <a:r>
              <a:rPr lang="en-US" sz="1700" dirty="0"/>
              <a:t> - Boost operational efficiency</a:t>
            </a:r>
          </a:p>
          <a:p>
            <a:pPr marL="0" indent="0">
              <a:buNone/>
            </a:pPr>
            <a:r>
              <a:rPr lang="en-US" sz="1700" dirty="0"/>
              <a:t> - Mitigate security risks</a:t>
            </a:r>
          </a:p>
          <a:p>
            <a:pPr marL="0" indent="0">
              <a:buNone/>
            </a:pPr>
            <a:r>
              <a:rPr lang="en-US" sz="1700" dirty="0"/>
              <a:t> - Improve customer and employee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300" dirty="0"/>
              <a:t>Phase 1: Planning and Preparation</a:t>
            </a:r>
          </a:p>
          <a:p>
            <a:pPr marL="0" indent="0">
              <a:buNone/>
            </a:pPr>
            <a:r>
              <a:rPr lang="en-US" sz="1300" dirty="0"/>
              <a:t> - Define project scope and stakeholders</a:t>
            </a:r>
          </a:p>
          <a:p>
            <a:pPr marL="0" indent="0">
              <a:buNone/>
            </a:pPr>
            <a:r>
              <a:rPr lang="en-US" sz="1300" dirty="0"/>
              <a:t> - Conduct risk assessments and allocate resources</a:t>
            </a:r>
          </a:p>
          <a:p>
            <a:pPr marL="0" indent="0">
              <a:buNone/>
            </a:pPr>
            <a:r>
              <a:rPr lang="en-US" sz="1300" dirty="0"/>
              <a:t> - Develop a detailed project timeline</a:t>
            </a:r>
          </a:p>
          <a:p>
            <a:endParaRPr lang="en-US" sz="1300" dirty="0"/>
          </a:p>
          <a:p>
            <a:r>
              <a:rPr lang="en-US" sz="1300" dirty="0"/>
              <a:t>Phase 2: Architecture Design and Solution Configuration</a:t>
            </a:r>
          </a:p>
          <a:p>
            <a:pPr marL="0" indent="0">
              <a:buNone/>
            </a:pPr>
            <a:r>
              <a:rPr lang="en-US" sz="1300" dirty="0"/>
              <a:t> - Build IAM architecture integrating with systems</a:t>
            </a:r>
          </a:p>
          <a:p>
            <a:pPr marL="0" indent="0">
              <a:buNone/>
            </a:pPr>
            <a:r>
              <a:rPr lang="en-US" sz="1300" dirty="0"/>
              <a:t> - Set up roles, policies, and access levels</a:t>
            </a:r>
          </a:p>
          <a:p>
            <a:endParaRPr lang="en-US" sz="1300" dirty="0"/>
          </a:p>
          <a:p>
            <a:r>
              <a:rPr lang="en-US" sz="1300" dirty="0"/>
              <a:t>Phase 3: Pilot Deployment</a:t>
            </a:r>
          </a:p>
          <a:p>
            <a:pPr marL="0" indent="0">
              <a:buNone/>
            </a:pPr>
            <a:r>
              <a:rPr lang="en-US" sz="1300" dirty="0"/>
              <a:t> - Roll out for a small user group and collect feedback</a:t>
            </a:r>
          </a:p>
          <a:p>
            <a:endParaRPr lang="en-US" sz="1300" dirty="0"/>
          </a:p>
          <a:p>
            <a:r>
              <a:rPr lang="en-US" sz="1300" dirty="0"/>
              <a:t>Phase 4: Full-Scale Implementation</a:t>
            </a:r>
          </a:p>
          <a:p>
            <a:pPr marL="0" indent="0">
              <a:buNone/>
            </a:pPr>
            <a:r>
              <a:rPr lang="en-US" sz="1300" dirty="0"/>
              <a:t> - Deploy IAM across global operations</a:t>
            </a:r>
          </a:p>
          <a:p>
            <a:endParaRPr lang="en-US" sz="1300" dirty="0"/>
          </a:p>
          <a:p>
            <a:r>
              <a:rPr lang="en-US" sz="1300" dirty="0"/>
              <a:t>Phase 5: Optimization and Maintenance</a:t>
            </a:r>
          </a:p>
          <a:p>
            <a:pPr marL="0" indent="0">
              <a:buNone/>
            </a:pPr>
            <a:r>
              <a:rPr lang="en-US" sz="1300" dirty="0"/>
              <a:t> - Monitor, analyze, and optimize IAM processes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Integration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Challenges:</a:t>
            </a:r>
          </a:p>
          <a:p>
            <a:pPr marL="0" indent="0">
              <a:buNone/>
            </a:pPr>
            <a:r>
              <a:rPr lang="en-US" sz="1700" dirty="0"/>
              <a:t> - Connecting with legacy systems</a:t>
            </a:r>
          </a:p>
          <a:p>
            <a:pPr marL="0" indent="0">
              <a:buNone/>
            </a:pPr>
            <a:r>
              <a:rPr lang="en-US" sz="1700" dirty="0"/>
              <a:t> - Ensuring compatibility with third-party applications</a:t>
            </a:r>
          </a:p>
          <a:p>
            <a:pPr marL="0" indent="0">
              <a:buNone/>
            </a:pPr>
            <a:r>
              <a:rPr lang="en-US" sz="1700" dirty="0"/>
              <a:t> - Securing cloud integration</a:t>
            </a:r>
          </a:p>
          <a:p>
            <a:endParaRPr lang="en-US" sz="1700" dirty="0"/>
          </a:p>
          <a:p>
            <a:r>
              <a:rPr lang="en-US" sz="1700" dirty="0"/>
              <a:t>Solutions:</a:t>
            </a:r>
          </a:p>
          <a:p>
            <a:pPr marL="0" indent="0">
              <a:buNone/>
            </a:pPr>
            <a:r>
              <a:rPr lang="en-US" sz="1700" dirty="0"/>
              <a:t> - Establish API connectors and middleware for legacy systems</a:t>
            </a:r>
          </a:p>
          <a:p>
            <a:pPr marL="0" indent="0">
              <a:buNone/>
            </a:pPr>
            <a:r>
              <a:rPr lang="en-US" sz="1700" dirty="0"/>
              <a:t> - Collaborate with third-party vendors for seamless integration</a:t>
            </a:r>
          </a:p>
          <a:p>
            <a:pPr marL="0" indent="0">
              <a:buNone/>
            </a:pPr>
            <a:r>
              <a:rPr lang="en-US" sz="1700" dirty="0"/>
              <a:t> - Leverage secure cloud connectors and encryption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Resource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Human Resources:</a:t>
            </a:r>
          </a:p>
          <a:p>
            <a:pPr marL="0" indent="0">
              <a:buNone/>
            </a:pPr>
            <a:r>
              <a:rPr lang="en-US" sz="1700" dirty="0"/>
              <a:t> - IAM specialists, security analysts, project managers, developers</a:t>
            </a:r>
          </a:p>
          <a:p>
            <a:endParaRPr lang="en-US" sz="1700" dirty="0"/>
          </a:p>
          <a:p>
            <a:r>
              <a:rPr lang="en-US" sz="1700" dirty="0"/>
              <a:t>Technical Resources:</a:t>
            </a:r>
          </a:p>
          <a:p>
            <a:pPr marL="0" indent="0">
              <a:buNone/>
            </a:pPr>
            <a:r>
              <a:rPr lang="en-US" sz="1700" dirty="0"/>
              <a:t> - IAM platform software, hardware infrastructure, testing environments</a:t>
            </a:r>
          </a:p>
          <a:p>
            <a:endParaRPr lang="en-US" sz="1700" dirty="0"/>
          </a:p>
          <a:p>
            <a:r>
              <a:rPr lang="en-US" sz="1700" dirty="0"/>
              <a:t>Budget Allocation:</a:t>
            </a:r>
          </a:p>
          <a:p>
            <a:pPr marL="0" indent="0">
              <a:buNone/>
            </a:pPr>
            <a:r>
              <a:rPr lang="en-US" sz="1700" dirty="0"/>
              <a:t> - Estimated costs for software licenses, personnel, and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Security and Compliance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Security Enhancements:</a:t>
            </a:r>
          </a:p>
          <a:p>
            <a:pPr marL="0" indent="0">
              <a:buNone/>
            </a:pPr>
            <a:r>
              <a:rPr lang="en-US" sz="1700" dirty="0"/>
              <a:t> - Multi-factor authentication (MFA)</a:t>
            </a:r>
          </a:p>
          <a:p>
            <a:pPr marL="0" indent="0">
              <a:buNone/>
            </a:pPr>
            <a:r>
              <a:rPr lang="en-US" sz="1700" dirty="0"/>
              <a:t> - Role-based access control (RBAC)</a:t>
            </a:r>
          </a:p>
          <a:p>
            <a:pPr marL="0" indent="0">
              <a:buNone/>
            </a:pPr>
            <a:r>
              <a:rPr lang="en-US" sz="1700" dirty="0"/>
              <a:t> - Real-time monitoring and anomaly detection</a:t>
            </a:r>
          </a:p>
          <a:p>
            <a:endParaRPr lang="en-US" sz="1700" dirty="0"/>
          </a:p>
          <a:p>
            <a:r>
              <a:rPr lang="en-US" sz="1700" dirty="0"/>
              <a:t>Compliance Measures:</a:t>
            </a:r>
          </a:p>
          <a:p>
            <a:pPr marL="0" indent="0">
              <a:buNone/>
            </a:pPr>
            <a:r>
              <a:rPr lang="en-US" sz="1700" dirty="0"/>
              <a:t> - Alignment with GDPR, HIPAA, or other regulations</a:t>
            </a:r>
          </a:p>
          <a:p>
            <a:pPr marL="0" indent="0">
              <a:buNone/>
            </a:pPr>
            <a:r>
              <a:rPr lang="en-US" sz="1700" dirty="0"/>
              <a:t> - Regular audits and reporting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Benefits and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Cybersecurity Improvements:</a:t>
            </a:r>
          </a:p>
          <a:p>
            <a:pPr marL="0" indent="0">
              <a:buNone/>
            </a:pPr>
            <a:r>
              <a:rPr lang="en-US" sz="1700" dirty="0"/>
              <a:t> - Reduced risks of breaches and insider threats</a:t>
            </a:r>
          </a:p>
          <a:p>
            <a:endParaRPr lang="en-US" sz="1700" dirty="0"/>
          </a:p>
          <a:p>
            <a:r>
              <a:rPr lang="en-US" sz="1700" dirty="0"/>
              <a:t>Operational Efficiency:</a:t>
            </a:r>
          </a:p>
          <a:p>
            <a:pPr marL="0" indent="0">
              <a:buNone/>
            </a:pPr>
            <a:r>
              <a:rPr lang="en-US" sz="1700" dirty="0"/>
              <a:t> - Simplified access provisioning and de-provisioning</a:t>
            </a:r>
          </a:p>
          <a:p>
            <a:endParaRPr lang="en-US" sz="1700" dirty="0"/>
          </a:p>
          <a:p>
            <a:r>
              <a:rPr lang="en-US" sz="1700" dirty="0"/>
              <a:t>Scalability:</a:t>
            </a:r>
          </a:p>
          <a:p>
            <a:pPr marL="0" indent="0">
              <a:buNone/>
            </a:pPr>
            <a:r>
              <a:rPr lang="en-US" sz="1700" dirty="0"/>
              <a:t> - Preparedness for future growth and technology upgrades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Conclusion and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IAM implementation is a pivotal step in TechCorp’s digital transformation journey. By addressing challenges and leveraging advanced IAM solutions, we will enhance cybersecurity and streamline operations.</a:t>
            </a:r>
          </a:p>
          <a:p>
            <a:endParaRPr lang="en-US" sz="1700" dirty="0"/>
          </a:p>
          <a:p>
            <a:r>
              <a:rPr lang="en-US" sz="1700" dirty="0"/>
              <a:t>Next Steps:</a:t>
            </a:r>
          </a:p>
          <a:p>
            <a:pPr marL="0" indent="0">
              <a:buNone/>
            </a:pPr>
            <a:r>
              <a:rPr lang="en-US" sz="1700" dirty="0"/>
              <a:t> - Seek approval</a:t>
            </a:r>
          </a:p>
          <a:p>
            <a:pPr marL="0" indent="0">
              <a:buNone/>
            </a:pPr>
            <a:r>
              <a:rPr lang="en-US" sz="1700" dirty="0"/>
              <a:t> - Finalize timelines</a:t>
            </a:r>
          </a:p>
          <a:p>
            <a:pPr marL="0" indent="0">
              <a:buNone/>
            </a:pPr>
            <a:r>
              <a:rPr lang="en-US" sz="1700" dirty="0"/>
              <a:t> - Kick off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441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TechCorp IAM Implementation Plan</vt:lpstr>
      <vt:lpstr>Introduction</vt:lpstr>
      <vt:lpstr>Goals and Objectives</vt:lpstr>
      <vt:lpstr>Implementation Roadmap</vt:lpstr>
      <vt:lpstr>Integration Challenges and Solutions</vt:lpstr>
      <vt:lpstr>Resource Requirements</vt:lpstr>
      <vt:lpstr>Security and Compliance Focus</vt:lpstr>
      <vt:lpstr>Benefits and Business Impact</vt:lpstr>
      <vt:lpstr>Conclusion and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TechCorp IAM Implementation Plan</dc:title>
  <dc:subject/>
  <dc:creator/>
  <cp:keywords/>
  <dc:description>generated using python-pptx</dc:description>
  <cp:lastModifiedBy>Pablo Jimenez</cp:lastModifiedBy>
  <cp:revision>5</cp:revision>
  <dcterms:created xsi:type="dcterms:W3CDTF">2013-01-27T09:14:16Z</dcterms:created>
  <dcterms:modified xsi:type="dcterms:W3CDTF">2024-12-08T22:28:52Z</dcterms:modified>
  <cp:category/>
</cp:coreProperties>
</file>