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2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467406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8902" y="761999"/>
            <a:ext cx="6592726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1966" y="1298448"/>
            <a:ext cx="5390647" cy="2951819"/>
          </a:xfrm>
        </p:spPr>
        <p:txBody>
          <a:bodyPr anchor="b">
            <a:normAutofit/>
          </a:bodyPr>
          <a:lstStyle/>
          <a:p>
            <a:r>
              <a:rPr lang="en-US" sz="5000" dirty="0"/>
              <a:t>Vulnerability Management: Key Concepts and Best Practices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0666" y="4684418"/>
            <a:ext cx="660096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1966" y="5006151"/>
            <a:ext cx="5390647" cy="768116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Presented to the Head of IT Infrastructure</a:t>
            </a:r>
          </a:p>
          <a:p>
            <a:r>
              <a:rPr lang="en-US" sz="1900" dirty="0">
                <a:solidFill>
                  <a:schemeClr val="accent1"/>
                </a:solidFill>
              </a:rPr>
              <a:t>Date</a:t>
            </a:r>
            <a:r>
              <a:rPr lang="en-US" sz="1900">
                <a:solidFill>
                  <a:schemeClr val="accent1"/>
                </a:solidFill>
              </a:rPr>
              <a:t>: 12/12/2024</a:t>
            </a:r>
            <a:endParaRPr lang="en-US"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15F766DC-0369-0F23-0D5B-74E98E96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021" b="-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Please feel free to ask any questions or request clarification on any of the concepts discussed.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n abstract design with lines and financial symbols">
            <a:extLst>
              <a:ext uri="{FF2B5EF4-FFF2-40B4-BE49-F238E27FC236}">
                <a16:creationId xmlns:a16="http://schemas.microsoft.com/office/drawing/2014/main" id="{7E262161-A892-5E1A-4A29-4A1E8C829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356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lang="en-US" dirty="0"/>
              <a:t>Definition: Vulnerability management is the process of identifying, assessing, and mitigating vulnerabilities in IT systems to reduce the attack surface.</a:t>
            </a:r>
          </a:p>
          <a:p>
            <a:r>
              <a:rPr lang="en-US" dirty="0"/>
              <a:t>Importance: Essential for maintaining IT security, regulatory compliance, and operational continuity.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27A3F8EE-735E-0310-653B-0FD937EC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2690" b="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sz="2800" dirty="0"/>
              <a:t>Key Concepts of 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Vulnerability Assessment: Identifying and analyzing vulnerabilities in systems, applications, and networks.</a:t>
            </a:r>
          </a:p>
          <a:p>
            <a:r>
              <a:rPr dirty="0"/>
              <a:t>• Vulnerability Scanning: Automated scanning of IT systems to detect potential vulnerabilities.</a:t>
            </a:r>
          </a:p>
          <a:p>
            <a:r>
              <a:rPr dirty="0"/>
              <a:t>• Mitigation Planning: Developing a strategy to address vulnerabilities by applying patches, controls, or risk acceptance.</a:t>
            </a:r>
          </a:p>
          <a:p>
            <a:r>
              <a:rPr dirty="0"/>
              <a:t>• Hardware and Systems Security: Ensuring security of physical devices, servers, and endpoint systems.</a:t>
            </a:r>
          </a:p>
          <a:p>
            <a:r>
              <a:rPr dirty="0"/>
              <a:t>• Information Systems Security Baseline: A documented set of security controls and configuration standards.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DE51D-DCCE-9377-0682-DA932E87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19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The Crucial Role of an Up-to-Date Information Systems Security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Ensures consistent security controls across all systems.</a:t>
            </a:r>
          </a:p>
          <a:p>
            <a:r>
              <a:rPr dirty="0"/>
              <a:t>• Supports regulatory compliance (e.g., PCI DSS, GDPR).</a:t>
            </a:r>
          </a:p>
          <a:p>
            <a:r>
              <a:rPr dirty="0"/>
              <a:t>• Reduces attack surface and mitigates risks.</a:t>
            </a:r>
          </a:p>
          <a:p>
            <a:r>
              <a:rPr dirty="0"/>
              <a:t>• Acts as a reference point for audits and incident response.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08BF0548-ABCF-0F62-5267-417A6E89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19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Interrelation of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Central Node: Information Systems Security Baseline</a:t>
            </a:r>
          </a:p>
          <a:p>
            <a:r>
              <a:rPr dirty="0"/>
              <a:t>• Connected Nodes:</a:t>
            </a:r>
          </a:p>
          <a:p>
            <a:r>
              <a:rPr dirty="0"/>
              <a:t>  - Vulnerability Assessment: Identifies vulnerabilities feeding into the security baseline.</a:t>
            </a:r>
          </a:p>
          <a:p>
            <a:r>
              <a:rPr dirty="0"/>
              <a:t>  - Vulnerability Scanning: Ensures compliance with the security baseline.</a:t>
            </a:r>
          </a:p>
          <a:p>
            <a:r>
              <a:rPr dirty="0"/>
              <a:t>  - Mitigation Planning: Uses the baseline to prioritize corrective measures.</a:t>
            </a:r>
          </a:p>
          <a:p>
            <a:r>
              <a:rPr dirty="0"/>
              <a:t>  - Hardware and Systems Security: Reinforces the configuration standards of the baseline.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257D5ADE-EB99-4D12-E2CC-0C34B06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027" b="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Explaining the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Information Systems Security Baseline is the foundation for security controls and standards.</a:t>
            </a:r>
          </a:p>
          <a:p>
            <a:r>
              <a:rPr dirty="0"/>
              <a:t>• Vulnerability Assessment identifies gaps or deviations, triggering baseline updates.</a:t>
            </a:r>
          </a:p>
          <a:p>
            <a:r>
              <a:rPr dirty="0"/>
              <a:t>• Vulnerability Scanning ensures compliance with the baseline.</a:t>
            </a:r>
          </a:p>
          <a:p>
            <a:r>
              <a:rPr dirty="0"/>
              <a:t>• Mitigation Planning addresses deviations by prioritizing corrective measures.</a:t>
            </a:r>
          </a:p>
          <a:p>
            <a:r>
              <a:rPr dirty="0"/>
              <a:t>• Hardware and Systems Security defines secure configurations for devices, feeding into the baseline.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0496A86-941C-711B-9B4E-29533524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Steps to Establish a Strong Security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1. Define Baseline Standards: Based on regulatory and organizational needs.</a:t>
            </a:r>
          </a:p>
          <a:p>
            <a:r>
              <a:rPr dirty="0"/>
              <a:t>2. Assess Current Systems: Identify gaps and vulnerabilities.</a:t>
            </a:r>
          </a:p>
          <a:p>
            <a:r>
              <a:rPr dirty="0"/>
              <a:t>3. Develop Mitigation Plans: Prioritize critical vulnerabilities.</a:t>
            </a:r>
          </a:p>
          <a:p>
            <a:r>
              <a:rPr dirty="0"/>
              <a:t>4. Implement Security Controls: Apply patches and configurations.</a:t>
            </a:r>
          </a:p>
          <a:p>
            <a:r>
              <a:rPr dirty="0"/>
              <a:t>5. Monitor and Update: Continuously scan and assess to keep the baseline current.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rk tools and supplies">
            <a:extLst>
              <a:ext uri="{FF2B5EF4-FFF2-40B4-BE49-F238E27FC236}">
                <a16:creationId xmlns:a16="http://schemas.microsoft.com/office/drawing/2014/main" id="{BDDC5032-DFA7-BB82-8142-D59DC670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021" b="-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sz="2800" dirty="0"/>
              <a:t>Tools and Techniques for 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Vulnerability Assessment Tools: Nessus, OpenVAS, Qualys.</a:t>
            </a:r>
          </a:p>
          <a:p>
            <a:r>
              <a:rPr dirty="0"/>
              <a:t>• Vulnerability Scanning Tools: Automated scanning tools to detect system vulnerabilities.</a:t>
            </a:r>
          </a:p>
          <a:p>
            <a:r>
              <a:rPr dirty="0"/>
              <a:t>• Mitigation Tools: Patch management systems, configuration databases (CMDB).</a:t>
            </a:r>
          </a:p>
          <a:p>
            <a:r>
              <a:rPr dirty="0"/>
              <a:t>• Security Baseline Tools: CIS Benchmarks for configuration standards.</a:t>
            </a:r>
          </a:p>
          <a:p>
            <a:r>
              <a:rPr dirty="0"/>
              <a:t>• Hardware and Systems Security Tools: Endpoint detection and response (EDR) and device management tools.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A46BD286-F19E-D39B-8430-6AD66077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021" b="-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r>
              <a:rPr dirty="0"/>
              <a:t>• Information Systems Security Baseline anchors all security efforts.</a:t>
            </a:r>
          </a:p>
          <a:p>
            <a:r>
              <a:rPr dirty="0"/>
              <a:t>• Vulnerability Assessment identifies potential threats.</a:t>
            </a:r>
          </a:p>
          <a:p>
            <a:r>
              <a:rPr dirty="0"/>
              <a:t>• Vulnerability Scanning validates the security of IT systems.</a:t>
            </a:r>
          </a:p>
          <a:p>
            <a:r>
              <a:rPr dirty="0"/>
              <a:t>• Mitigation Planning prioritizes and resolves identified issues.</a:t>
            </a:r>
          </a:p>
          <a:p>
            <a:r>
              <a:rPr dirty="0"/>
              <a:t>• Hardware and Systems Security ensures secure configurations.</a:t>
            </a:r>
          </a:p>
          <a:p>
            <a:r>
              <a:rPr dirty="0"/>
              <a:t>• Continuous updates to the baseline are essential for effective risk management.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</TotalTime>
  <Words>557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Vulnerability Management: Key Concepts and Best Practices</vt:lpstr>
      <vt:lpstr>Introduction to Vulnerability Management</vt:lpstr>
      <vt:lpstr>Key Concepts of Vulnerability Management</vt:lpstr>
      <vt:lpstr>The Crucial Role of an Up-to-Date Information Systems Security Baseline</vt:lpstr>
      <vt:lpstr>Interrelation of Key Concepts</vt:lpstr>
      <vt:lpstr>Explaining the Relationships</vt:lpstr>
      <vt:lpstr>Steps to Establish a Strong Security Baseline</vt:lpstr>
      <vt:lpstr>Tools and Techniques for Vulnerability Management</vt:lpstr>
      <vt:lpstr>Key Takeaways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Management: Key Concepts and Best Practices</dc:title>
  <dc:subject/>
  <dc:creator/>
  <cp:keywords/>
  <dc:description>generated using python-pptx</dc:description>
  <cp:lastModifiedBy>Pablo Jimenez</cp:lastModifiedBy>
  <cp:revision>2</cp:revision>
  <dcterms:created xsi:type="dcterms:W3CDTF">2013-01-27T09:14:16Z</dcterms:created>
  <dcterms:modified xsi:type="dcterms:W3CDTF">2024-12-12T18:22:06Z</dcterms:modified>
  <cp:category/>
</cp:coreProperties>
</file>