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9" d="100"/>
          <a:sy n="129" d="100"/>
        </p:scale>
        <p:origin x="28" y="-7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11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1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36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5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4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95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7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875" y="640080"/>
            <a:ext cx="3014572" cy="3339348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Boldi AG: Information Risk Impact Assessment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9347" y="4156010"/>
            <a:ext cx="267462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047" y="0"/>
            <a:ext cx="5182493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7A3056-9B88-444B-94DA-40B0F2C6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5"/>
            <a:ext cx="2722626" cy="1677467"/>
          </a:xfrm>
        </p:spPr>
        <p:txBody>
          <a:bodyPr>
            <a:normAutofit/>
          </a:bodyPr>
          <a:lstStyle/>
          <a:p>
            <a:r>
              <a:rPr lang="en-US" sz="3800"/>
              <a:t>Information Security Concerns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20BD55-A71A-48C6-B0F7-235147F39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9347" y="2423548"/>
            <a:ext cx="267462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584415"/>
            <a:ext cx="2722626" cy="3724944"/>
          </a:xfrm>
        </p:spPr>
        <p:txBody>
          <a:bodyPr>
            <a:normAutofit/>
          </a:bodyPr>
          <a:lstStyle/>
          <a:p>
            <a:r>
              <a:rPr lang="en-US" sz="1300"/>
              <a:t>Based on the CIA triad:</a:t>
            </a:r>
          </a:p>
          <a:p>
            <a:r>
              <a:rPr lang="en-US" sz="1300"/>
              <a:t>1. Confidentiality:</a:t>
            </a:r>
          </a:p>
          <a:p>
            <a:r>
              <a:rPr lang="en-US" sz="1300"/>
              <a:t>- Lack of access controls means unauthorized personnel might access sensitive data.</a:t>
            </a:r>
          </a:p>
          <a:p>
            <a:r>
              <a:rPr lang="en-US" sz="1300"/>
              <a:t>2. Integrity:</a:t>
            </a:r>
          </a:p>
          <a:p>
            <a:r>
              <a:rPr lang="en-US" sz="1300"/>
              <a:t>- Inconsistent formats and uncontrolled access could lead to data corruption or manipulation.</a:t>
            </a:r>
          </a:p>
          <a:p>
            <a:r>
              <a:rPr lang="en-US" sz="1300"/>
              <a:t>3. Availability:</a:t>
            </a:r>
          </a:p>
          <a:p>
            <a:r>
              <a:rPr lang="en-US" sz="1300"/>
              <a:t>- Inefficient systems could impact timely access to necessary information, causing operational delays.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15CF0-5E5E-4D2E-B3AE-366652A36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047" y="0"/>
            <a:ext cx="5182493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7A3056-9B88-444B-94DA-40B0F2C6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5"/>
            <a:ext cx="2722626" cy="1677467"/>
          </a:xfrm>
        </p:spPr>
        <p:txBody>
          <a:bodyPr>
            <a:normAutofit/>
          </a:bodyPr>
          <a:lstStyle/>
          <a:p>
            <a:r>
              <a:rPr lang="en-US" sz="3500"/>
              <a:t>Quantitative vs. Qualitative Risk Assessment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20BD55-A71A-48C6-B0F7-235147F39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9347" y="2423548"/>
            <a:ext cx="267462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584415"/>
            <a:ext cx="2722626" cy="3724944"/>
          </a:xfrm>
        </p:spPr>
        <p:txBody>
          <a:bodyPr>
            <a:normAutofit/>
          </a:bodyPr>
          <a:lstStyle/>
          <a:p>
            <a:r>
              <a:rPr lang="en-US" sz="900"/>
              <a:t>Quantitative Assessment:</a:t>
            </a:r>
          </a:p>
          <a:p>
            <a:r>
              <a:rPr lang="en-US" sz="900"/>
              <a:t>- Relies on numerical data (e.g., Single Loss Expectancy, Annual Loss Expectancy).</a:t>
            </a:r>
          </a:p>
          <a:p>
            <a:r>
              <a:rPr lang="en-US" sz="900"/>
              <a:t>- Requires cost and probability metrics.</a:t>
            </a:r>
          </a:p>
          <a:p>
            <a:endParaRPr lang="en-US" sz="900"/>
          </a:p>
          <a:p>
            <a:r>
              <a:rPr lang="en-US" sz="900"/>
              <a:t>Qualitative Assessment:</a:t>
            </a:r>
          </a:p>
          <a:p>
            <a:r>
              <a:rPr lang="en-US" sz="900"/>
              <a:t>- Focuses on subjective analysis of risks (e.g., severity, outcomes).</a:t>
            </a:r>
          </a:p>
          <a:p>
            <a:r>
              <a:rPr lang="en-US" sz="900"/>
              <a:t>- Uses classification systems like 'High,' 'Medium,' and 'Low' impact.</a:t>
            </a:r>
          </a:p>
          <a:p>
            <a:endParaRPr lang="en-US" sz="900"/>
          </a:p>
          <a:p>
            <a:r>
              <a:rPr lang="en-US" sz="900"/>
              <a:t>Recommendation:</a:t>
            </a:r>
          </a:p>
          <a:p>
            <a:r>
              <a:rPr lang="en-US" sz="900"/>
              <a:t>Qualitative assessment is more adaptable for initial security risk assessments due to Boldi AG's limited structured data.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15CF0-5E5E-4D2E-B3AE-366652A36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047" y="0"/>
            <a:ext cx="5182493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7A3056-9B88-444B-94DA-40B0F2C6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5"/>
            <a:ext cx="2722626" cy="1677467"/>
          </a:xfrm>
        </p:spPr>
        <p:txBody>
          <a:bodyPr>
            <a:normAutofit/>
          </a:bodyPr>
          <a:lstStyle/>
          <a:p>
            <a:r>
              <a:rPr lang="en-US" sz="380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20BD55-A71A-48C6-B0F7-235147F39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9347" y="2423548"/>
            <a:ext cx="267462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584415"/>
            <a:ext cx="2722626" cy="3724944"/>
          </a:xfrm>
        </p:spPr>
        <p:txBody>
          <a:bodyPr>
            <a:normAutofit/>
          </a:bodyPr>
          <a:lstStyle/>
          <a:p>
            <a:r>
              <a:rPr lang="en-US" sz="1400"/>
              <a:t>1. Immediate Action Needed:</a:t>
            </a:r>
          </a:p>
          <a:p>
            <a:r>
              <a:rPr lang="en-US" sz="1400"/>
              <a:t>- Implement access controls to enhance confidentiality.</a:t>
            </a:r>
          </a:p>
          <a:p>
            <a:r>
              <a:rPr lang="en-US" sz="1400"/>
              <a:t>- Standardize data formats to improve integrity.</a:t>
            </a:r>
          </a:p>
          <a:p>
            <a:endParaRPr lang="en-US" sz="1400"/>
          </a:p>
          <a:p>
            <a:r>
              <a:rPr lang="en-US" sz="1400"/>
              <a:t>2. Risk Assessment Methodology:</a:t>
            </a:r>
          </a:p>
          <a:p>
            <a:r>
              <a:rPr lang="en-US" sz="1400"/>
              <a:t>- Begin with qualitative assessments to identify key areas of concern.</a:t>
            </a:r>
          </a:p>
          <a:p>
            <a:r>
              <a:rPr lang="en-US" sz="1400"/>
              <a:t>- Gradually integrate quantitative methods as more data becomes available.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15CF0-5E5E-4D2E-B3AE-366652A36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047" y="0"/>
            <a:ext cx="5182493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387</TotalTime>
  <Words>209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Boldi AG: Information Risk Impact Assessment</vt:lpstr>
      <vt:lpstr>Information Security Concerns</vt:lpstr>
      <vt:lpstr>Quantitative vs. Qualitative Risk Assessment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Boldi AG: Information Risk Impact Assessment</dc:title>
  <dc:subject/>
  <dc:creator/>
  <cp:keywords/>
  <dc:description>generated using python-pptx</dc:description>
  <cp:lastModifiedBy>Pablo Jimenez</cp:lastModifiedBy>
  <cp:revision>3</cp:revision>
  <dcterms:created xsi:type="dcterms:W3CDTF">2013-01-27T09:14:16Z</dcterms:created>
  <dcterms:modified xsi:type="dcterms:W3CDTF">2025-01-08T02:44:17Z</dcterms:modified>
  <cp:category/>
</cp:coreProperties>
</file>