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443F4E-B73D-498B-8769-CD19304CA313}" v="19" dt="2025-02-21T01:00:31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4" d="100"/>
          <a:sy n="104" d="100"/>
        </p:scale>
        <p:origin x="52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Jimenez" userId="0b4fcef1dc3f6b3a" providerId="LiveId" clId="{9C443F4E-B73D-498B-8769-CD19304CA313}"/>
    <pc:docChg chg="undo redo custSel addSld delSld modSld sldOrd">
      <pc:chgData name="Pablo Jimenez" userId="0b4fcef1dc3f6b3a" providerId="LiveId" clId="{9C443F4E-B73D-498B-8769-CD19304CA313}" dt="2025-02-21T01:03:19.465" v="344" actId="26606"/>
      <pc:docMkLst>
        <pc:docMk/>
      </pc:docMkLst>
      <pc:sldChg chg="addSp delSp modSp mod setBg addAnim delAnim">
        <pc:chgData name="Pablo Jimenez" userId="0b4fcef1dc3f6b3a" providerId="LiveId" clId="{9C443F4E-B73D-498B-8769-CD19304CA313}" dt="2025-02-21T01:00:39.937" v="293" actId="26606"/>
        <pc:sldMkLst>
          <pc:docMk/>
          <pc:sldMk cId="0" sldId="256"/>
        </pc:sldMkLst>
        <pc:spChg chg="mod">
          <ac:chgData name="Pablo Jimenez" userId="0b4fcef1dc3f6b3a" providerId="LiveId" clId="{9C443F4E-B73D-498B-8769-CD19304CA313}" dt="2025-02-21T01:00:39.937" v="293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Pablo Jimenez" userId="0b4fcef1dc3f6b3a" providerId="LiveId" clId="{9C443F4E-B73D-498B-8769-CD19304CA313}" dt="2025-02-21T01:00:39.937" v="293" actId="2660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Pablo Jimenez" userId="0b4fcef1dc3f6b3a" providerId="LiveId" clId="{9C443F4E-B73D-498B-8769-CD19304CA313}" dt="2025-02-21T01:00:39.888" v="292" actId="26606"/>
          <ac:spMkLst>
            <pc:docMk/>
            <pc:sldMk cId="0" sldId="256"/>
            <ac:spMk id="8" creationId="{6F5A5072-7B47-4D32-B52A-4EBBF590B8A5}"/>
          </ac:spMkLst>
        </pc:spChg>
        <pc:spChg chg="add del">
          <ac:chgData name="Pablo Jimenez" userId="0b4fcef1dc3f6b3a" providerId="LiveId" clId="{9C443F4E-B73D-498B-8769-CD19304CA313}" dt="2025-02-21T01:00:39.888" v="292" actId="26606"/>
          <ac:spMkLst>
            <pc:docMk/>
            <pc:sldMk cId="0" sldId="256"/>
            <ac:spMk id="10" creationId="{9715DAF0-AE1B-46C9-8A6B-DB2AA05AB91D}"/>
          </ac:spMkLst>
        </pc:spChg>
        <pc:spChg chg="add del">
          <ac:chgData name="Pablo Jimenez" userId="0b4fcef1dc3f6b3a" providerId="LiveId" clId="{9C443F4E-B73D-498B-8769-CD19304CA313}" dt="2025-02-21T01:00:39.888" v="292" actId="26606"/>
          <ac:spMkLst>
            <pc:docMk/>
            <pc:sldMk cId="0" sldId="256"/>
            <ac:spMk id="12" creationId="{6016219D-510E-4184-9090-6D5578A87BD1}"/>
          </ac:spMkLst>
        </pc:spChg>
        <pc:spChg chg="add del">
          <ac:chgData name="Pablo Jimenez" userId="0b4fcef1dc3f6b3a" providerId="LiveId" clId="{9C443F4E-B73D-498B-8769-CD19304CA313}" dt="2025-02-21T01:00:39.888" v="292" actId="26606"/>
          <ac:spMkLst>
            <pc:docMk/>
            <pc:sldMk cId="0" sldId="256"/>
            <ac:spMk id="14" creationId="{AFF4A713-7B75-4B21-90D7-5AB19547C728}"/>
          </ac:spMkLst>
        </pc:spChg>
        <pc:spChg chg="add del">
          <ac:chgData name="Pablo Jimenez" userId="0b4fcef1dc3f6b3a" providerId="LiveId" clId="{9C443F4E-B73D-498B-8769-CD19304CA313}" dt="2025-02-21T01:00:39.888" v="292" actId="26606"/>
          <ac:spMkLst>
            <pc:docMk/>
            <pc:sldMk cId="0" sldId="256"/>
            <ac:spMk id="16" creationId="{DC631C0B-6DA6-4E57-8231-CE32B3434A7E}"/>
          </ac:spMkLst>
        </pc:spChg>
        <pc:spChg chg="add del">
          <ac:chgData name="Pablo Jimenez" userId="0b4fcef1dc3f6b3a" providerId="LiveId" clId="{9C443F4E-B73D-498B-8769-CD19304CA313}" dt="2025-02-21T01:00:39.888" v="292" actId="26606"/>
          <ac:spMkLst>
            <pc:docMk/>
            <pc:sldMk cId="0" sldId="256"/>
            <ac:spMk id="18" creationId="{C29501E6-A978-4A61-9689-9085AF97A53A}"/>
          </ac:spMkLst>
        </pc:spChg>
        <pc:spChg chg="add">
          <ac:chgData name="Pablo Jimenez" userId="0b4fcef1dc3f6b3a" providerId="LiveId" clId="{9C443F4E-B73D-498B-8769-CD19304CA313}" dt="2025-02-21T01:00:39.937" v="293" actId="26606"/>
          <ac:spMkLst>
            <pc:docMk/>
            <pc:sldMk cId="0" sldId="256"/>
            <ac:spMk id="20" creationId="{53947E58-F088-49F1-A3D1-DEA690192E84}"/>
          </ac:spMkLst>
        </pc:spChg>
        <pc:spChg chg="add">
          <ac:chgData name="Pablo Jimenez" userId="0b4fcef1dc3f6b3a" providerId="LiveId" clId="{9C443F4E-B73D-498B-8769-CD19304CA313}" dt="2025-02-21T01:00:39.937" v="293" actId="26606"/>
          <ac:spMkLst>
            <pc:docMk/>
            <pc:sldMk cId="0" sldId="256"/>
            <ac:spMk id="21" creationId="{0E30439A-8A5B-46EC-8283-9B6B031D40D0}"/>
          </ac:spMkLst>
        </pc:spChg>
        <pc:spChg chg="add">
          <ac:chgData name="Pablo Jimenez" userId="0b4fcef1dc3f6b3a" providerId="LiveId" clId="{9C443F4E-B73D-498B-8769-CD19304CA313}" dt="2025-02-21T01:00:39.937" v="293" actId="26606"/>
          <ac:spMkLst>
            <pc:docMk/>
            <pc:sldMk cId="0" sldId="256"/>
            <ac:spMk id="22" creationId="{5CEAD642-85CF-4750-8432-7C80C901F001}"/>
          </ac:spMkLst>
        </pc:spChg>
        <pc:spChg chg="add">
          <ac:chgData name="Pablo Jimenez" userId="0b4fcef1dc3f6b3a" providerId="LiveId" clId="{9C443F4E-B73D-498B-8769-CD19304CA313}" dt="2025-02-21T01:00:39.937" v="293" actId="26606"/>
          <ac:spMkLst>
            <pc:docMk/>
            <pc:sldMk cId="0" sldId="256"/>
            <ac:spMk id="23" creationId="{FA33EEAE-15D5-4119-8C1E-89D943F911EF}"/>
          </ac:spMkLst>
        </pc:spChg>
        <pc:spChg chg="add">
          <ac:chgData name="Pablo Jimenez" userId="0b4fcef1dc3f6b3a" providerId="LiveId" clId="{9C443F4E-B73D-498B-8769-CD19304CA313}" dt="2025-02-21T01:00:39.937" v="293" actId="26606"/>
          <ac:spMkLst>
            <pc:docMk/>
            <pc:sldMk cId="0" sldId="256"/>
            <ac:spMk id="24" creationId="{730D8B3B-9B80-4025-B934-26DC7D7CD231}"/>
          </ac:spMkLst>
        </pc:spChg>
        <pc:spChg chg="add">
          <ac:chgData name="Pablo Jimenez" userId="0b4fcef1dc3f6b3a" providerId="LiveId" clId="{9C443F4E-B73D-498B-8769-CD19304CA313}" dt="2025-02-21T01:00:39.937" v="293" actId="26606"/>
          <ac:spMkLst>
            <pc:docMk/>
            <pc:sldMk cId="0" sldId="256"/>
            <ac:spMk id="25" creationId="{B5A1B09C-1565-46F8-B70F-621C5EB48A09}"/>
          </ac:spMkLst>
        </pc:spChg>
        <pc:spChg chg="add">
          <ac:chgData name="Pablo Jimenez" userId="0b4fcef1dc3f6b3a" providerId="LiveId" clId="{9C443F4E-B73D-498B-8769-CD19304CA313}" dt="2025-02-21T01:00:39.937" v="293" actId="26606"/>
          <ac:spMkLst>
            <pc:docMk/>
            <pc:sldMk cId="0" sldId="256"/>
            <ac:spMk id="26" creationId="{8C516CC8-80AC-446C-A56E-9F54B7210402}"/>
          </ac:spMkLst>
        </pc:spChg>
      </pc:sldChg>
      <pc:sldChg chg="addSp delSp modSp mod setBg">
        <pc:chgData name="Pablo Jimenez" userId="0b4fcef1dc3f6b3a" providerId="LiveId" clId="{9C443F4E-B73D-498B-8769-CD19304CA313}" dt="2025-02-21T01:01:03.072" v="298" actId="26606"/>
        <pc:sldMkLst>
          <pc:docMk/>
          <pc:sldMk cId="0" sldId="257"/>
        </pc:sldMkLst>
        <pc:spChg chg="mod">
          <ac:chgData name="Pablo Jimenez" userId="0b4fcef1dc3f6b3a" providerId="LiveId" clId="{9C443F4E-B73D-498B-8769-CD19304CA313}" dt="2025-02-21T01:01:03.072" v="298" actId="26606"/>
          <ac:spMkLst>
            <pc:docMk/>
            <pc:sldMk cId="0" sldId="257"/>
            <ac:spMk id="2" creationId="{00000000-0000-0000-0000-000000000000}"/>
          </ac:spMkLst>
        </pc:spChg>
        <pc:spChg chg="mod">
          <ac:chgData name="Pablo Jimenez" userId="0b4fcef1dc3f6b3a" providerId="LiveId" clId="{9C443F4E-B73D-498B-8769-CD19304CA313}" dt="2025-02-21T01:01:03.072" v="298" actId="26606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Pablo Jimenez" userId="0b4fcef1dc3f6b3a" providerId="LiveId" clId="{9C443F4E-B73D-498B-8769-CD19304CA313}" dt="2025-02-21T01:00:58.547" v="295" actId="26606"/>
          <ac:spMkLst>
            <pc:docMk/>
            <pc:sldMk cId="0" sldId="257"/>
            <ac:spMk id="8" creationId="{1B15ED52-F352-441B-82BF-E0EA34836D08}"/>
          </ac:spMkLst>
        </pc:spChg>
        <pc:spChg chg="add del">
          <ac:chgData name="Pablo Jimenez" userId="0b4fcef1dc3f6b3a" providerId="LiveId" clId="{9C443F4E-B73D-498B-8769-CD19304CA313}" dt="2025-02-21T01:00:58.547" v="295" actId="26606"/>
          <ac:spMkLst>
            <pc:docMk/>
            <pc:sldMk cId="0" sldId="257"/>
            <ac:spMk id="10" creationId="{3B2E3793-BFE6-45A2-9B7B-E18844431C99}"/>
          </ac:spMkLst>
        </pc:spChg>
        <pc:spChg chg="add del">
          <ac:chgData name="Pablo Jimenez" userId="0b4fcef1dc3f6b3a" providerId="LiveId" clId="{9C443F4E-B73D-498B-8769-CD19304CA313}" dt="2025-02-21T01:00:58.547" v="295" actId="26606"/>
          <ac:spMkLst>
            <pc:docMk/>
            <pc:sldMk cId="0" sldId="257"/>
            <ac:spMk id="12" creationId="{BC4C4868-CB8F-4AF9-9CDB-8108F2C19B67}"/>
          </ac:spMkLst>
        </pc:spChg>
        <pc:spChg chg="add del">
          <ac:chgData name="Pablo Jimenez" userId="0b4fcef1dc3f6b3a" providerId="LiveId" clId="{9C443F4E-B73D-498B-8769-CD19304CA313}" dt="2025-02-21T01:00:58.547" v="295" actId="26606"/>
          <ac:spMkLst>
            <pc:docMk/>
            <pc:sldMk cId="0" sldId="257"/>
            <ac:spMk id="14" creationId="{375E0459-6403-40CD-989D-56A4407CA12E}"/>
          </ac:spMkLst>
        </pc:spChg>
        <pc:spChg chg="add del">
          <ac:chgData name="Pablo Jimenez" userId="0b4fcef1dc3f6b3a" providerId="LiveId" clId="{9C443F4E-B73D-498B-8769-CD19304CA313}" dt="2025-02-21T01:00:58.547" v="295" actId="26606"/>
          <ac:spMkLst>
            <pc:docMk/>
            <pc:sldMk cId="0" sldId="257"/>
            <ac:spMk id="16" creationId="{53E5B1A8-3AC9-4BD1-9BBC-78CA94F2D1BA}"/>
          </ac:spMkLst>
        </pc:spChg>
        <pc:spChg chg="add del">
          <ac:chgData name="Pablo Jimenez" userId="0b4fcef1dc3f6b3a" providerId="LiveId" clId="{9C443F4E-B73D-498B-8769-CD19304CA313}" dt="2025-02-21T01:01:03.047" v="297" actId="26606"/>
          <ac:spMkLst>
            <pc:docMk/>
            <pc:sldMk cId="0" sldId="257"/>
            <ac:spMk id="18" creationId="{A09989E4-EFDC-4A90-A633-E0525FB4139E}"/>
          </ac:spMkLst>
        </pc:spChg>
        <pc:spChg chg="add del">
          <ac:chgData name="Pablo Jimenez" userId="0b4fcef1dc3f6b3a" providerId="LiveId" clId="{9C443F4E-B73D-498B-8769-CD19304CA313}" dt="2025-02-21T01:01:03.047" v="297" actId="26606"/>
          <ac:spMkLst>
            <pc:docMk/>
            <pc:sldMk cId="0" sldId="257"/>
            <ac:spMk id="19" creationId="{DEE2AD96-B495-4E06-9291-B71706F728CB}"/>
          </ac:spMkLst>
        </pc:spChg>
        <pc:spChg chg="add del">
          <ac:chgData name="Pablo Jimenez" userId="0b4fcef1dc3f6b3a" providerId="LiveId" clId="{9C443F4E-B73D-498B-8769-CD19304CA313}" dt="2025-02-21T01:01:03.047" v="297" actId="26606"/>
          <ac:spMkLst>
            <pc:docMk/>
            <pc:sldMk cId="0" sldId="257"/>
            <ac:spMk id="20" creationId="{53CF6D67-C5A8-4ADD-9E8E-1E38CA1D3166}"/>
          </ac:spMkLst>
        </pc:spChg>
        <pc:spChg chg="add del">
          <ac:chgData name="Pablo Jimenez" userId="0b4fcef1dc3f6b3a" providerId="LiveId" clId="{9C443F4E-B73D-498B-8769-CD19304CA313}" dt="2025-02-21T01:01:03.047" v="297" actId="26606"/>
          <ac:spMkLst>
            <pc:docMk/>
            <pc:sldMk cId="0" sldId="257"/>
            <ac:spMk id="21" creationId="{86909FA0-B515-4681-B7A8-FA281D133B94}"/>
          </ac:spMkLst>
        </pc:spChg>
        <pc:spChg chg="add del">
          <ac:chgData name="Pablo Jimenez" userId="0b4fcef1dc3f6b3a" providerId="LiveId" clId="{9C443F4E-B73D-498B-8769-CD19304CA313}" dt="2025-02-21T01:01:03.047" v="297" actId="26606"/>
          <ac:spMkLst>
            <pc:docMk/>
            <pc:sldMk cId="0" sldId="257"/>
            <ac:spMk id="22" creationId="{21C9FE86-FCC3-4A31-AA1C-C882262B7FE7}"/>
          </ac:spMkLst>
        </pc:spChg>
        <pc:spChg chg="add del">
          <ac:chgData name="Pablo Jimenez" userId="0b4fcef1dc3f6b3a" providerId="LiveId" clId="{9C443F4E-B73D-498B-8769-CD19304CA313}" dt="2025-02-21T01:01:03.047" v="297" actId="26606"/>
          <ac:spMkLst>
            <pc:docMk/>
            <pc:sldMk cId="0" sldId="257"/>
            <ac:spMk id="23" creationId="{7D96243B-ECED-4B71-8E06-AE9A285EAD20}"/>
          </ac:spMkLst>
        </pc:spChg>
        <pc:spChg chg="add">
          <ac:chgData name="Pablo Jimenez" userId="0b4fcef1dc3f6b3a" providerId="LiveId" clId="{9C443F4E-B73D-498B-8769-CD19304CA313}" dt="2025-02-21T01:01:03.072" v="298" actId="26606"/>
          <ac:spMkLst>
            <pc:docMk/>
            <pc:sldMk cId="0" sldId="257"/>
            <ac:spMk id="25" creationId="{1B15ED52-F352-441B-82BF-E0EA34836D08}"/>
          </ac:spMkLst>
        </pc:spChg>
        <pc:spChg chg="add">
          <ac:chgData name="Pablo Jimenez" userId="0b4fcef1dc3f6b3a" providerId="LiveId" clId="{9C443F4E-B73D-498B-8769-CD19304CA313}" dt="2025-02-21T01:01:03.072" v="298" actId="26606"/>
          <ac:spMkLst>
            <pc:docMk/>
            <pc:sldMk cId="0" sldId="257"/>
            <ac:spMk id="26" creationId="{3B2E3793-BFE6-45A2-9B7B-E18844431C99}"/>
          </ac:spMkLst>
        </pc:spChg>
        <pc:spChg chg="add">
          <ac:chgData name="Pablo Jimenez" userId="0b4fcef1dc3f6b3a" providerId="LiveId" clId="{9C443F4E-B73D-498B-8769-CD19304CA313}" dt="2025-02-21T01:01:03.072" v="298" actId="26606"/>
          <ac:spMkLst>
            <pc:docMk/>
            <pc:sldMk cId="0" sldId="257"/>
            <ac:spMk id="27" creationId="{BC4C4868-CB8F-4AF9-9CDB-8108F2C19B67}"/>
          </ac:spMkLst>
        </pc:spChg>
        <pc:spChg chg="add">
          <ac:chgData name="Pablo Jimenez" userId="0b4fcef1dc3f6b3a" providerId="LiveId" clId="{9C443F4E-B73D-498B-8769-CD19304CA313}" dt="2025-02-21T01:01:03.072" v="298" actId="26606"/>
          <ac:spMkLst>
            <pc:docMk/>
            <pc:sldMk cId="0" sldId="257"/>
            <ac:spMk id="28" creationId="{375E0459-6403-40CD-989D-56A4407CA12E}"/>
          </ac:spMkLst>
        </pc:spChg>
        <pc:spChg chg="add">
          <ac:chgData name="Pablo Jimenez" userId="0b4fcef1dc3f6b3a" providerId="LiveId" clId="{9C443F4E-B73D-498B-8769-CD19304CA313}" dt="2025-02-21T01:01:03.072" v="298" actId="26606"/>
          <ac:spMkLst>
            <pc:docMk/>
            <pc:sldMk cId="0" sldId="257"/>
            <ac:spMk id="29" creationId="{53E5B1A8-3AC9-4BD1-9BBC-78CA94F2D1BA}"/>
          </ac:spMkLst>
        </pc:spChg>
      </pc:sldChg>
      <pc:sldChg chg="addSp delSp modSp mod setBg">
        <pc:chgData name="Pablo Jimenez" userId="0b4fcef1dc3f6b3a" providerId="LiveId" clId="{9C443F4E-B73D-498B-8769-CD19304CA313}" dt="2025-02-21T01:03:19.465" v="344" actId="26606"/>
        <pc:sldMkLst>
          <pc:docMk/>
          <pc:sldMk cId="0" sldId="258"/>
        </pc:sldMkLst>
        <pc:spChg chg="mod">
          <ac:chgData name="Pablo Jimenez" userId="0b4fcef1dc3f6b3a" providerId="LiveId" clId="{9C443F4E-B73D-498B-8769-CD19304CA313}" dt="2025-02-21T01:03:19.465" v="344" actId="26606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Pablo Jimenez" userId="0b4fcef1dc3f6b3a" providerId="LiveId" clId="{9C443F4E-B73D-498B-8769-CD19304CA313}" dt="2025-02-21T01:02:14.090" v="328" actId="26606"/>
          <ac:spMkLst>
            <pc:docMk/>
            <pc:sldMk cId="0" sldId="258"/>
            <ac:spMk id="3" creationId="{00000000-0000-0000-0000-000000000000}"/>
          </ac:spMkLst>
        </pc:spChg>
        <pc:spChg chg="add del">
          <ac:chgData name="Pablo Jimenez" userId="0b4fcef1dc3f6b3a" providerId="LiveId" clId="{9C443F4E-B73D-498B-8769-CD19304CA313}" dt="2025-02-21T01:01:33.308" v="307" actId="26606"/>
          <ac:spMkLst>
            <pc:docMk/>
            <pc:sldMk cId="0" sldId="258"/>
            <ac:spMk id="9" creationId="{BACC6370-2D7E-4714-9D71-7542949D7D5D}"/>
          </ac:spMkLst>
        </pc:spChg>
        <pc:spChg chg="add del">
          <ac:chgData name="Pablo Jimenez" userId="0b4fcef1dc3f6b3a" providerId="LiveId" clId="{9C443F4E-B73D-498B-8769-CD19304CA313}" dt="2025-02-21T01:01:33.308" v="307" actId="26606"/>
          <ac:spMkLst>
            <pc:docMk/>
            <pc:sldMk cId="0" sldId="258"/>
            <ac:spMk id="11" creationId="{F68B3F68-107C-434F-AA38-110D5EA91B85}"/>
          </ac:spMkLst>
        </pc:spChg>
        <pc:spChg chg="add del">
          <ac:chgData name="Pablo Jimenez" userId="0b4fcef1dc3f6b3a" providerId="LiveId" clId="{9C443F4E-B73D-498B-8769-CD19304CA313}" dt="2025-02-21T01:01:33.308" v="307" actId="26606"/>
          <ac:spMkLst>
            <pc:docMk/>
            <pc:sldMk cId="0" sldId="258"/>
            <ac:spMk id="13" creationId="{AAD0DBB9-1A4B-4391-81D4-CB19F9AB918A}"/>
          </ac:spMkLst>
        </pc:spChg>
        <pc:spChg chg="add del">
          <ac:chgData name="Pablo Jimenez" userId="0b4fcef1dc3f6b3a" providerId="LiveId" clId="{9C443F4E-B73D-498B-8769-CD19304CA313}" dt="2025-02-21T01:01:33.308" v="307" actId="26606"/>
          <ac:spMkLst>
            <pc:docMk/>
            <pc:sldMk cId="0" sldId="258"/>
            <ac:spMk id="15" creationId="{063BBA22-50EA-4C4D-BE05-F1CE4E63AA56}"/>
          </ac:spMkLst>
        </pc:spChg>
        <pc:spChg chg="add del">
          <ac:chgData name="Pablo Jimenez" userId="0b4fcef1dc3f6b3a" providerId="LiveId" clId="{9C443F4E-B73D-498B-8769-CD19304CA313}" dt="2025-02-21T01:01:37.704" v="309" actId="26606"/>
          <ac:spMkLst>
            <pc:docMk/>
            <pc:sldMk cId="0" sldId="258"/>
            <ac:spMk id="17" creationId="{BACC6370-2D7E-4714-9D71-7542949D7D5D}"/>
          </ac:spMkLst>
        </pc:spChg>
        <pc:spChg chg="add del">
          <ac:chgData name="Pablo Jimenez" userId="0b4fcef1dc3f6b3a" providerId="LiveId" clId="{9C443F4E-B73D-498B-8769-CD19304CA313}" dt="2025-02-21T01:01:37.704" v="309" actId="26606"/>
          <ac:spMkLst>
            <pc:docMk/>
            <pc:sldMk cId="0" sldId="258"/>
            <ac:spMk id="18" creationId="{F68B3F68-107C-434F-AA38-110D5EA91B85}"/>
          </ac:spMkLst>
        </pc:spChg>
        <pc:spChg chg="add del">
          <ac:chgData name="Pablo Jimenez" userId="0b4fcef1dc3f6b3a" providerId="LiveId" clId="{9C443F4E-B73D-498B-8769-CD19304CA313}" dt="2025-02-21T01:01:37.704" v="309" actId="26606"/>
          <ac:spMkLst>
            <pc:docMk/>
            <pc:sldMk cId="0" sldId="258"/>
            <ac:spMk id="19" creationId="{AAD0DBB9-1A4B-4391-81D4-CB19F9AB918A}"/>
          </ac:spMkLst>
        </pc:spChg>
        <pc:spChg chg="add del">
          <ac:chgData name="Pablo Jimenez" userId="0b4fcef1dc3f6b3a" providerId="LiveId" clId="{9C443F4E-B73D-498B-8769-CD19304CA313}" dt="2025-02-21T01:01:37.704" v="309" actId="26606"/>
          <ac:spMkLst>
            <pc:docMk/>
            <pc:sldMk cId="0" sldId="258"/>
            <ac:spMk id="20" creationId="{063BBA22-50EA-4C4D-BE05-F1CE4E63AA56}"/>
          </ac:spMkLst>
        </pc:spChg>
        <pc:spChg chg="add del">
          <ac:chgData name="Pablo Jimenez" userId="0b4fcef1dc3f6b3a" providerId="LiveId" clId="{9C443F4E-B73D-498B-8769-CD19304CA313}" dt="2025-02-21T01:01:43.601" v="311" actId="26606"/>
          <ac:spMkLst>
            <pc:docMk/>
            <pc:sldMk cId="0" sldId="258"/>
            <ac:spMk id="23" creationId="{BACC6370-2D7E-4714-9D71-7542949D7D5D}"/>
          </ac:spMkLst>
        </pc:spChg>
        <pc:spChg chg="add del">
          <ac:chgData name="Pablo Jimenez" userId="0b4fcef1dc3f6b3a" providerId="LiveId" clId="{9C443F4E-B73D-498B-8769-CD19304CA313}" dt="2025-02-21T01:01:43.601" v="311" actId="26606"/>
          <ac:spMkLst>
            <pc:docMk/>
            <pc:sldMk cId="0" sldId="258"/>
            <ac:spMk id="24" creationId="{F68B3F68-107C-434F-AA38-110D5EA91B85}"/>
          </ac:spMkLst>
        </pc:spChg>
        <pc:spChg chg="add del">
          <ac:chgData name="Pablo Jimenez" userId="0b4fcef1dc3f6b3a" providerId="LiveId" clId="{9C443F4E-B73D-498B-8769-CD19304CA313}" dt="2025-02-21T01:01:43.601" v="311" actId="26606"/>
          <ac:spMkLst>
            <pc:docMk/>
            <pc:sldMk cId="0" sldId="258"/>
            <ac:spMk id="25" creationId="{AAD0DBB9-1A4B-4391-81D4-CB19F9AB918A}"/>
          </ac:spMkLst>
        </pc:spChg>
        <pc:spChg chg="add del">
          <ac:chgData name="Pablo Jimenez" userId="0b4fcef1dc3f6b3a" providerId="LiveId" clId="{9C443F4E-B73D-498B-8769-CD19304CA313}" dt="2025-02-21T01:01:43.601" v="311" actId="26606"/>
          <ac:spMkLst>
            <pc:docMk/>
            <pc:sldMk cId="0" sldId="258"/>
            <ac:spMk id="26" creationId="{063BBA22-50EA-4C4D-BE05-F1CE4E63AA56}"/>
          </ac:spMkLst>
        </pc:spChg>
        <pc:spChg chg="add del">
          <ac:chgData name="Pablo Jimenez" userId="0b4fcef1dc3f6b3a" providerId="LiveId" clId="{9C443F4E-B73D-498B-8769-CD19304CA313}" dt="2025-02-21T01:01:48.597" v="313" actId="26606"/>
          <ac:spMkLst>
            <pc:docMk/>
            <pc:sldMk cId="0" sldId="258"/>
            <ac:spMk id="29" creationId="{BACC6370-2D7E-4714-9D71-7542949D7D5D}"/>
          </ac:spMkLst>
        </pc:spChg>
        <pc:spChg chg="add del">
          <ac:chgData name="Pablo Jimenez" userId="0b4fcef1dc3f6b3a" providerId="LiveId" clId="{9C443F4E-B73D-498B-8769-CD19304CA313}" dt="2025-02-21T01:01:48.597" v="313" actId="26606"/>
          <ac:spMkLst>
            <pc:docMk/>
            <pc:sldMk cId="0" sldId="258"/>
            <ac:spMk id="30" creationId="{F68B3F68-107C-434F-AA38-110D5EA91B85}"/>
          </ac:spMkLst>
        </pc:spChg>
        <pc:spChg chg="add del">
          <ac:chgData name="Pablo Jimenez" userId="0b4fcef1dc3f6b3a" providerId="LiveId" clId="{9C443F4E-B73D-498B-8769-CD19304CA313}" dt="2025-02-21T01:01:48.597" v="313" actId="26606"/>
          <ac:spMkLst>
            <pc:docMk/>
            <pc:sldMk cId="0" sldId="258"/>
            <ac:spMk id="31" creationId="{AAD0DBB9-1A4B-4391-81D4-CB19F9AB918A}"/>
          </ac:spMkLst>
        </pc:spChg>
        <pc:spChg chg="add del">
          <ac:chgData name="Pablo Jimenez" userId="0b4fcef1dc3f6b3a" providerId="LiveId" clId="{9C443F4E-B73D-498B-8769-CD19304CA313}" dt="2025-02-21T01:01:48.597" v="313" actId="26606"/>
          <ac:spMkLst>
            <pc:docMk/>
            <pc:sldMk cId="0" sldId="258"/>
            <ac:spMk id="32" creationId="{063BBA22-50EA-4C4D-BE05-F1CE4E63AA56}"/>
          </ac:spMkLst>
        </pc:spChg>
        <pc:spChg chg="add del">
          <ac:chgData name="Pablo Jimenez" userId="0b4fcef1dc3f6b3a" providerId="LiveId" clId="{9C443F4E-B73D-498B-8769-CD19304CA313}" dt="2025-02-21T01:01:51.089" v="315" actId="26606"/>
          <ac:spMkLst>
            <pc:docMk/>
            <pc:sldMk cId="0" sldId="258"/>
            <ac:spMk id="35" creationId="{0C541B88-1AE9-40C3-AFD5-967787C1979F}"/>
          </ac:spMkLst>
        </pc:spChg>
        <pc:spChg chg="add del">
          <ac:chgData name="Pablo Jimenez" userId="0b4fcef1dc3f6b3a" providerId="LiveId" clId="{9C443F4E-B73D-498B-8769-CD19304CA313}" dt="2025-02-21T01:01:51.089" v="315" actId="26606"/>
          <ac:spMkLst>
            <pc:docMk/>
            <pc:sldMk cId="0" sldId="258"/>
            <ac:spMk id="36" creationId="{E5F17139-31EE-46AC-B04F-DBBD852DD6CB}"/>
          </ac:spMkLst>
        </pc:spChg>
        <pc:spChg chg="add del">
          <ac:chgData name="Pablo Jimenez" userId="0b4fcef1dc3f6b3a" providerId="LiveId" clId="{9C443F4E-B73D-498B-8769-CD19304CA313}" dt="2025-02-21T01:01:51.089" v="315" actId="26606"/>
          <ac:spMkLst>
            <pc:docMk/>
            <pc:sldMk cId="0" sldId="258"/>
            <ac:spMk id="39" creationId="{89D16701-DA76-4F72-BB63-E2C3FFBDFE0F}"/>
          </ac:spMkLst>
        </pc:spChg>
        <pc:spChg chg="add del">
          <ac:chgData name="Pablo Jimenez" userId="0b4fcef1dc3f6b3a" providerId="LiveId" clId="{9C443F4E-B73D-498B-8769-CD19304CA313}" dt="2025-02-21T01:01:51.089" v="315" actId="26606"/>
          <ac:spMkLst>
            <pc:docMk/>
            <pc:sldMk cId="0" sldId="258"/>
            <ac:spMk id="40" creationId="{1CC28BE1-9DC6-43FE-9582-39F091098D77}"/>
          </ac:spMkLst>
        </pc:spChg>
        <pc:spChg chg="add del">
          <ac:chgData name="Pablo Jimenez" userId="0b4fcef1dc3f6b3a" providerId="LiveId" clId="{9C443F4E-B73D-498B-8769-CD19304CA313}" dt="2025-02-21T01:02:00.370" v="317" actId="26606"/>
          <ac:spMkLst>
            <pc:docMk/>
            <pc:sldMk cId="0" sldId="258"/>
            <ac:spMk id="54" creationId="{BACC6370-2D7E-4714-9D71-7542949D7D5D}"/>
          </ac:spMkLst>
        </pc:spChg>
        <pc:spChg chg="add del">
          <ac:chgData name="Pablo Jimenez" userId="0b4fcef1dc3f6b3a" providerId="LiveId" clId="{9C443F4E-B73D-498B-8769-CD19304CA313}" dt="2025-02-21T01:02:00.370" v="317" actId="26606"/>
          <ac:spMkLst>
            <pc:docMk/>
            <pc:sldMk cId="0" sldId="258"/>
            <ac:spMk id="55" creationId="{F68B3F68-107C-434F-AA38-110D5EA91B85}"/>
          </ac:spMkLst>
        </pc:spChg>
        <pc:spChg chg="add del">
          <ac:chgData name="Pablo Jimenez" userId="0b4fcef1dc3f6b3a" providerId="LiveId" clId="{9C443F4E-B73D-498B-8769-CD19304CA313}" dt="2025-02-21T01:02:00.370" v="317" actId="26606"/>
          <ac:spMkLst>
            <pc:docMk/>
            <pc:sldMk cId="0" sldId="258"/>
            <ac:spMk id="56" creationId="{AAD0DBB9-1A4B-4391-81D4-CB19F9AB918A}"/>
          </ac:spMkLst>
        </pc:spChg>
        <pc:spChg chg="add del">
          <ac:chgData name="Pablo Jimenez" userId="0b4fcef1dc3f6b3a" providerId="LiveId" clId="{9C443F4E-B73D-498B-8769-CD19304CA313}" dt="2025-02-21T01:02:00.370" v="317" actId="26606"/>
          <ac:spMkLst>
            <pc:docMk/>
            <pc:sldMk cId="0" sldId="258"/>
            <ac:spMk id="57" creationId="{063BBA22-50EA-4C4D-BE05-F1CE4E63AA56}"/>
          </ac:spMkLst>
        </pc:spChg>
        <pc:spChg chg="add del">
          <ac:chgData name="Pablo Jimenez" userId="0b4fcef1dc3f6b3a" providerId="LiveId" clId="{9C443F4E-B73D-498B-8769-CD19304CA313}" dt="2025-02-21T01:02:02.946" v="319" actId="26606"/>
          <ac:spMkLst>
            <pc:docMk/>
            <pc:sldMk cId="0" sldId="258"/>
            <ac:spMk id="60" creationId="{BACC6370-2D7E-4714-9D71-7542949D7D5D}"/>
          </ac:spMkLst>
        </pc:spChg>
        <pc:spChg chg="add del">
          <ac:chgData name="Pablo Jimenez" userId="0b4fcef1dc3f6b3a" providerId="LiveId" clId="{9C443F4E-B73D-498B-8769-CD19304CA313}" dt="2025-02-21T01:02:02.946" v="319" actId="26606"/>
          <ac:spMkLst>
            <pc:docMk/>
            <pc:sldMk cId="0" sldId="258"/>
            <ac:spMk id="61" creationId="{F68B3F68-107C-434F-AA38-110D5EA91B85}"/>
          </ac:spMkLst>
        </pc:spChg>
        <pc:spChg chg="add del">
          <ac:chgData name="Pablo Jimenez" userId="0b4fcef1dc3f6b3a" providerId="LiveId" clId="{9C443F4E-B73D-498B-8769-CD19304CA313}" dt="2025-02-21T01:02:02.946" v="319" actId="26606"/>
          <ac:spMkLst>
            <pc:docMk/>
            <pc:sldMk cId="0" sldId="258"/>
            <ac:spMk id="62" creationId="{AAD0DBB9-1A4B-4391-81D4-CB19F9AB918A}"/>
          </ac:spMkLst>
        </pc:spChg>
        <pc:spChg chg="add del">
          <ac:chgData name="Pablo Jimenez" userId="0b4fcef1dc3f6b3a" providerId="LiveId" clId="{9C443F4E-B73D-498B-8769-CD19304CA313}" dt="2025-02-21T01:02:02.946" v="319" actId="26606"/>
          <ac:spMkLst>
            <pc:docMk/>
            <pc:sldMk cId="0" sldId="258"/>
            <ac:spMk id="63" creationId="{063BBA22-50EA-4C4D-BE05-F1CE4E63AA56}"/>
          </ac:spMkLst>
        </pc:spChg>
        <pc:spChg chg="add del">
          <ac:chgData name="Pablo Jimenez" userId="0b4fcef1dc3f6b3a" providerId="LiveId" clId="{9C443F4E-B73D-498B-8769-CD19304CA313}" dt="2025-02-21T01:02:05.695" v="321" actId="26606"/>
          <ac:spMkLst>
            <pc:docMk/>
            <pc:sldMk cId="0" sldId="258"/>
            <ac:spMk id="66" creationId="{BACC6370-2D7E-4714-9D71-7542949D7D5D}"/>
          </ac:spMkLst>
        </pc:spChg>
        <pc:spChg chg="add del">
          <ac:chgData name="Pablo Jimenez" userId="0b4fcef1dc3f6b3a" providerId="LiveId" clId="{9C443F4E-B73D-498B-8769-CD19304CA313}" dt="2025-02-21T01:02:05.695" v="321" actId="26606"/>
          <ac:spMkLst>
            <pc:docMk/>
            <pc:sldMk cId="0" sldId="258"/>
            <ac:spMk id="67" creationId="{F68B3F68-107C-434F-AA38-110D5EA91B85}"/>
          </ac:spMkLst>
        </pc:spChg>
        <pc:spChg chg="add del">
          <ac:chgData name="Pablo Jimenez" userId="0b4fcef1dc3f6b3a" providerId="LiveId" clId="{9C443F4E-B73D-498B-8769-CD19304CA313}" dt="2025-02-21T01:02:05.695" v="321" actId="26606"/>
          <ac:spMkLst>
            <pc:docMk/>
            <pc:sldMk cId="0" sldId="258"/>
            <ac:spMk id="68" creationId="{AAD0DBB9-1A4B-4391-81D4-CB19F9AB918A}"/>
          </ac:spMkLst>
        </pc:spChg>
        <pc:spChg chg="add del">
          <ac:chgData name="Pablo Jimenez" userId="0b4fcef1dc3f6b3a" providerId="LiveId" clId="{9C443F4E-B73D-498B-8769-CD19304CA313}" dt="2025-02-21T01:02:05.695" v="321" actId="26606"/>
          <ac:spMkLst>
            <pc:docMk/>
            <pc:sldMk cId="0" sldId="258"/>
            <ac:spMk id="69" creationId="{063BBA22-50EA-4C4D-BE05-F1CE4E63AA56}"/>
          </ac:spMkLst>
        </pc:spChg>
        <pc:spChg chg="add del">
          <ac:chgData name="Pablo Jimenez" userId="0b4fcef1dc3f6b3a" providerId="LiveId" clId="{9C443F4E-B73D-498B-8769-CD19304CA313}" dt="2025-02-21T01:02:10.083" v="323" actId="26606"/>
          <ac:spMkLst>
            <pc:docMk/>
            <pc:sldMk cId="0" sldId="258"/>
            <ac:spMk id="72" creationId="{BACC6370-2D7E-4714-9D71-7542949D7D5D}"/>
          </ac:spMkLst>
        </pc:spChg>
        <pc:spChg chg="add del">
          <ac:chgData name="Pablo Jimenez" userId="0b4fcef1dc3f6b3a" providerId="LiveId" clId="{9C443F4E-B73D-498B-8769-CD19304CA313}" dt="2025-02-21T01:02:10.083" v="323" actId="26606"/>
          <ac:spMkLst>
            <pc:docMk/>
            <pc:sldMk cId="0" sldId="258"/>
            <ac:spMk id="73" creationId="{F68B3F68-107C-434F-AA38-110D5EA91B85}"/>
          </ac:spMkLst>
        </pc:spChg>
        <pc:spChg chg="add del">
          <ac:chgData name="Pablo Jimenez" userId="0b4fcef1dc3f6b3a" providerId="LiveId" clId="{9C443F4E-B73D-498B-8769-CD19304CA313}" dt="2025-02-21T01:02:10.083" v="323" actId="26606"/>
          <ac:spMkLst>
            <pc:docMk/>
            <pc:sldMk cId="0" sldId="258"/>
            <ac:spMk id="74" creationId="{AAD0DBB9-1A4B-4391-81D4-CB19F9AB918A}"/>
          </ac:spMkLst>
        </pc:spChg>
        <pc:spChg chg="add del">
          <ac:chgData name="Pablo Jimenez" userId="0b4fcef1dc3f6b3a" providerId="LiveId" clId="{9C443F4E-B73D-498B-8769-CD19304CA313}" dt="2025-02-21T01:02:10.083" v="323" actId="26606"/>
          <ac:spMkLst>
            <pc:docMk/>
            <pc:sldMk cId="0" sldId="258"/>
            <ac:spMk id="75" creationId="{063BBA22-50EA-4C4D-BE05-F1CE4E63AA56}"/>
          </ac:spMkLst>
        </pc:spChg>
        <pc:spChg chg="add del">
          <ac:chgData name="Pablo Jimenez" userId="0b4fcef1dc3f6b3a" providerId="LiveId" clId="{9C443F4E-B73D-498B-8769-CD19304CA313}" dt="2025-02-21T01:02:11.429" v="325" actId="26606"/>
          <ac:spMkLst>
            <pc:docMk/>
            <pc:sldMk cId="0" sldId="258"/>
            <ac:spMk id="78" creationId="{BACC6370-2D7E-4714-9D71-7542949D7D5D}"/>
          </ac:spMkLst>
        </pc:spChg>
        <pc:spChg chg="add del">
          <ac:chgData name="Pablo Jimenez" userId="0b4fcef1dc3f6b3a" providerId="LiveId" clId="{9C443F4E-B73D-498B-8769-CD19304CA313}" dt="2025-02-21T01:02:11.429" v="325" actId="26606"/>
          <ac:spMkLst>
            <pc:docMk/>
            <pc:sldMk cId="0" sldId="258"/>
            <ac:spMk id="79" creationId="{F68B3F68-107C-434F-AA38-110D5EA91B85}"/>
          </ac:spMkLst>
        </pc:spChg>
        <pc:spChg chg="add del">
          <ac:chgData name="Pablo Jimenez" userId="0b4fcef1dc3f6b3a" providerId="LiveId" clId="{9C443F4E-B73D-498B-8769-CD19304CA313}" dt="2025-02-21T01:02:11.429" v="325" actId="26606"/>
          <ac:spMkLst>
            <pc:docMk/>
            <pc:sldMk cId="0" sldId="258"/>
            <ac:spMk id="80" creationId="{AAD0DBB9-1A4B-4391-81D4-CB19F9AB918A}"/>
          </ac:spMkLst>
        </pc:spChg>
        <pc:spChg chg="add del">
          <ac:chgData name="Pablo Jimenez" userId="0b4fcef1dc3f6b3a" providerId="LiveId" clId="{9C443F4E-B73D-498B-8769-CD19304CA313}" dt="2025-02-21T01:02:11.429" v="325" actId="26606"/>
          <ac:spMkLst>
            <pc:docMk/>
            <pc:sldMk cId="0" sldId="258"/>
            <ac:spMk id="81" creationId="{063BBA22-50EA-4C4D-BE05-F1CE4E63AA56}"/>
          </ac:spMkLst>
        </pc:spChg>
        <pc:spChg chg="add del">
          <ac:chgData name="Pablo Jimenez" userId="0b4fcef1dc3f6b3a" providerId="LiveId" clId="{9C443F4E-B73D-498B-8769-CD19304CA313}" dt="2025-02-21T01:02:14.038" v="327" actId="26606"/>
          <ac:spMkLst>
            <pc:docMk/>
            <pc:sldMk cId="0" sldId="258"/>
            <ac:spMk id="84" creationId="{BACC6370-2D7E-4714-9D71-7542949D7D5D}"/>
          </ac:spMkLst>
        </pc:spChg>
        <pc:spChg chg="add del">
          <ac:chgData name="Pablo Jimenez" userId="0b4fcef1dc3f6b3a" providerId="LiveId" clId="{9C443F4E-B73D-498B-8769-CD19304CA313}" dt="2025-02-21T01:02:14.038" v="327" actId="26606"/>
          <ac:spMkLst>
            <pc:docMk/>
            <pc:sldMk cId="0" sldId="258"/>
            <ac:spMk id="85" creationId="{F68B3F68-107C-434F-AA38-110D5EA91B85}"/>
          </ac:spMkLst>
        </pc:spChg>
        <pc:spChg chg="add del">
          <ac:chgData name="Pablo Jimenez" userId="0b4fcef1dc3f6b3a" providerId="LiveId" clId="{9C443F4E-B73D-498B-8769-CD19304CA313}" dt="2025-02-21T01:02:14.038" v="327" actId="26606"/>
          <ac:spMkLst>
            <pc:docMk/>
            <pc:sldMk cId="0" sldId="258"/>
            <ac:spMk id="86" creationId="{AAD0DBB9-1A4B-4391-81D4-CB19F9AB918A}"/>
          </ac:spMkLst>
        </pc:spChg>
        <pc:spChg chg="add del">
          <ac:chgData name="Pablo Jimenez" userId="0b4fcef1dc3f6b3a" providerId="LiveId" clId="{9C443F4E-B73D-498B-8769-CD19304CA313}" dt="2025-02-21T01:02:14.038" v="327" actId="26606"/>
          <ac:spMkLst>
            <pc:docMk/>
            <pc:sldMk cId="0" sldId="258"/>
            <ac:spMk id="87" creationId="{063BBA22-50EA-4C4D-BE05-F1CE4E63AA56}"/>
          </ac:spMkLst>
        </pc:spChg>
        <pc:spChg chg="add del">
          <ac:chgData name="Pablo Jimenez" userId="0b4fcef1dc3f6b3a" providerId="LiveId" clId="{9C443F4E-B73D-498B-8769-CD19304CA313}" dt="2025-02-21T01:03:19.465" v="344" actId="26606"/>
          <ac:spMkLst>
            <pc:docMk/>
            <pc:sldMk cId="0" sldId="258"/>
            <ac:spMk id="90" creationId="{BACC6370-2D7E-4714-9D71-7542949D7D5D}"/>
          </ac:spMkLst>
        </pc:spChg>
        <pc:spChg chg="add del">
          <ac:chgData name="Pablo Jimenez" userId="0b4fcef1dc3f6b3a" providerId="LiveId" clId="{9C443F4E-B73D-498B-8769-CD19304CA313}" dt="2025-02-21T01:03:19.465" v="344" actId="26606"/>
          <ac:spMkLst>
            <pc:docMk/>
            <pc:sldMk cId="0" sldId="258"/>
            <ac:spMk id="91" creationId="{F68B3F68-107C-434F-AA38-110D5EA91B85}"/>
          </ac:spMkLst>
        </pc:spChg>
        <pc:spChg chg="add del">
          <ac:chgData name="Pablo Jimenez" userId="0b4fcef1dc3f6b3a" providerId="LiveId" clId="{9C443F4E-B73D-498B-8769-CD19304CA313}" dt="2025-02-21T01:03:19.465" v="344" actId="26606"/>
          <ac:spMkLst>
            <pc:docMk/>
            <pc:sldMk cId="0" sldId="258"/>
            <ac:spMk id="92" creationId="{AAD0DBB9-1A4B-4391-81D4-CB19F9AB918A}"/>
          </ac:spMkLst>
        </pc:spChg>
        <pc:spChg chg="add del">
          <ac:chgData name="Pablo Jimenez" userId="0b4fcef1dc3f6b3a" providerId="LiveId" clId="{9C443F4E-B73D-498B-8769-CD19304CA313}" dt="2025-02-21T01:03:19.465" v="344" actId="26606"/>
          <ac:spMkLst>
            <pc:docMk/>
            <pc:sldMk cId="0" sldId="258"/>
            <ac:spMk id="93" creationId="{063BBA22-50EA-4C4D-BE05-F1CE4E63AA56}"/>
          </ac:spMkLst>
        </pc:spChg>
        <pc:spChg chg="add del">
          <ac:chgData name="Pablo Jimenez" userId="0b4fcef1dc3f6b3a" providerId="LiveId" clId="{9C443F4E-B73D-498B-8769-CD19304CA313}" dt="2025-02-21T01:03:14.282" v="342" actId="26606"/>
          <ac:spMkLst>
            <pc:docMk/>
            <pc:sldMk cId="0" sldId="258"/>
            <ac:spMk id="99" creationId="{BACC6370-2D7E-4714-9D71-7542949D7D5D}"/>
          </ac:spMkLst>
        </pc:spChg>
        <pc:spChg chg="add del">
          <ac:chgData name="Pablo Jimenez" userId="0b4fcef1dc3f6b3a" providerId="LiveId" clId="{9C443F4E-B73D-498B-8769-CD19304CA313}" dt="2025-02-21T01:03:14.282" v="342" actId="26606"/>
          <ac:spMkLst>
            <pc:docMk/>
            <pc:sldMk cId="0" sldId="258"/>
            <ac:spMk id="101" creationId="{F68B3F68-107C-434F-AA38-110D5EA91B85}"/>
          </ac:spMkLst>
        </pc:spChg>
        <pc:spChg chg="add del">
          <ac:chgData name="Pablo Jimenez" userId="0b4fcef1dc3f6b3a" providerId="LiveId" clId="{9C443F4E-B73D-498B-8769-CD19304CA313}" dt="2025-02-21T01:03:14.282" v="342" actId="26606"/>
          <ac:spMkLst>
            <pc:docMk/>
            <pc:sldMk cId="0" sldId="258"/>
            <ac:spMk id="103" creationId="{AAD0DBB9-1A4B-4391-81D4-CB19F9AB918A}"/>
          </ac:spMkLst>
        </pc:spChg>
        <pc:spChg chg="add del">
          <ac:chgData name="Pablo Jimenez" userId="0b4fcef1dc3f6b3a" providerId="LiveId" clId="{9C443F4E-B73D-498B-8769-CD19304CA313}" dt="2025-02-21T01:03:14.282" v="342" actId="26606"/>
          <ac:spMkLst>
            <pc:docMk/>
            <pc:sldMk cId="0" sldId="258"/>
            <ac:spMk id="105" creationId="{063BBA22-50EA-4C4D-BE05-F1CE4E63AA56}"/>
          </ac:spMkLst>
        </pc:spChg>
        <pc:spChg chg="add del">
          <ac:chgData name="Pablo Jimenez" userId="0b4fcef1dc3f6b3a" providerId="LiveId" clId="{9C443F4E-B73D-498B-8769-CD19304CA313}" dt="2025-02-21T01:03:19.465" v="344" actId="26606"/>
          <ac:spMkLst>
            <pc:docMk/>
            <pc:sldMk cId="0" sldId="258"/>
            <ac:spMk id="107" creationId="{6C4028FD-8BAA-4A19-BFDE-594D991B7552}"/>
          </ac:spMkLst>
        </pc:spChg>
        <pc:grpChg chg="add del">
          <ac:chgData name="Pablo Jimenez" userId="0b4fcef1dc3f6b3a" providerId="LiveId" clId="{9C443F4E-B73D-498B-8769-CD19304CA313}" dt="2025-02-21T01:01:51.089" v="315" actId="26606"/>
          <ac:grpSpMkLst>
            <pc:docMk/>
            <pc:sldMk cId="0" sldId="258"/>
            <ac:grpSpMk id="37" creationId="{7CF625D3-71A3-4F30-A096-8EF334E959D0}"/>
          </ac:grpSpMkLst>
        </pc:grpChg>
        <pc:grpChg chg="add del">
          <ac:chgData name="Pablo Jimenez" userId="0b4fcef1dc3f6b3a" providerId="LiveId" clId="{9C443F4E-B73D-498B-8769-CD19304CA313}" dt="2025-02-21T01:01:51.089" v="315" actId="26606"/>
          <ac:grpSpMkLst>
            <pc:docMk/>
            <pc:sldMk cId="0" sldId="258"/>
            <ac:grpSpMk id="41" creationId="{AF9AF3F3-CE0C-4125-BDD7-346487FA0B40}"/>
          </ac:grpSpMkLst>
        </pc:grpChg>
        <pc:graphicFrameChg chg="add del">
          <ac:chgData name="Pablo Jimenez" userId="0b4fcef1dc3f6b3a" providerId="LiveId" clId="{9C443F4E-B73D-498B-8769-CD19304CA313}" dt="2025-02-21T01:01:33.308" v="307" actId="26606"/>
          <ac:graphicFrameMkLst>
            <pc:docMk/>
            <pc:sldMk cId="0" sldId="258"/>
            <ac:graphicFrameMk id="5" creationId="{20EEFB1C-9EBF-E405-11EB-88A7B6603AB8}"/>
          </ac:graphicFrameMkLst>
        </pc:graphicFrameChg>
        <pc:graphicFrameChg chg="add del">
          <ac:chgData name="Pablo Jimenez" userId="0b4fcef1dc3f6b3a" providerId="LiveId" clId="{9C443F4E-B73D-498B-8769-CD19304CA313}" dt="2025-02-21T01:01:37.704" v="309" actId="26606"/>
          <ac:graphicFrameMkLst>
            <pc:docMk/>
            <pc:sldMk cId="0" sldId="258"/>
            <ac:graphicFrameMk id="21" creationId="{5E62FE5E-7C07-72B4-D770-1BFDBA4BA2A6}"/>
          </ac:graphicFrameMkLst>
        </pc:graphicFrameChg>
        <pc:graphicFrameChg chg="add del">
          <ac:chgData name="Pablo Jimenez" userId="0b4fcef1dc3f6b3a" providerId="LiveId" clId="{9C443F4E-B73D-498B-8769-CD19304CA313}" dt="2025-02-21T01:01:43.601" v="311" actId="26606"/>
          <ac:graphicFrameMkLst>
            <pc:docMk/>
            <pc:sldMk cId="0" sldId="258"/>
            <ac:graphicFrameMk id="27" creationId="{E03550D8-B015-D78D-248D-23A2CEDA5A7C}"/>
          </ac:graphicFrameMkLst>
        </pc:graphicFrameChg>
        <pc:graphicFrameChg chg="add del">
          <ac:chgData name="Pablo Jimenez" userId="0b4fcef1dc3f6b3a" providerId="LiveId" clId="{9C443F4E-B73D-498B-8769-CD19304CA313}" dt="2025-02-21T01:01:48.597" v="313" actId="26606"/>
          <ac:graphicFrameMkLst>
            <pc:docMk/>
            <pc:sldMk cId="0" sldId="258"/>
            <ac:graphicFrameMk id="33" creationId="{20EEFB1C-9EBF-E405-11EB-88A7B6603AB8}"/>
          </ac:graphicFrameMkLst>
        </pc:graphicFrameChg>
        <pc:graphicFrameChg chg="add del">
          <ac:chgData name="Pablo Jimenez" userId="0b4fcef1dc3f6b3a" providerId="LiveId" clId="{9C443F4E-B73D-498B-8769-CD19304CA313}" dt="2025-02-21T01:01:51.089" v="315" actId="26606"/>
          <ac:graphicFrameMkLst>
            <pc:docMk/>
            <pc:sldMk cId="0" sldId="258"/>
            <ac:graphicFrameMk id="52" creationId="{0E8AB75A-78F5-F9C5-69E6-109E3D27597E}"/>
          </ac:graphicFrameMkLst>
        </pc:graphicFrameChg>
        <pc:graphicFrameChg chg="add del">
          <ac:chgData name="Pablo Jimenez" userId="0b4fcef1dc3f6b3a" providerId="LiveId" clId="{9C443F4E-B73D-498B-8769-CD19304CA313}" dt="2025-02-21T01:02:00.370" v="317" actId="26606"/>
          <ac:graphicFrameMkLst>
            <pc:docMk/>
            <pc:sldMk cId="0" sldId="258"/>
            <ac:graphicFrameMk id="58" creationId="{20EEFB1C-9EBF-E405-11EB-88A7B6603AB8}"/>
          </ac:graphicFrameMkLst>
        </pc:graphicFrameChg>
        <pc:graphicFrameChg chg="add del">
          <ac:chgData name="Pablo Jimenez" userId="0b4fcef1dc3f6b3a" providerId="LiveId" clId="{9C443F4E-B73D-498B-8769-CD19304CA313}" dt="2025-02-21T01:02:02.946" v="319" actId="26606"/>
          <ac:graphicFrameMkLst>
            <pc:docMk/>
            <pc:sldMk cId="0" sldId="258"/>
            <ac:graphicFrameMk id="64" creationId="{5E62FE5E-7C07-72B4-D770-1BFDBA4BA2A6}"/>
          </ac:graphicFrameMkLst>
        </pc:graphicFrameChg>
        <pc:graphicFrameChg chg="add del">
          <ac:chgData name="Pablo Jimenez" userId="0b4fcef1dc3f6b3a" providerId="LiveId" clId="{9C443F4E-B73D-498B-8769-CD19304CA313}" dt="2025-02-21T01:02:05.695" v="321" actId="26606"/>
          <ac:graphicFrameMkLst>
            <pc:docMk/>
            <pc:sldMk cId="0" sldId="258"/>
            <ac:graphicFrameMk id="70" creationId="{20EEFB1C-9EBF-E405-11EB-88A7B6603AB8}"/>
          </ac:graphicFrameMkLst>
        </pc:graphicFrameChg>
        <pc:graphicFrameChg chg="add del">
          <ac:chgData name="Pablo Jimenez" userId="0b4fcef1dc3f6b3a" providerId="LiveId" clId="{9C443F4E-B73D-498B-8769-CD19304CA313}" dt="2025-02-21T01:02:10.083" v="323" actId="26606"/>
          <ac:graphicFrameMkLst>
            <pc:docMk/>
            <pc:sldMk cId="0" sldId="258"/>
            <ac:graphicFrameMk id="76" creationId="{5E62FE5E-7C07-72B4-D770-1BFDBA4BA2A6}"/>
          </ac:graphicFrameMkLst>
        </pc:graphicFrameChg>
        <pc:graphicFrameChg chg="add del">
          <ac:chgData name="Pablo Jimenez" userId="0b4fcef1dc3f6b3a" providerId="LiveId" clId="{9C443F4E-B73D-498B-8769-CD19304CA313}" dt="2025-02-21T01:02:11.429" v="325" actId="26606"/>
          <ac:graphicFrameMkLst>
            <pc:docMk/>
            <pc:sldMk cId="0" sldId="258"/>
            <ac:graphicFrameMk id="82" creationId="{20EEFB1C-9EBF-E405-11EB-88A7B6603AB8}"/>
          </ac:graphicFrameMkLst>
        </pc:graphicFrameChg>
        <pc:graphicFrameChg chg="add del">
          <ac:chgData name="Pablo Jimenez" userId="0b4fcef1dc3f6b3a" providerId="LiveId" clId="{9C443F4E-B73D-498B-8769-CD19304CA313}" dt="2025-02-21T01:02:14.038" v="327" actId="26606"/>
          <ac:graphicFrameMkLst>
            <pc:docMk/>
            <pc:sldMk cId="0" sldId="258"/>
            <ac:graphicFrameMk id="88" creationId="{5E62FE5E-7C07-72B4-D770-1BFDBA4BA2A6}"/>
          </ac:graphicFrameMkLst>
        </pc:graphicFrameChg>
        <pc:graphicFrameChg chg="add mod modGraphic">
          <ac:chgData name="Pablo Jimenez" userId="0b4fcef1dc3f6b3a" providerId="LiveId" clId="{9C443F4E-B73D-498B-8769-CD19304CA313}" dt="2025-02-21T01:03:19.465" v="344" actId="26606"/>
          <ac:graphicFrameMkLst>
            <pc:docMk/>
            <pc:sldMk cId="0" sldId="258"/>
            <ac:graphicFrameMk id="94" creationId="{20EEFB1C-9EBF-E405-11EB-88A7B6603AB8}"/>
          </ac:graphicFrameMkLst>
        </pc:graphicFrameChg>
      </pc:sldChg>
      <pc:sldChg chg="addSp delSp modSp mod setBg">
        <pc:chgData name="Pablo Jimenez" userId="0b4fcef1dc3f6b3a" providerId="LiveId" clId="{9C443F4E-B73D-498B-8769-CD19304CA313}" dt="2025-02-21T01:02:22.059" v="331" actId="26606"/>
        <pc:sldMkLst>
          <pc:docMk/>
          <pc:sldMk cId="0" sldId="259"/>
        </pc:sldMkLst>
        <pc:spChg chg="mod">
          <ac:chgData name="Pablo Jimenez" userId="0b4fcef1dc3f6b3a" providerId="LiveId" clId="{9C443F4E-B73D-498B-8769-CD19304CA313}" dt="2025-02-21T01:02:22.059" v="331" actId="26606"/>
          <ac:spMkLst>
            <pc:docMk/>
            <pc:sldMk cId="0" sldId="259"/>
            <ac:spMk id="2" creationId="{00000000-0000-0000-0000-000000000000}"/>
          </ac:spMkLst>
        </pc:spChg>
        <pc:spChg chg="add del mod">
          <ac:chgData name="Pablo Jimenez" userId="0b4fcef1dc3f6b3a" providerId="LiveId" clId="{9C443F4E-B73D-498B-8769-CD19304CA313}" dt="2025-02-21T01:02:22.059" v="331" actId="26606"/>
          <ac:spMkLst>
            <pc:docMk/>
            <pc:sldMk cId="0" sldId="259"/>
            <ac:spMk id="3" creationId="{00000000-0000-0000-0000-000000000000}"/>
          </ac:spMkLst>
        </pc:spChg>
        <pc:spChg chg="add">
          <ac:chgData name="Pablo Jimenez" userId="0b4fcef1dc3f6b3a" providerId="LiveId" clId="{9C443F4E-B73D-498B-8769-CD19304CA313}" dt="2025-02-21T01:02:22.059" v="331" actId="26606"/>
          <ac:spMkLst>
            <pc:docMk/>
            <pc:sldMk cId="0" sldId="259"/>
            <ac:spMk id="8" creationId="{1B15ED52-F352-441B-82BF-E0EA34836D08}"/>
          </ac:spMkLst>
        </pc:spChg>
        <pc:spChg chg="add del">
          <ac:chgData name="Pablo Jimenez" userId="0b4fcef1dc3f6b3a" providerId="LiveId" clId="{9C443F4E-B73D-498B-8769-CD19304CA313}" dt="2025-02-21T01:02:22.021" v="330" actId="26606"/>
          <ac:spMkLst>
            <pc:docMk/>
            <pc:sldMk cId="0" sldId="259"/>
            <ac:spMk id="9" creationId="{BACC6370-2D7E-4714-9D71-7542949D7D5D}"/>
          </ac:spMkLst>
        </pc:spChg>
        <pc:spChg chg="add">
          <ac:chgData name="Pablo Jimenez" userId="0b4fcef1dc3f6b3a" providerId="LiveId" clId="{9C443F4E-B73D-498B-8769-CD19304CA313}" dt="2025-02-21T01:02:22.059" v="331" actId="26606"/>
          <ac:spMkLst>
            <pc:docMk/>
            <pc:sldMk cId="0" sldId="259"/>
            <ac:spMk id="10" creationId="{3B2E3793-BFE6-45A2-9B7B-E18844431C99}"/>
          </ac:spMkLst>
        </pc:spChg>
        <pc:spChg chg="add del">
          <ac:chgData name="Pablo Jimenez" userId="0b4fcef1dc3f6b3a" providerId="LiveId" clId="{9C443F4E-B73D-498B-8769-CD19304CA313}" dt="2025-02-21T01:02:22.021" v="330" actId="26606"/>
          <ac:spMkLst>
            <pc:docMk/>
            <pc:sldMk cId="0" sldId="259"/>
            <ac:spMk id="11" creationId="{F68B3F68-107C-434F-AA38-110D5EA91B85}"/>
          </ac:spMkLst>
        </pc:spChg>
        <pc:spChg chg="add">
          <ac:chgData name="Pablo Jimenez" userId="0b4fcef1dc3f6b3a" providerId="LiveId" clId="{9C443F4E-B73D-498B-8769-CD19304CA313}" dt="2025-02-21T01:02:22.059" v="331" actId="26606"/>
          <ac:spMkLst>
            <pc:docMk/>
            <pc:sldMk cId="0" sldId="259"/>
            <ac:spMk id="12" creationId="{BC4C4868-CB8F-4AF9-9CDB-8108F2C19B67}"/>
          </ac:spMkLst>
        </pc:spChg>
        <pc:spChg chg="add del">
          <ac:chgData name="Pablo Jimenez" userId="0b4fcef1dc3f6b3a" providerId="LiveId" clId="{9C443F4E-B73D-498B-8769-CD19304CA313}" dt="2025-02-21T01:02:22.021" v="330" actId="26606"/>
          <ac:spMkLst>
            <pc:docMk/>
            <pc:sldMk cId="0" sldId="259"/>
            <ac:spMk id="13" creationId="{AAD0DBB9-1A4B-4391-81D4-CB19F9AB918A}"/>
          </ac:spMkLst>
        </pc:spChg>
        <pc:spChg chg="add">
          <ac:chgData name="Pablo Jimenez" userId="0b4fcef1dc3f6b3a" providerId="LiveId" clId="{9C443F4E-B73D-498B-8769-CD19304CA313}" dt="2025-02-21T01:02:22.059" v="331" actId="26606"/>
          <ac:spMkLst>
            <pc:docMk/>
            <pc:sldMk cId="0" sldId="259"/>
            <ac:spMk id="14" creationId="{375E0459-6403-40CD-989D-56A4407CA12E}"/>
          </ac:spMkLst>
        </pc:spChg>
        <pc:spChg chg="add del">
          <ac:chgData name="Pablo Jimenez" userId="0b4fcef1dc3f6b3a" providerId="LiveId" clId="{9C443F4E-B73D-498B-8769-CD19304CA313}" dt="2025-02-21T01:02:22.021" v="330" actId="26606"/>
          <ac:spMkLst>
            <pc:docMk/>
            <pc:sldMk cId="0" sldId="259"/>
            <ac:spMk id="15" creationId="{063BBA22-50EA-4C4D-BE05-F1CE4E63AA56}"/>
          </ac:spMkLst>
        </pc:spChg>
        <pc:spChg chg="add">
          <ac:chgData name="Pablo Jimenez" userId="0b4fcef1dc3f6b3a" providerId="LiveId" clId="{9C443F4E-B73D-498B-8769-CD19304CA313}" dt="2025-02-21T01:02:22.059" v="331" actId="26606"/>
          <ac:spMkLst>
            <pc:docMk/>
            <pc:sldMk cId="0" sldId="259"/>
            <ac:spMk id="16" creationId="{53E5B1A8-3AC9-4BD1-9BBC-78CA94F2D1BA}"/>
          </ac:spMkLst>
        </pc:spChg>
        <pc:spChg chg="add">
          <ac:chgData name="Pablo Jimenez" userId="0b4fcef1dc3f6b3a" providerId="LiveId" clId="{9C443F4E-B73D-498B-8769-CD19304CA313}" dt="2025-02-21T01:02:22.059" v="331" actId="26606"/>
          <ac:spMkLst>
            <pc:docMk/>
            <pc:sldMk cId="0" sldId="259"/>
            <ac:spMk id="17" creationId="{00000000-0000-0000-0000-000000000000}"/>
          </ac:spMkLst>
        </pc:spChg>
        <pc:graphicFrameChg chg="add del">
          <ac:chgData name="Pablo Jimenez" userId="0b4fcef1dc3f6b3a" providerId="LiveId" clId="{9C443F4E-B73D-498B-8769-CD19304CA313}" dt="2025-02-21T01:02:22.021" v="330" actId="26606"/>
          <ac:graphicFrameMkLst>
            <pc:docMk/>
            <pc:sldMk cId="0" sldId="259"/>
            <ac:graphicFrameMk id="5" creationId="{0C372EA6-9AAF-7D4D-BB99-81D3506A065F}"/>
          </ac:graphicFrameMkLst>
        </pc:graphicFrameChg>
      </pc:sldChg>
      <pc:sldChg chg="addSp delSp modSp mod setBg">
        <pc:chgData name="Pablo Jimenez" userId="0b4fcef1dc3f6b3a" providerId="LiveId" clId="{9C443F4E-B73D-498B-8769-CD19304CA313}" dt="2025-02-21T01:02:35.649" v="336" actId="26606"/>
        <pc:sldMkLst>
          <pc:docMk/>
          <pc:sldMk cId="0" sldId="260"/>
        </pc:sldMkLst>
        <pc:spChg chg="mod">
          <ac:chgData name="Pablo Jimenez" userId="0b4fcef1dc3f6b3a" providerId="LiveId" clId="{9C443F4E-B73D-498B-8769-CD19304CA313}" dt="2025-02-21T01:02:35.649" v="336" actId="26606"/>
          <ac:spMkLst>
            <pc:docMk/>
            <pc:sldMk cId="0" sldId="260"/>
            <ac:spMk id="2" creationId="{00000000-0000-0000-0000-000000000000}"/>
          </ac:spMkLst>
        </pc:spChg>
        <pc:spChg chg="mod">
          <ac:chgData name="Pablo Jimenez" userId="0b4fcef1dc3f6b3a" providerId="LiveId" clId="{9C443F4E-B73D-498B-8769-CD19304CA313}" dt="2025-02-21T01:02:35.649" v="336" actId="26606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Pablo Jimenez" userId="0b4fcef1dc3f6b3a" providerId="LiveId" clId="{9C443F4E-B73D-498B-8769-CD19304CA313}" dt="2025-02-21T01:02:34.303" v="333" actId="26606"/>
          <ac:spMkLst>
            <pc:docMk/>
            <pc:sldMk cId="0" sldId="260"/>
            <ac:spMk id="8" creationId="{1B15ED52-F352-441B-82BF-E0EA34836D08}"/>
          </ac:spMkLst>
        </pc:spChg>
        <pc:spChg chg="add del">
          <ac:chgData name="Pablo Jimenez" userId="0b4fcef1dc3f6b3a" providerId="LiveId" clId="{9C443F4E-B73D-498B-8769-CD19304CA313}" dt="2025-02-21T01:02:34.303" v="333" actId="26606"/>
          <ac:spMkLst>
            <pc:docMk/>
            <pc:sldMk cId="0" sldId="260"/>
            <ac:spMk id="10" creationId="{3B2E3793-BFE6-45A2-9B7B-E18844431C99}"/>
          </ac:spMkLst>
        </pc:spChg>
        <pc:spChg chg="add del">
          <ac:chgData name="Pablo Jimenez" userId="0b4fcef1dc3f6b3a" providerId="LiveId" clId="{9C443F4E-B73D-498B-8769-CD19304CA313}" dt="2025-02-21T01:02:34.303" v="333" actId="26606"/>
          <ac:spMkLst>
            <pc:docMk/>
            <pc:sldMk cId="0" sldId="260"/>
            <ac:spMk id="12" creationId="{BC4C4868-CB8F-4AF9-9CDB-8108F2C19B67}"/>
          </ac:spMkLst>
        </pc:spChg>
        <pc:spChg chg="add del">
          <ac:chgData name="Pablo Jimenez" userId="0b4fcef1dc3f6b3a" providerId="LiveId" clId="{9C443F4E-B73D-498B-8769-CD19304CA313}" dt="2025-02-21T01:02:34.303" v="333" actId="26606"/>
          <ac:spMkLst>
            <pc:docMk/>
            <pc:sldMk cId="0" sldId="260"/>
            <ac:spMk id="14" creationId="{375E0459-6403-40CD-989D-56A4407CA12E}"/>
          </ac:spMkLst>
        </pc:spChg>
        <pc:spChg chg="add del">
          <ac:chgData name="Pablo Jimenez" userId="0b4fcef1dc3f6b3a" providerId="LiveId" clId="{9C443F4E-B73D-498B-8769-CD19304CA313}" dt="2025-02-21T01:02:34.303" v="333" actId="26606"/>
          <ac:spMkLst>
            <pc:docMk/>
            <pc:sldMk cId="0" sldId="260"/>
            <ac:spMk id="16" creationId="{53E5B1A8-3AC9-4BD1-9BBC-78CA94F2D1BA}"/>
          </ac:spMkLst>
        </pc:spChg>
        <pc:spChg chg="add del">
          <ac:chgData name="Pablo Jimenez" userId="0b4fcef1dc3f6b3a" providerId="LiveId" clId="{9C443F4E-B73D-498B-8769-CD19304CA313}" dt="2025-02-21T01:02:35.598" v="335" actId="26606"/>
          <ac:spMkLst>
            <pc:docMk/>
            <pc:sldMk cId="0" sldId="260"/>
            <ac:spMk id="18" creationId="{70DFC902-7D23-471A-B557-B6B6917D7A0D}"/>
          </ac:spMkLst>
        </pc:spChg>
        <pc:spChg chg="add del">
          <ac:chgData name="Pablo Jimenez" userId="0b4fcef1dc3f6b3a" providerId="LiveId" clId="{9C443F4E-B73D-498B-8769-CD19304CA313}" dt="2025-02-21T01:02:35.598" v="335" actId="26606"/>
          <ac:spMkLst>
            <pc:docMk/>
            <pc:sldMk cId="0" sldId="260"/>
            <ac:spMk id="19" creationId="{A55D5633-D557-4DCA-982C-FF36EB7A1C00}"/>
          </ac:spMkLst>
        </pc:spChg>
        <pc:spChg chg="add del">
          <ac:chgData name="Pablo Jimenez" userId="0b4fcef1dc3f6b3a" providerId="LiveId" clId="{9C443F4E-B73D-498B-8769-CD19304CA313}" dt="2025-02-21T01:02:35.598" v="335" actId="26606"/>
          <ac:spMkLst>
            <pc:docMk/>
            <pc:sldMk cId="0" sldId="260"/>
            <ac:spMk id="20" creationId="{450D3AD2-FA80-415F-A9CE-54D884561CD7}"/>
          </ac:spMkLst>
        </pc:spChg>
        <pc:spChg chg="add">
          <ac:chgData name="Pablo Jimenez" userId="0b4fcef1dc3f6b3a" providerId="LiveId" clId="{9C443F4E-B73D-498B-8769-CD19304CA313}" dt="2025-02-21T01:02:35.649" v="336" actId="26606"/>
          <ac:spMkLst>
            <pc:docMk/>
            <pc:sldMk cId="0" sldId="260"/>
            <ac:spMk id="22" creationId="{1B15ED52-F352-441B-82BF-E0EA34836D08}"/>
          </ac:spMkLst>
        </pc:spChg>
        <pc:spChg chg="add">
          <ac:chgData name="Pablo Jimenez" userId="0b4fcef1dc3f6b3a" providerId="LiveId" clId="{9C443F4E-B73D-498B-8769-CD19304CA313}" dt="2025-02-21T01:02:35.649" v="336" actId="26606"/>
          <ac:spMkLst>
            <pc:docMk/>
            <pc:sldMk cId="0" sldId="260"/>
            <ac:spMk id="23" creationId="{3B2E3793-BFE6-45A2-9B7B-E18844431C99}"/>
          </ac:spMkLst>
        </pc:spChg>
        <pc:spChg chg="add">
          <ac:chgData name="Pablo Jimenez" userId="0b4fcef1dc3f6b3a" providerId="LiveId" clId="{9C443F4E-B73D-498B-8769-CD19304CA313}" dt="2025-02-21T01:02:35.649" v="336" actId="26606"/>
          <ac:spMkLst>
            <pc:docMk/>
            <pc:sldMk cId="0" sldId="260"/>
            <ac:spMk id="24" creationId="{BC4C4868-CB8F-4AF9-9CDB-8108F2C19B67}"/>
          </ac:spMkLst>
        </pc:spChg>
        <pc:spChg chg="add">
          <ac:chgData name="Pablo Jimenez" userId="0b4fcef1dc3f6b3a" providerId="LiveId" clId="{9C443F4E-B73D-498B-8769-CD19304CA313}" dt="2025-02-21T01:02:35.649" v="336" actId="26606"/>
          <ac:spMkLst>
            <pc:docMk/>
            <pc:sldMk cId="0" sldId="260"/>
            <ac:spMk id="25" creationId="{375E0459-6403-40CD-989D-56A4407CA12E}"/>
          </ac:spMkLst>
        </pc:spChg>
        <pc:spChg chg="add">
          <ac:chgData name="Pablo Jimenez" userId="0b4fcef1dc3f6b3a" providerId="LiveId" clId="{9C443F4E-B73D-498B-8769-CD19304CA313}" dt="2025-02-21T01:02:35.649" v="336" actId="26606"/>
          <ac:spMkLst>
            <pc:docMk/>
            <pc:sldMk cId="0" sldId="260"/>
            <ac:spMk id="26" creationId="{53E5B1A8-3AC9-4BD1-9BBC-78CA94F2D1BA}"/>
          </ac:spMkLst>
        </pc:spChg>
      </pc:sldChg>
      <pc:sldChg chg="addSp delSp modSp mod setBg">
        <pc:chgData name="Pablo Jimenez" userId="0b4fcef1dc3f6b3a" providerId="LiveId" clId="{9C443F4E-B73D-498B-8769-CD19304CA313}" dt="2025-02-21T01:02:56.975" v="340" actId="26606"/>
        <pc:sldMkLst>
          <pc:docMk/>
          <pc:sldMk cId="0" sldId="261"/>
        </pc:sldMkLst>
        <pc:spChg chg="mod">
          <ac:chgData name="Pablo Jimenez" userId="0b4fcef1dc3f6b3a" providerId="LiveId" clId="{9C443F4E-B73D-498B-8769-CD19304CA313}" dt="2025-02-21T01:02:56.975" v="340" actId="26606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Pablo Jimenez" userId="0b4fcef1dc3f6b3a" providerId="LiveId" clId="{9C443F4E-B73D-498B-8769-CD19304CA313}" dt="2025-02-21T01:02:56.975" v="340" actId="26606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Pablo Jimenez" userId="0b4fcef1dc3f6b3a" providerId="LiveId" clId="{9C443F4E-B73D-498B-8769-CD19304CA313}" dt="2025-02-21T01:02:56.938" v="339" actId="26606"/>
          <ac:spMkLst>
            <pc:docMk/>
            <pc:sldMk cId="0" sldId="261"/>
            <ac:spMk id="8" creationId="{1B15ED52-F352-441B-82BF-E0EA34836D08}"/>
          </ac:spMkLst>
        </pc:spChg>
        <pc:spChg chg="add">
          <ac:chgData name="Pablo Jimenez" userId="0b4fcef1dc3f6b3a" providerId="LiveId" clId="{9C443F4E-B73D-498B-8769-CD19304CA313}" dt="2025-02-21T01:02:56.975" v="340" actId="26606"/>
          <ac:spMkLst>
            <pc:docMk/>
            <pc:sldMk cId="0" sldId="261"/>
            <ac:spMk id="9" creationId="{BACC6370-2D7E-4714-9D71-7542949D7D5D}"/>
          </ac:spMkLst>
        </pc:spChg>
        <pc:spChg chg="add del">
          <ac:chgData name="Pablo Jimenez" userId="0b4fcef1dc3f6b3a" providerId="LiveId" clId="{9C443F4E-B73D-498B-8769-CD19304CA313}" dt="2025-02-21T01:02:56.938" v="339" actId="26606"/>
          <ac:spMkLst>
            <pc:docMk/>
            <pc:sldMk cId="0" sldId="261"/>
            <ac:spMk id="10" creationId="{3B2E3793-BFE6-45A2-9B7B-E18844431C99}"/>
          </ac:spMkLst>
        </pc:spChg>
        <pc:spChg chg="add">
          <ac:chgData name="Pablo Jimenez" userId="0b4fcef1dc3f6b3a" providerId="LiveId" clId="{9C443F4E-B73D-498B-8769-CD19304CA313}" dt="2025-02-21T01:02:56.975" v="340" actId="26606"/>
          <ac:spMkLst>
            <pc:docMk/>
            <pc:sldMk cId="0" sldId="261"/>
            <ac:spMk id="11" creationId="{F68B3F68-107C-434F-AA38-110D5EA91B85}"/>
          </ac:spMkLst>
        </pc:spChg>
        <pc:spChg chg="add del">
          <ac:chgData name="Pablo Jimenez" userId="0b4fcef1dc3f6b3a" providerId="LiveId" clId="{9C443F4E-B73D-498B-8769-CD19304CA313}" dt="2025-02-21T01:02:56.938" v="339" actId="26606"/>
          <ac:spMkLst>
            <pc:docMk/>
            <pc:sldMk cId="0" sldId="261"/>
            <ac:spMk id="12" creationId="{BC4C4868-CB8F-4AF9-9CDB-8108F2C19B67}"/>
          </ac:spMkLst>
        </pc:spChg>
        <pc:spChg chg="add">
          <ac:chgData name="Pablo Jimenez" userId="0b4fcef1dc3f6b3a" providerId="LiveId" clId="{9C443F4E-B73D-498B-8769-CD19304CA313}" dt="2025-02-21T01:02:56.975" v="340" actId="26606"/>
          <ac:spMkLst>
            <pc:docMk/>
            <pc:sldMk cId="0" sldId="261"/>
            <ac:spMk id="13" creationId="{AAD0DBB9-1A4B-4391-81D4-CB19F9AB918A}"/>
          </ac:spMkLst>
        </pc:spChg>
        <pc:spChg chg="add del">
          <ac:chgData name="Pablo Jimenez" userId="0b4fcef1dc3f6b3a" providerId="LiveId" clId="{9C443F4E-B73D-498B-8769-CD19304CA313}" dt="2025-02-21T01:02:56.938" v="339" actId="26606"/>
          <ac:spMkLst>
            <pc:docMk/>
            <pc:sldMk cId="0" sldId="261"/>
            <ac:spMk id="14" creationId="{375E0459-6403-40CD-989D-56A4407CA12E}"/>
          </ac:spMkLst>
        </pc:spChg>
        <pc:spChg chg="add">
          <ac:chgData name="Pablo Jimenez" userId="0b4fcef1dc3f6b3a" providerId="LiveId" clId="{9C443F4E-B73D-498B-8769-CD19304CA313}" dt="2025-02-21T01:02:56.975" v="340" actId="26606"/>
          <ac:spMkLst>
            <pc:docMk/>
            <pc:sldMk cId="0" sldId="261"/>
            <ac:spMk id="15" creationId="{063BBA22-50EA-4C4D-BE05-F1CE4E63AA56}"/>
          </ac:spMkLst>
        </pc:spChg>
        <pc:spChg chg="add del">
          <ac:chgData name="Pablo Jimenez" userId="0b4fcef1dc3f6b3a" providerId="LiveId" clId="{9C443F4E-B73D-498B-8769-CD19304CA313}" dt="2025-02-21T01:02:56.938" v="339" actId="26606"/>
          <ac:spMkLst>
            <pc:docMk/>
            <pc:sldMk cId="0" sldId="261"/>
            <ac:spMk id="16" creationId="{53E5B1A8-3AC9-4BD1-9BBC-78CA94F2D1BA}"/>
          </ac:spMkLst>
        </pc:spChg>
        <pc:graphicFrameChg chg="add">
          <ac:chgData name="Pablo Jimenez" userId="0b4fcef1dc3f6b3a" providerId="LiveId" clId="{9C443F4E-B73D-498B-8769-CD19304CA313}" dt="2025-02-21T01:02:56.975" v="340" actId="26606"/>
          <ac:graphicFrameMkLst>
            <pc:docMk/>
            <pc:sldMk cId="0" sldId="261"/>
            <ac:graphicFrameMk id="5" creationId="{40C0642A-0C5E-15CC-5FF6-5ABEB8B6AB38}"/>
          </ac:graphicFrameMkLst>
        </pc:graphicFrameChg>
      </pc:sldChg>
      <pc:sldChg chg="addSp delSp modSp new add del mod setBg">
        <pc:chgData name="Pablo Jimenez" userId="0b4fcef1dc3f6b3a" providerId="LiveId" clId="{9C443F4E-B73D-498B-8769-CD19304CA313}" dt="2025-02-21T01:02:40.824" v="337" actId="26606"/>
        <pc:sldMkLst>
          <pc:docMk/>
          <pc:sldMk cId="3771364131" sldId="262"/>
        </pc:sldMkLst>
        <pc:spChg chg="add del mod">
          <ac:chgData name="Pablo Jimenez" userId="0b4fcef1dc3f6b3a" providerId="LiveId" clId="{9C443F4E-B73D-498B-8769-CD19304CA313}" dt="2025-02-21T01:02:40.824" v="337" actId="26606"/>
          <ac:spMkLst>
            <pc:docMk/>
            <pc:sldMk cId="3771364131" sldId="262"/>
            <ac:spMk id="2" creationId="{AA4D6EE0-BA24-FDC1-73E8-9A3B94A0AA2C}"/>
          </ac:spMkLst>
        </pc:spChg>
        <pc:spChg chg="del mod">
          <ac:chgData name="Pablo Jimenez" userId="0b4fcef1dc3f6b3a" providerId="LiveId" clId="{9C443F4E-B73D-498B-8769-CD19304CA313}" dt="2025-02-21T00:55:00.043" v="139"/>
          <ac:spMkLst>
            <pc:docMk/>
            <pc:sldMk cId="3771364131" sldId="262"/>
            <ac:spMk id="3" creationId="{F805A518-D7A3-B79C-1C07-119C22E89700}"/>
          </ac:spMkLst>
        </pc:spChg>
        <pc:spChg chg="add">
          <ac:chgData name="Pablo Jimenez" userId="0b4fcef1dc3f6b3a" providerId="LiveId" clId="{9C443F4E-B73D-498B-8769-CD19304CA313}" dt="2025-02-21T01:02:40.824" v="337" actId="26606"/>
          <ac:spMkLst>
            <pc:docMk/>
            <pc:sldMk cId="3771364131" sldId="262"/>
            <ac:spMk id="2052" creationId="{A8384FB5-9ADC-4DDC-881B-597D56F5B15D}"/>
          </ac:spMkLst>
        </pc:spChg>
        <pc:spChg chg="add del">
          <ac:chgData name="Pablo Jimenez" userId="0b4fcef1dc3f6b3a" providerId="LiveId" clId="{9C443F4E-B73D-498B-8769-CD19304CA313}" dt="2025-02-21T00:55:09.317" v="141" actId="26606"/>
          <ac:spMkLst>
            <pc:docMk/>
            <pc:sldMk cId="3771364131" sldId="262"/>
            <ac:spMk id="2055" creationId="{42A4FC2C-047E-45A5-965D-8E1E3BF09BC6}"/>
          </ac:spMkLst>
        </pc:spChg>
        <pc:spChg chg="add">
          <ac:chgData name="Pablo Jimenez" userId="0b4fcef1dc3f6b3a" providerId="LiveId" clId="{9C443F4E-B73D-498B-8769-CD19304CA313}" dt="2025-02-21T01:02:40.824" v="337" actId="26606"/>
          <ac:spMkLst>
            <pc:docMk/>
            <pc:sldMk cId="3771364131" sldId="262"/>
            <ac:spMk id="2057" creationId="{1199E1B1-A8C0-4FE8-A5A8-1CB41D69F857}"/>
          </ac:spMkLst>
        </pc:spChg>
        <pc:spChg chg="add">
          <ac:chgData name="Pablo Jimenez" userId="0b4fcef1dc3f6b3a" providerId="LiveId" clId="{9C443F4E-B73D-498B-8769-CD19304CA313}" dt="2025-02-21T01:02:40.824" v="337" actId="26606"/>
          <ac:spMkLst>
            <pc:docMk/>
            <pc:sldMk cId="3771364131" sldId="262"/>
            <ac:spMk id="2059" creationId="{84A8DE83-DE75-4B41-9DB4-A7EC0B0DEC0B}"/>
          </ac:spMkLst>
        </pc:spChg>
        <pc:spChg chg="add">
          <ac:chgData name="Pablo Jimenez" userId="0b4fcef1dc3f6b3a" providerId="LiveId" clId="{9C443F4E-B73D-498B-8769-CD19304CA313}" dt="2025-02-21T01:02:40.824" v="337" actId="26606"/>
          <ac:spMkLst>
            <pc:docMk/>
            <pc:sldMk cId="3771364131" sldId="262"/>
            <ac:spMk id="2061" creationId="{A7009A0A-BEF5-4EAC-AF15-E4F9F002E239}"/>
          </ac:spMkLst>
        </pc:spChg>
        <pc:grpChg chg="add del">
          <ac:chgData name="Pablo Jimenez" userId="0b4fcef1dc3f6b3a" providerId="LiveId" clId="{9C443F4E-B73D-498B-8769-CD19304CA313}" dt="2025-02-21T00:55:22.268" v="147"/>
          <ac:grpSpMkLst>
            <pc:docMk/>
            <pc:sldMk cId="3771364131" sldId="262"/>
            <ac:grpSpMk id="2060" creationId="{A182C109-9E4C-3C96-8794-9411573CBDAF}"/>
          </ac:grpSpMkLst>
        </pc:grpChg>
        <pc:picChg chg="add mod">
          <ac:chgData name="Pablo Jimenez" userId="0b4fcef1dc3f6b3a" providerId="LiveId" clId="{9C443F4E-B73D-498B-8769-CD19304CA313}" dt="2025-02-21T01:02:40.824" v="337" actId="26606"/>
          <ac:picMkLst>
            <pc:docMk/>
            <pc:sldMk cId="3771364131" sldId="262"/>
            <ac:picMk id="2050" creationId="{E5A964B2-C066-E973-0A3F-868721BBCDA3}"/>
          </ac:picMkLst>
        </pc:picChg>
      </pc:sldChg>
      <pc:sldChg chg="addSp delSp modSp new mod ord setBg">
        <pc:chgData name="Pablo Jimenez" userId="0b4fcef1dc3f6b3a" providerId="LiveId" clId="{9C443F4E-B73D-498B-8769-CD19304CA313}" dt="2025-02-21T01:01:21.795" v="305" actId="26606"/>
        <pc:sldMkLst>
          <pc:docMk/>
          <pc:sldMk cId="312986464" sldId="263"/>
        </pc:sldMkLst>
        <pc:spChg chg="mod">
          <ac:chgData name="Pablo Jimenez" userId="0b4fcef1dc3f6b3a" providerId="LiveId" clId="{9C443F4E-B73D-498B-8769-CD19304CA313}" dt="2025-02-21T01:01:21.795" v="305" actId="26606"/>
          <ac:spMkLst>
            <pc:docMk/>
            <pc:sldMk cId="312986464" sldId="263"/>
            <ac:spMk id="2" creationId="{C14EB65A-4055-A50B-BC27-2537501A9EA6}"/>
          </ac:spMkLst>
        </pc:spChg>
        <pc:spChg chg="del">
          <ac:chgData name="Pablo Jimenez" userId="0b4fcef1dc3f6b3a" providerId="LiveId" clId="{9C443F4E-B73D-498B-8769-CD19304CA313}" dt="2025-02-21T00:50:12.807" v="4"/>
          <ac:spMkLst>
            <pc:docMk/>
            <pc:sldMk cId="312986464" sldId="263"/>
            <ac:spMk id="3" creationId="{B9A514DB-6B74-3465-7CF8-15ECF935966F}"/>
          </ac:spMkLst>
        </pc:spChg>
        <pc:spChg chg="add del mod">
          <ac:chgData name="Pablo Jimenez" userId="0b4fcef1dc3f6b3a" providerId="LiveId" clId="{9C443F4E-B73D-498B-8769-CD19304CA313}" dt="2025-02-21T00:51:57.097" v="13" actId="478"/>
          <ac:spMkLst>
            <pc:docMk/>
            <pc:sldMk cId="312986464" sldId="263"/>
            <ac:spMk id="4" creationId="{0CF870DB-3C0F-99B7-9393-2C83D7DEF8F4}"/>
          </ac:spMkLst>
        </pc:spChg>
        <pc:spChg chg="add del mod">
          <ac:chgData name="Pablo Jimenez" userId="0b4fcef1dc3f6b3a" providerId="LiveId" clId="{9C443F4E-B73D-498B-8769-CD19304CA313}" dt="2025-02-21T00:52:06.100" v="14" actId="3680"/>
          <ac:spMkLst>
            <pc:docMk/>
            <pc:sldMk cId="312986464" sldId="263"/>
            <ac:spMk id="5" creationId="{7199950A-BE62-FCEE-BF9E-A3D116AAA1EF}"/>
          </ac:spMkLst>
        </pc:spChg>
        <pc:spChg chg="add del">
          <ac:chgData name="Pablo Jimenez" userId="0b4fcef1dc3f6b3a" providerId="LiveId" clId="{9C443F4E-B73D-498B-8769-CD19304CA313}" dt="2025-02-21T01:01:16.369" v="300" actId="26606"/>
          <ac:spMkLst>
            <pc:docMk/>
            <pc:sldMk cId="312986464" sldId="263"/>
            <ac:spMk id="11" creationId="{BACC6370-2D7E-4714-9D71-7542949D7D5D}"/>
          </ac:spMkLst>
        </pc:spChg>
        <pc:spChg chg="add del">
          <ac:chgData name="Pablo Jimenez" userId="0b4fcef1dc3f6b3a" providerId="LiveId" clId="{9C443F4E-B73D-498B-8769-CD19304CA313}" dt="2025-02-21T01:01:16.369" v="300" actId="26606"/>
          <ac:spMkLst>
            <pc:docMk/>
            <pc:sldMk cId="312986464" sldId="263"/>
            <ac:spMk id="13" creationId="{F68B3F68-107C-434F-AA38-110D5EA91B85}"/>
          </ac:spMkLst>
        </pc:spChg>
        <pc:spChg chg="add del">
          <ac:chgData name="Pablo Jimenez" userId="0b4fcef1dc3f6b3a" providerId="LiveId" clId="{9C443F4E-B73D-498B-8769-CD19304CA313}" dt="2025-02-21T01:01:16.369" v="300" actId="26606"/>
          <ac:spMkLst>
            <pc:docMk/>
            <pc:sldMk cId="312986464" sldId="263"/>
            <ac:spMk id="15" creationId="{AAD0DBB9-1A4B-4391-81D4-CB19F9AB918A}"/>
          </ac:spMkLst>
        </pc:spChg>
        <pc:spChg chg="add del">
          <ac:chgData name="Pablo Jimenez" userId="0b4fcef1dc3f6b3a" providerId="LiveId" clId="{9C443F4E-B73D-498B-8769-CD19304CA313}" dt="2025-02-21T01:01:16.369" v="300" actId="26606"/>
          <ac:spMkLst>
            <pc:docMk/>
            <pc:sldMk cId="312986464" sldId="263"/>
            <ac:spMk id="17" creationId="{063BBA22-50EA-4C4D-BE05-F1CE4E63AA56}"/>
          </ac:spMkLst>
        </pc:spChg>
        <pc:spChg chg="add del">
          <ac:chgData name="Pablo Jimenez" userId="0b4fcef1dc3f6b3a" providerId="LiveId" clId="{9C443F4E-B73D-498B-8769-CD19304CA313}" dt="2025-02-21T01:01:17.940" v="302" actId="26606"/>
          <ac:spMkLst>
            <pc:docMk/>
            <pc:sldMk cId="312986464" sldId="263"/>
            <ac:spMk id="19" creationId="{BACC6370-2D7E-4714-9D71-7542949D7D5D}"/>
          </ac:spMkLst>
        </pc:spChg>
        <pc:spChg chg="add del">
          <ac:chgData name="Pablo Jimenez" userId="0b4fcef1dc3f6b3a" providerId="LiveId" clId="{9C443F4E-B73D-498B-8769-CD19304CA313}" dt="2025-02-21T01:01:17.940" v="302" actId="26606"/>
          <ac:spMkLst>
            <pc:docMk/>
            <pc:sldMk cId="312986464" sldId="263"/>
            <ac:spMk id="20" creationId="{F68B3F68-107C-434F-AA38-110D5EA91B85}"/>
          </ac:spMkLst>
        </pc:spChg>
        <pc:spChg chg="add del">
          <ac:chgData name="Pablo Jimenez" userId="0b4fcef1dc3f6b3a" providerId="LiveId" clId="{9C443F4E-B73D-498B-8769-CD19304CA313}" dt="2025-02-21T01:01:17.940" v="302" actId="26606"/>
          <ac:spMkLst>
            <pc:docMk/>
            <pc:sldMk cId="312986464" sldId="263"/>
            <ac:spMk id="21" creationId="{AAD0DBB9-1A4B-4391-81D4-CB19F9AB918A}"/>
          </ac:spMkLst>
        </pc:spChg>
        <pc:spChg chg="add del">
          <ac:chgData name="Pablo Jimenez" userId="0b4fcef1dc3f6b3a" providerId="LiveId" clId="{9C443F4E-B73D-498B-8769-CD19304CA313}" dt="2025-02-21T01:01:17.940" v="302" actId="26606"/>
          <ac:spMkLst>
            <pc:docMk/>
            <pc:sldMk cId="312986464" sldId="263"/>
            <ac:spMk id="22" creationId="{063BBA22-50EA-4C4D-BE05-F1CE4E63AA56}"/>
          </ac:spMkLst>
        </pc:spChg>
        <pc:spChg chg="add del">
          <ac:chgData name="Pablo Jimenez" userId="0b4fcef1dc3f6b3a" providerId="LiveId" clId="{9C443F4E-B73D-498B-8769-CD19304CA313}" dt="2025-02-21T01:01:21.724" v="304" actId="26606"/>
          <ac:spMkLst>
            <pc:docMk/>
            <pc:sldMk cId="312986464" sldId="263"/>
            <ac:spMk id="24" creationId="{A8384FB5-9ADC-4DDC-881B-597D56F5B15D}"/>
          </ac:spMkLst>
        </pc:spChg>
        <pc:spChg chg="add del">
          <ac:chgData name="Pablo Jimenez" userId="0b4fcef1dc3f6b3a" providerId="LiveId" clId="{9C443F4E-B73D-498B-8769-CD19304CA313}" dt="2025-02-21T01:01:21.724" v="304" actId="26606"/>
          <ac:spMkLst>
            <pc:docMk/>
            <pc:sldMk cId="312986464" sldId="263"/>
            <ac:spMk id="25" creationId="{1199E1B1-A8C0-4FE8-A5A8-1CB41D69F857}"/>
          </ac:spMkLst>
        </pc:spChg>
        <pc:spChg chg="add del">
          <ac:chgData name="Pablo Jimenez" userId="0b4fcef1dc3f6b3a" providerId="LiveId" clId="{9C443F4E-B73D-498B-8769-CD19304CA313}" dt="2025-02-21T01:01:21.724" v="304" actId="26606"/>
          <ac:spMkLst>
            <pc:docMk/>
            <pc:sldMk cId="312986464" sldId="263"/>
            <ac:spMk id="26" creationId="{84A8DE83-DE75-4B41-9DB4-A7EC0B0DEC0B}"/>
          </ac:spMkLst>
        </pc:spChg>
        <pc:spChg chg="add del">
          <ac:chgData name="Pablo Jimenez" userId="0b4fcef1dc3f6b3a" providerId="LiveId" clId="{9C443F4E-B73D-498B-8769-CD19304CA313}" dt="2025-02-21T01:01:21.724" v="304" actId="26606"/>
          <ac:spMkLst>
            <pc:docMk/>
            <pc:sldMk cId="312986464" sldId="263"/>
            <ac:spMk id="27" creationId="{A7009A0A-BEF5-4EAC-AF15-E4F9F002E239}"/>
          </ac:spMkLst>
        </pc:spChg>
        <pc:spChg chg="add">
          <ac:chgData name="Pablo Jimenez" userId="0b4fcef1dc3f6b3a" providerId="LiveId" clId="{9C443F4E-B73D-498B-8769-CD19304CA313}" dt="2025-02-21T01:01:21.795" v="305" actId="26606"/>
          <ac:spMkLst>
            <pc:docMk/>
            <pc:sldMk cId="312986464" sldId="263"/>
            <ac:spMk id="29" creationId="{BACC6370-2D7E-4714-9D71-7542949D7D5D}"/>
          </ac:spMkLst>
        </pc:spChg>
        <pc:spChg chg="add">
          <ac:chgData name="Pablo Jimenez" userId="0b4fcef1dc3f6b3a" providerId="LiveId" clId="{9C443F4E-B73D-498B-8769-CD19304CA313}" dt="2025-02-21T01:01:21.795" v="305" actId="26606"/>
          <ac:spMkLst>
            <pc:docMk/>
            <pc:sldMk cId="312986464" sldId="263"/>
            <ac:spMk id="30" creationId="{F68B3F68-107C-434F-AA38-110D5EA91B85}"/>
          </ac:spMkLst>
        </pc:spChg>
        <pc:spChg chg="add">
          <ac:chgData name="Pablo Jimenez" userId="0b4fcef1dc3f6b3a" providerId="LiveId" clId="{9C443F4E-B73D-498B-8769-CD19304CA313}" dt="2025-02-21T01:01:21.795" v="305" actId="26606"/>
          <ac:spMkLst>
            <pc:docMk/>
            <pc:sldMk cId="312986464" sldId="263"/>
            <ac:spMk id="31" creationId="{AAD0DBB9-1A4B-4391-81D4-CB19F9AB918A}"/>
          </ac:spMkLst>
        </pc:spChg>
        <pc:spChg chg="add">
          <ac:chgData name="Pablo Jimenez" userId="0b4fcef1dc3f6b3a" providerId="LiveId" clId="{9C443F4E-B73D-498B-8769-CD19304CA313}" dt="2025-02-21T01:01:21.795" v="305" actId="26606"/>
          <ac:spMkLst>
            <pc:docMk/>
            <pc:sldMk cId="312986464" sldId="263"/>
            <ac:spMk id="32" creationId="{063BBA22-50EA-4C4D-BE05-F1CE4E63AA56}"/>
          </ac:spMkLst>
        </pc:spChg>
        <pc:graphicFrameChg chg="add mod ord modGraphic">
          <ac:chgData name="Pablo Jimenez" userId="0b4fcef1dc3f6b3a" providerId="LiveId" clId="{9C443F4E-B73D-498B-8769-CD19304CA313}" dt="2025-02-21T01:01:21.795" v="305" actId="26606"/>
          <ac:graphicFrameMkLst>
            <pc:docMk/>
            <pc:sldMk cId="312986464" sldId="263"/>
            <ac:graphicFrameMk id="6" creationId="{2E1ADF81-3076-E420-062C-F2DF8233813C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FF9954-0166-4B56-AA05-5B52305453B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3A34986-6B1D-43A3-9E9F-14DCA970CC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Top Features Influencing Classification:</a:t>
          </a:r>
        </a:p>
      </dgm:t>
    </dgm:pt>
    <dgm:pt modelId="{FCBD471C-70A7-4880-BE53-D55720FB5C42}" type="parTrans" cxnId="{6CD5B10D-57F6-4795-BBBD-DE7B1BF5F24C}">
      <dgm:prSet/>
      <dgm:spPr/>
      <dgm:t>
        <a:bodyPr/>
        <a:lstStyle/>
        <a:p>
          <a:endParaRPr lang="en-US"/>
        </a:p>
      </dgm:t>
    </dgm:pt>
    <dgm:pt modelId="{0AF09501-1472-4A63-9E7E-2FF50F80204B}" type="sibTrans" cxnId="{6CD5B10D-57F6-4795-BBBD-DE7B1BF5F24C}">
      <dgm:prSet/>
      <dgm:spPr/>
      <dgm:t>
        <a:bodyPr/>
        <a:lstStyle/>
        <a:p>
          <a:endParaRPr lang="en-US"/>
        </a:p>
      </dgm:t>
    </dgm:pt>
    <dgm:pt modelId="{0678DE73-FA38-4700-9B83-2144C30C1C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Feature_1 (~29.9%)</a:t>
          </a:r>
        </a:p>
      </dgm:t>
    </dgm:pt>
    <dgm:pt modelId="{7B28EF15-1E93-4880-B527-358D84AE66E8}" type="parTrans" cxnId="{1510F69B-22B3-4CC5-AD4C-5FC863CECF18}">
      <dgm:prSet/>
      <dgm:spPr/>
      <dgm:t>
        <a:bodyPr/>
        <a:lstStyle/>
        <a:p>
          <a:endParaRPr lang="en-US"/>
        </a:p>
      </dgm:t>
    </dgm:pt>
    <dgm:pt modelId="{4242BA46-E825-4FCE-B549-8F9D51F9ECDD}" type="sibTrans" cxnId="{1510F69B-22B3-4CC5-AD4C-5FC863CECF18}">
      <dgm:prSet/>
      <dgm:spPr/>
      <dgm:t>
        <a:bodyPr/>
        <a:lstStyle/>
        <a:p>
          <a:endParaRPr lang="en-US"/>
        </a:p>
      </dgm:t>
    </dgm:pt>
    <dgm:pt modelId="{22DD5B79-D0B0-40AB-8502-34C0C6F840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Feature_4 (~29.5%)</a:t>
          </a:r>
        </a:p>
      </dgm:t>
    </dgm:pt>
    <dgm:pt modelId="{85B53E9B-B413-4350-9254-31C49F270F54}" type="parTrans" cxnId="{8987E8E5-9E6B-4CD7-8107-7DC88501A538}">
      <dgm:prSet/>
      <dgm:spPr/>
      <dgm:t>
        <a:bodyPr/>
        <a:lstStyle/>
        <a:p>
          <a:endParaRPr lang="en-US"/>
        </a:p>
      </dgm:t>
    </dgm:pt>
    <dgm:pt modelId="{1972A03A-298A-4968-85B9-A33BE6DF9A02}" type="sibTrans" cxnId="{8987E8E5-9E6B-4CD7-8107-7DC88501A538}">
      <dgm:prSet/>
      <dgm:spPr/>
      <dgm:t>
        <a:bodyPr/>
        <a:lstStyle/>
        <a:p>
          <a:endParaRPr lang="en-US"/>
        </a:p>
      </dgm:t>
    </dgm:pt>
    <dgm:pt modelId="{C6882FBD-DBA3-4A5B-98A2-DA4DECBD58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Feature_2 (~29.0%)</a:t>
          </a:r>
        </a:p>
      </dgm:t>
    </dgm:pt>
    <dgm:pt modelId="{355A781C-A417-4ACD-A015-1CCEE6212419}" type="parTrans" cxnId="{BEC01BDF-8B56-4AFA-9C8D-5D6DAE363A36}">
      <dgm:prSet/>
      <dgm:spPr/>
      <dgm:t>
        <a:bodyPr/>
        <a:lstStyle/>
        <a:p>
          <a:endParaRPr lang="en-US"/>
        </a:p>
      </dgm:t>
    </dgm:pt>
    <dgm:pt modelId="{16455E62-0C91-4E73-B2C7-599C3EC4F664}" type="sibTrans" cxnId="{BEC01BDF-8B56-4AFA-9C8D-5D6DAE363A36}">
      <dgm:prSet/>
      <dgm:spPr/>
      <dgm:t>
        <a:bodyPr/>
        <a:lstStyle/>
        <a:p>
          <a:endParaRPr lang="en-US"/>
        </a:p>
      </dgm:t>
    </dgm:pt>
    <dgm:pt modelId="{A3C73D83-D95E-4A49-B5F2-78CD35651C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Feature_5 (~7.5%)</a:t>
          </a:r>
        </a:p>
      </dgm:t>
    </dgm:pt>
    <dgm:pt modelId="{615DFAA5-9040-47E3-92F4-B4AD21494C7C}" type="parTrans" cxnId="{A0865B94-E510-4DED-962F-AB42AC1DEBC8}">
      <dgm:prSet/>
      <dgm:spPr/>
      <dgm:t>
        <a:bodyPr/>
        <a:lstStyle/>
        <a:p>
          <a:endParaRPr lang="en-US"/>
        </a:p>
      </dgm:t>
    </dgm:pt>
    <dgm:pt modelId="{F888823F-F8D4-4B90-B678-38947A2052EC}" type="sibTrans" cxnId="{A0865B94-E510-4DED-962F-AB42AC1DEBC8}">
      <dgm:prSet/>
      <dgm:spPr/>
      <dgm:t>
        <a:bodyPr/>
        <a:lstStyle/>
        <a:p>
          <a:endParaRPr lang="en-US"/>
        </a:p>
      </dgm:t>
    </dgm:pt>
    <dgm:pt modelId="{92214453-D1C8-4D65-A2F1-C17F94A30F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5. Feature_3 (~4.0%)</a:t>
          </a:r>
        </a:p>
      </dgm:t>
    </dgm:pt>
    <dgm:pt modelId="{94C6CA94-E585-4D42-813D-1C5077E2A0B1}" type="parTrans" cxnId="{14F7092B-F483-4E27-9E89-0CAE2B606920}">
      <dgm:prSet/>
      <dgm:spPr/>
      <dgm:t>
        <a:bodyPr/>
        <a:lstStyle/>
        <a:p>
          <a:endParaRPr lang="en-US"/>
        </a:p>
      </dgm:t>
    </dgm:pt>
    <dgm:pt modelId="{C2DC150E-BBD2-4A19-9CE2-CCF1334F132C}" type="sibTrans" cxnId="{14F7092B-F483-4E27-9E89-0CAE2B606920}">
      <dgm:prSet/>
      <dgm:spPr/>
      <dgm:t>
        <a:bodyPr/>
        <a:lstStyle/>
        <a:p>
          <a:endParaRPr lang="en-US"/>
        </a:p>
      </dgm:t>
    </dgm:pt>
    <dgm:pt modelId="{4AA53E70-81B8-4CC4-BDE7-99E1583652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Method Used: RandomForest Built-in Feature Importance</a:t>
          </a:r>
        </a:p>
      </dgm:t>
    </dgm:pt>
    <dgm:pt modelId="{0DAE9DE9-FE5F-4D23-9C73-CC980DEA0AA5}" type="parTrans" cxnId="{655D8874-B36A-4873-80FC-D1AC4FDF9408}">
      <dgm:prSet/>
      <dgm:spPr/>
      <dgm:t>
        <a:bodyPr/>
        <a:lstStyle/>
        <a:p>
          <a:endParaRPr lang="en-US"/>
        </a:p>
      </dgm:t>
    </dgm:pt>
    <dgm:pt modelId="{1210BAB3-E94E-4F5B-87E2-B45779DEF2CD}" type="sibTrans" cxnId="{655D8874-B36A-4873-80FC-D1AC4FDF9408}">
      <dgm:prSet/>
      <dgm:spPr/>
      <dgm:t>
        <a:bodyPr/>
        <a:lstStyle/>
        <a:p>
          <a:endParaRPr lang="en-US"/>
        </a:p>
      </dgm:t>
    </dgm:pt>
    <dgm:pt modelId="{7584DA17-0B50-4213-BCE3-E9691A1B2AC9}" type="pres">
      <dgm:prSet presAssocID="{DCFF9954-0166-4B56-AA05-5B52305453BC}" presName="root" presStyleCnt="0">
        <dgm:presLayoutVars>
          <dgm:dir/>
          <dgm:resizeHandles val="exact"/>
        </dgm:presLayoutVars>
      </dgm:prSet>
      <dgm:spPr/>
    </dgm:pt>
    <dgm:pt modelId="{37916245-93F6-4E9C-9080-3DD7E0692A7A}" type="pres">
      <dgm:prSet presAssocID="{03A34986-6B1D-43A3-9E9F-14DCA970CCC5}" presName="compNode" presStyleCnt="0"/>
      <dgm:spPr/>
    </dgm:pt>
    <dgm:pt modelId="{C5D396ED-517B-45FD-8E5B-97E2505C61A7}" type="pres">
      <dgm:prSet presAssocID="{03A34986-6B1D-43A3-9E9F-14DCA970CCC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B7E6E44-2258-40BD-9513-5A49C7AE047C}" type="pres">
      <dgm:prSet presAssocID="{03A34986-6B1D-43A3-9E9F-14DCA970CCC5}" presName="spaceRect" presStyleCnt="0"/>
      <dgm:spPr/>
    </dgm:pt>
    <dgm:pt modelId="{099BB49B-3048-4C53-B0FF-ACBF014F263B}" type="pres">
      <dgm:prSet presAssocID="{03A34986-6B1D-43A3-9E9F-14DCA970CCC5}" presName="textRect" presStyleLbl="revTx" presStyleIdx="0" presStyleCnt="7">
        <dgm:presLayoutVars>
          <dgm:chMax val="1"/>
          <dgm:chPref val="1"/>
        </dgm:presLayoutVars>
      </dgm:prSet>
      <dgm:spPr/>
    </dgm:pt>
    <dgm:pt modelId="{B22D7A6F-4E0F-4759-98D3-3D1C76662E38}" type="pres">
      <dgm:prSet presAssocID="{0AF09501-1472-4A63-9E7E-2FF50F80204B}" presName="sibTrans" presStyleCnt="0"/>
      <dgm:spPr/>
    </dgm:pt>
    <dgm:pt modelId="{75D34C73-5AFC-418B-A39D-97413854EBFB}" type="pres">
      <dgm:prSet presAssocID="{0678DE73-FA38-4700-9B83-2144C30C1CFD}" presName="compNode" presStyleCnt="0"/>
      <dgm:spPr/>
    </dgm:pt>
    <dgm:pt modelId="{F3AEDE37-2C71-4F3F-AAED-0E3BD47520EF}" type="pres">
      <dgm:prSet presAssocID="{0678DE73-FA38-4700-9B83-2144C30C1CF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7F4AF43-7C94-4F0C-B410-4723ACA591F8}" type="pres">
      <dgm:prSet presAssocID="{0678DE73-FA38-4700-9B83-2144C30C1CFD}" presName="spaceRect" presStyleCnt="0"/>
      <dgm:spPr/>
    </dgm:pt>
    <dgm:pt modelId="{17ED113E-E553-49D9-A65B-30450801D793}" type="pres">
      <dgm:prSet presAssocID="{0678DE73-FA38-4700-9B83-2144C30C1CFD}" presName="textRect" presStyleLbl="revTx" presStyleIdx="1" presStyleCnt="7">
        <dgm:presLayoutVars>
          <dgm:chMax val="1"/>
          <dgm:chPref val="1"/>
        </dgm:presLayoutVars>
      </dgm:prSet>
      <dgm:spPr/>
    </dgm:pt>
    <dgm:pt modelId="{5E2D4760-96DF-4C12-A187-7E10A912276E}" type="pres">
      <dgm:prSet presAssocID="{4242BA46-E825-4FCE-B549-8F9D51F9ECDD}" presName="sibTrans" presStyleCnt="0"/>
      <dgm:spPr/>
    </dgm:pt>
    <dgm:pt modelId="{7C5A54F8-9ACE-436F-B8E9-3B0A778F4366}" type="pres">
      <dgm:prSet presAssocID="{22DD5B79-D0B0-40AB-8502-34C0C6F840E6}" presName="compNode" presStyleCnt="0"/>
      <dgm:spPr/>
    </dgm:pt>
    <dgm:pt modelId="{6064B504-982B-4A4C-A55F-787B017913E3}" type="pres">
      <dgm:prSet presAssocID="{22DD5B79-D0B0-40AB-8502-34C0C6F840E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6B890E4-4C67-4EF8-BCC7-89D8C8120AD2}" type="pres">
      <dgm:prSet presAssocID="{22DD5B79-D0B0-40AB-8502-34C0C6F840E6}" presName="spaceRect" presStyleCnt="0"/>
      <dgm:spPr/>
    </dgm:pt>
    <dgm:pt modelId="{DC8A1D0E-0858-41B3-BE2E-A12F8B0D8462}" type="pres">
      <dgm:prSet presAssocID="{22DD5B79-D0B0-40AB-8502-34C0C6F840E6}" presName="textRect" presStyleLbl="revTx" presStyleIdx="2" presStyleCnt="7">
        <dgm:presLayoutVars>
          <dgm:chMax val="1"/>
          <dgm:chPref val="1"/>
        </dgm:presLayoutVars>
      </dgm:prSet>
      <dgm:spPr/>
    </dgm:pt>
    <dgm:pt modelId="{B0A98E39-84C3-4A2F-A2A5-E469F0806DCE}" type="pres">
      <dgm:prSet presAssocID="{1972A03A-298A-4968-85B9-A33BE6DF9A02}" presName="sibTrans" presStyleCnt="0"/>
      <dgm:spPr/>
    </dgm:pt>
    <dgm:pt modelId="{9F56D0EB-BCAD-4008-A91C-A6006363FA1D}" type="pres">
      <dgm:prSet presAssocID="{C6882FBD-DBA3-4A5B-98A2-DA4DECBD5890}" presName="compNode" presStyleCnt="0"/>
      <dgm:spPr/>
    </dgm:pt>
    <dgm:pt modelId="{D1B503B9-2A81-4791-B59C-E616813DA282}" type="pres">
      <dgm:prSet presAssocID="{C6882FBD-DBA3-4A5B-98A2-DA4DECBD589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58998DA-4A1C-488F-A4F9-9CEC99014B10}" type="pres">
      <dgm:prSet presAssocID="{C6882FBD-DBA3-4A5B-98A2-DA4DECBD5890}" presName="spaceRect" presStyleCnt="0"/>
      <dgm:spPr/>
    </dgm:pt>
    <dgm:pt modelId="{CD9AD691-1A0D-43A9-8346-44CE3B4F65DC}" type="pres">
      <dgm:prSet presAssocID="{C6882FBD-DBA3-4A5B-98A2-DA4DECBD5890}" presName="textRect" presStyleLbl="revTx" presStyleIdx="3" presStyleCnt="7">
        <dgm:presLayoutVars>
          <dgm:chMax val="1"/>
          <dgm:chPref val="1"/>
        </dgm:presLayoutVars>
      </dgm:prSet>
      <dgm:spPr/>
    </dgm:pt>
    <dgm:pt modelId="{1E810A91-D26F-4C56-B58C-C0B6D75DDDF2}" type="pres">
      <dgm:prSet presAssocID="{16455E62-0C91-4E73-B2C7-599C3EC4F664}" presName="sibTrans" presStyleCnt="0"/>
      <dgm:spPr/>
    </dgm:pt>
    <dgm:pt modelId="{45AB9D6E-8755-4F45-8D17-F460159F58E0}" type="pres">
      <dgm:prSet presAssocID="{A3C73D83-D95E-4A49-B5F2-78CD35651C32}" presName="compNode" presStyleCnt="0"/>
      <dgm:spPr/>
    </dgm:pt>
    <dgm:pt modelId="{3145CB07-ED48-47AB-A0F4-A015BCB7BF27}" type="pres">
      <dgm:prSet presAssocID="{A3C73D83-D95E-4A49-B5F2-78CD35651C3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Lock"/>
        </a:ext>
      </dgm:extLst>
    </dgm:pt>
    <dgm:pt modelId="{B7AC219F-0C21-4291-AD12-DA295F6B055D}" type="pres">
      <dgm:prSet presAssocID="{A3C73D83-D95E-4A49-B5F2-78CD35651C32}" presName="spaceRect" presStyleCnt="0"/>
      <dgm:spPr/>
    </dgm:pt>
    <dgm:pt modelId="{C8F7F859-5101-4765-ABD5-EE02B5DC3646}" type="pres">
      <dgm:prSet presAssocID="{A3C73D83-D95E-4A49-B5F2-78CD35651C32}" presName="textRect" presStyleLbl="revTx" presStyleIdx="4" presStyleCnt="7">
        <dgm:presLayoutVars>
          <dgm:chMax val="1"/>
          <dgm:chPref val="1"/>
        </dgm:presLayoutVars>
      </dgm:prSet>
      <dgm:spPr/>
    </dgm:pt>
    <dgm:pt modelId="{F52F61E6-D59C-46B8-B1EC-6C9A3A3AFFEC}" type="pres">
      <dgm:prSet presAssocID="{F888823F-F8D4-4B90-B678-38947A2052EC}" presName="sibTrans" presStyleCnt="0"/>
      <dgm:spPr/>
    </dgm:pt>
    <dgm:pt modelId="{AC379F36-0A13-483B-A892-E839A5370861}" type="pres">
      <dgm:prSet presAssocID="{92214453-D1C8-4D65-A2F1-C17F94A30F07}" presName="compNode" presStyleCnt="0"/>
      <dgm:spPr/>
    </dgm:pt>
    <dgm:pt modelId="{510DB11A-0242-44C7-9653-07C051777BC0}" type="pres">
      <dgm:prSet presAssocID="{92214453-D1C8-4D65-A2F1-C17F94A30F0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14775B2D-7BA9-4944-A82D-F5E6709074AD}" type="pres">
      <dgm:prSet presAssocID="{92214453-D1C8-4D65-A2F1-C17F94A30F07}" presName="spaceRect" presStyleCnt="0"/>
      <dgm:spPr/>
    </dgm:pt>
    <dgm:pt modelId="{3C919D85-2087-4769-8AA7-5DD365F97BC5}" type="pres">
      <dgm:prSet presAssocID="{92214453-D1C8-4D65-A2F1-C17F94A30F07}" presName="textRect" presStyleLbl="revTx" presStyleIdx="5" presStyleCnt="7">
        <dgm:presLayoutVars>
          <dgm:chMax val="1"/>
          <dgm:chPref val="1"/>
        </dgm:presLayoutVars>
      </dgm:prSet>
      <dgm:spPr/>
    </dgm:pt>
    <dgm:pt modelId="{4C559F37-222C-4BA6-9FEA-1B3E109CC336}" type="pres">
      <dgm:prSet presAssocID="{C2DC150E-BBD2-4A19-9CE2-CCF1334F132C}" presName="sibTrans" presStyleCnt="0"/>
      <dgm:spPr/>
    </dgm:pt>
    <dgm:pt modelId="{11B3CC16-452F-48BE-B225-481F65477FE0}" type="pres">
      <dgm:prSet presAssocID="{4AA53E70-81B8-4CC4-BDE7-99E15836523C}" presName="compNode" presStyleCnt="0"/>
      <dgm:spPr/>
    </dgm:pt>
    <dgm:pt modelId="{6F37E345-6D04-4F92-A525-81A91D54A333}" type="pres">
      <dgm:prSet presAssocID="{4AA53E70-81B8-4CC4-BDE7-99E15836523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EEB0EACD-AC62-472A-A0F9-D6E2ADAA58C9}" type="pres">
      <dgm:prSet presAssocID="{4AA53E70-81B8-4CC4-BDE7-99E15836523C}" presName="spaceRect" presStyleCnt="0"/>
      <dgm:spPr/>
    </dgm:pt>
    <dgm:pt modelId="{5D41F344-0B12-4CD4-90DE-D13FFC61F379}" type="pres">
      <dgm:prSet presAssocID="{4AA53E70-81B8-4CC4-BDE7-99E15836523C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6CD5B10D-57F6-4795-BBBD-DE7B1BF5F24C}" srcId="{DCFF9954-0166-4B56-AA05-5B52305453BC}" destId="{03A34986-6B1D-43A3-9E9F-14DCA970CCC5}" srcOrd="0" destOrd="0" parTransId="{FCBD471C-70A7-4880-BE53-D55720FB5C42}" sibTransId="{0AF09501-1472-4A63-9E7E-2FF50F80204B}"/>
    <dgm:cxn modelId="{23670A1B-5707-4757-987F-5DA85F8A334B}" type="presOf" srcId="{92214453-D1C8-4D65-A2F1-C17F94A30F07}" destId="{3C919D85-2087-4769-8AA7-5DD365F97BC5}" srcOrd="0" destOrd="0" presId="urn:microsoft.com/office/officeart/2018/2/layout/IconLabelList"/>
    <dgm:cxn modelId="{BCDD1E1C-08BC-4BF2-A6FF-0BFDDCAE69AF}" type="presOf" srcId="{4AA53E70-81B8-4CC4-BDE7-99E15836523C}" destId="{5D41F344-0B12-4CD4-90DE-D13FFC61F379}" srcOrd="0" destOrd="0" presId="urn:microsoft.com/office/officeart/2018/2/layout/IconLabelList"/>
    <dgm:cxn modelId="{14F7092B-F483-4E27-9E89-0CAE2B606920}" srcId="{DCFF9954-0166-4B56-AA05-5B52305453BC}" destId="{92214453-D1C8-4D65-A2F1-C17F94A30F07}" srcOrd="5" destOrd="0" parTransId="{94C6CA94-E585-4D42-813D-1C5077E2A0B1}" sibTransId="{C2DC150E-BBD2-4A19-9CE2-CCF1334F132C}"/>
    <dgm:cxn modelId="{799C7536-2F58-4912-9406-9BFD10DCD9B2}" type="presOf" srcId="{C6882FBD-DBA3-4A5B-98A2-DA4DECBD5890}" destId="{CD9AD691-1A0D-43A9-8346-44CE3B4F65DC}" srcOrd="0" destOrd="0" presId="urn:microsoft.com/office/officeart/2018/2/layout/IconLabelList"/>
    <dgm:cxn modelId="{655D8874-B36A-4873-80FC-D1AC4FDF9408}" srcId="{DCFF9954-0166-4B56-AA05-5B52305453BC}" destId="{4AA53E70-81B8-4CC4-BDE7-99E15836523C}" srcOrd="6" destOrd="0" parTransId="{0DAE9DE9-FE5F-4D23-9C73-CC980DEA0AA5}" sibTransId="{1210BAB3-E94E-4F5B-87E2-B45779DEF2CD}"/>
    <dgm:cxn modelId="{C4EB6D81-C476-4651-94E8-622C11C14D59}" type="presOf" srcId="{0678DE73-FA38-4700-9B83-2144C30C1CFD}" destId="{17ED113E-E553-49D9-A65B-30450801D793}" srcOrd="0" destOrd="0" presId="urn:microsoft.com/office/officeart/2018/2/layout/IconLabelList"/>
    <dgm:cxn modelId="{A0865B94-E510-4DED-962F-AB42AC1DEBC8}" srcId="{DCFF9954-0166-4B56-AA05-5B52305453BC}" destId="{A3C73D83-D95E-4A49-B5F2-78CD35651C32}" srcOrd="4" destOrd="0" parTransId="{615DFAA5-9040-47E3-92F4-B4AD21494C7C}" sibTransId="{F888823F-F8D4-4B90-B678-38947A2052EC}"/>
    <dgm:cxn modelId="{1510F69B-22B3-4CC5-AD4C-5FC863CECF18}" srcId="{DCFF9954-0166-4B56-AA05-5B52305453BC}" destId="{0678DE73-FA38-4700-9B83-2144C30C1CFD}" srcOrd="1" destOrd="0" parTransId="{7B28EF15-1E93-4880-B527-358D84AE66E8}" sibTransId="{4242BA46-E825-4FCE-B549-8F9D51F9ECDD}"/>
    <dgm:cxn modelId="{CED634A7-065E-4305-AF26-CD57C7E2B358}" type="presOf" srcId="{03A34986-6B1D-43A3-9E9F-14DCA970CCC5}" destId="{099BB49B-3048-4C53-B0FF-ACBF014F263B}" srcOrd="0" destOrd="0" presId="urn:microsoft.com/office/officeart/2018/2/layout/IconLabelList"/>
    <dgm:cxn modelId="{7A08FCB3-8EE6-40C3-932B-DD56DBBE8C57}" type="presOf" srcId="{DCFF9954-0166-4B56-AA05-5B52305453BC}" destId="{7584DA17-0B50-4213-BCE3-E9691A1B2AC9}" srcOrd="0" destOrd="0" presId="urn:microsoft.com/office/officeart/2018/2/layout/IconLabelList"/>
    <dgm:cxn modelId="{8E9E8ADE-47B0-4955-85BD-4BBB856D3A3E}" type="presOf" srcId="{A3C73D83-D95E-4A49-B5F2-78CD35651C32}" destId="{C8F7F859-5101-4765-ABD5-EE02B5DC3646}" srcOrd="0" destOrd="0" presId="urn:microsoft.com/office/officeart/2018/2/layout/IconLabelList"/>
    <dgm:cxn modelId="{BEC01BDF-8B56-4AFA-9C8D-5D6DAE363A36}" srcId="{DCFF9954-0166-4B56-AA05-5B52305453BC}" destId="{C6882FBD-DBA3-4A5B-98A2-DA4DECBD5890}" srcOrd="3" destOrd="0" parTransId="{355A781C-A417-4ACD-A015-1CCEE6212419}" sibTransId="{16455E62-0C91-4E73-B2C7-599C3EC4F664}"/>
    <dgm:cxn modelId="{8987E8E5-9E6B-4CD7-8107-7DC88501A538}" srcId="{DCFF9954-0166-4B56-AA05-5B52305453BC}" destId="{22DD5B79-D0B0-40AB-8502-34C0C6F840E6}" srcOrd="2" destOrd="0" parTransId="{85B53E9B-B413-4350-9254-31C49F270F54}" sibTransId="{1972A03A-298A-4968-85B9-A33BE6DF9A02}"/>
    <dgm:cxn modelId="{91972BF8-858C-47C9-A42E-D79CB288BDE4}" type="presOf" srcId="{22DD5B79-D0B0-40AB-8502-34C0C6F840E6}" destId="{DC8A1D0E-0858-41B3-BE2E-A12F8B0D8462}" srcOrd="0" destOrd="0" presId="urn:microsoft.com/office/officeart/2018/2/layout/IconLabelList"/>
    <dgm:cxn modelId="{49693B68-52E3-4083-B402-3F0836AB92F9}" type="presParOf" srcId="{7584DA17-0B50-4213-BCE3-E9691A1B2AC9}" destId="{37916245-93F6-4E9C-9080-3DD7E0692A7A}" srcOrd="0" destOrd="0" presId="urn:microsoft.com/office/officeart/2018/2/layout/IconLabelList"/>
    <dgm:cxn modelId="{B53EBF1A-31BD-43CA-8D03-EA6E72A4F95B}" type="presParOf" srcId="{37916245-93F6-4E9C-9080-3DD7E0692A7A}" destId="{C5D396ED-517B-45FD-8E5B-97E2505C61A7}" srcOrd="0" destOrd="0" presId="urn:microsoft.com/office/officeart/2018/2/layout/IconLabelList"/>
    <dgm:cxn modelId="{EB8219A4-84EF-43F8-979C-B7687C4D762A}" type="presParOf" srcId="{37916245-93F6-4E9C-9080-3DD7E0692A7A}" destId="{FB7E6E44-2258-40BD-9513-5A49C7AE047C}" srcOrd="1" destOrd="0" presId="urn:microsoft.com/office/officeart/2018/2/layout/IconLabelList"/>
    <dgm:cxn modelId="{2F0B992B-CEEC-4BBF-90B6-6C5E3CA7B174}" type="presParOf" srcId="{37916245-93F6-4E9C-9080-3DD7E0692A7A}" destId="{099BB49B-3048-4C53-B0FF-ACBF014F263B}" srcOrd="2" destOrd="0" presId="urn:microsoft.com/office/officeart/2018/2/layout/IconLabelList"/>
    <dgm:cxn modelId="{7F467679-2DBF-4153-8A54-906D3B694F11}" type="presParOf" srcId="{7584DA17-0B50-4213-BCE3-E9691A1B2AC9}" destId="{B22D7A6F-4E0F-4759-98D3-3D1C76662E38}" srcOrd="1" destOrd="0" presId="urn:microsoft.com/office/officeart/2018/2/layout/IconLabelList"/>
    <dgm:cxn modelId="{BB21F0D4-4049-45EC-933C-6D8DAFDC2AAB}" type="presParOf" srcId="{7584DA17-0B50-4213-BCE3-E9691A1B2AC9}" destId="{75D34C73-5AFC-418B-A39D-97413854EBFB}" srcOrd="2" destOrd="0" presId="urn:microsoft.com/office/officeart/2018/2/layout/IconLabelList"/>
    <dgm:cxn modelId="{3C8B799D-2EE8-4758-8C81-5C000C7EE513}" type="presParOf" srcId="{75D34C73-5AFC-418B-A39D-97413854EBFB}" destId="{F3AEDE37-2C71-4F3F-AAED-0E3BD47520EF}" srcOrd="0" destOrd="0" presId="urn:microsoft.com/office/officeart/2018/2/layout/IconLabelList"/>
    <dgm:cxn modelId="{73F655E4-5C73-43C1-AECA-DFED7E7EEB6F}" type="presParOf" srcId="{75D34C73-5AFC-418B-A39D-97413854EBFB}" destId="{77F4AF43-7C94-4F0C-B410-4723ACA591F8}" srcOrd="1" destOrd="0" presId="urn:microsoft.com/office/officeart/2018/2/layout/IconLabelList"/>
    <dgm:cxn modelId="{4D3A15D3-EB5E-4327-9EF8-08BFEB025054}" type="presParOf" srcId="{75D34C73-5AFC-418B-A39D-97413854EBFB}" destId="{17ED113E-E553-49D9-A65B-30450801D793}" srcOrd="2" destOrd="0" presId="urn:microsoft.com/office/officeart/2018/2/layout/IconLabelList"/>
    <dgm:cxn modelId="{9A4490F3-72ED-4B40-BE10-BA1A030CD3AE}" type="presParOf" srcId="{7584DA17-0B50-4213-BCE3-E9691A1B2AC9}" destId="{5E2D4760-96DF-4C12-A187-7E10A912276E}" srcOrd="3" destOrd="0" presId="urn:microsoft.com/office/officeart/2018/2/layout/IconLabelList"/>
    <dgm:cxn modelId="{5BA38EB4-5BBD-405C-B19A-B7B74A75FCC7}" type="presParOf" srcId="{7584DA17-0B50-4213-BCE3-E9691A1B2AC9}" destId="{7C5A54F8-9ACE-436F-B8E9-3B0A778F4366}" srcOrd="4" destOrd="0" presId="urn:microsoft.com/office/officeart/2018/2/layout/IconLabelList"/>
    <dgm:cxn modelId="{EAB56F19-3351-4A96-8146-AE94E146342B}" type="presParOf" srcId="{7C5A54F8-9ACE-436F-B8E9-3B0A778F4366}" destId="{6064B504-982B-4A4C-A55F-787B017913E3}" srcOrd="0" destOrd="0" presId="urn:microsoft.com/office/officeart/2018/2/layout/IconLabelList"/>
    <dgm:cxn modelId="{9617ED04-ED9F-4DD7-932B-79764607755F}" type="presParOf" srcId="{7C5A54F8-9ACE-436F-B8E9-3B0A778F4366}" destId="{C6B890E4-4C67-4EF8-BCC7-89D8C8120AD2}" srcOrd="1" destOrd="0" presId="urn:microsoft.com/office/officeart/2018/2/layout/IconLabelList"/>
    <dgm:cxn modelId="{22F678A3-DB70-4505-A07F-BEE4B0B9AFF3}" type="presParOf" srcId="{7C5A54F8-9ACE-436F-B8E9-3B0A778F4366}" destId="{DC8A1D0E-0858-41B3-BE2E-A12F8B0D8462}" srcOrd="2" destOrd="0" presId="urn:microsoft.com/office/officeart/2018/2/layout/IconLabelList"/>
    <dgm:cxn modelId="{9F620ED3-C96D-4EBC-A9EB-A32F597C83CA}" type="presParOf" srcId="{7584DA17-0B50-4213-BCE3-E9691A1B2AC9}" destId="{B0A98E39-84C3-4A2F-A2A5-E469F0806DCE}" srcOrd="5" destOrd="0" presId="urn:microsoft.com/office/officeart/2018/2/layout/IconLabelList"/>
    <dgm:cxn modelId="{999C2DD9-B163-4B80-A8CC-9E96E19763F4}" type="presParOf" srcId="{7584DA17-0B50-4213-BCE3-E9691A1B2AC9}" destId="{9F56D0EB-BCAD-4008-A91C-A6006363FA1D}" srcOrd="6" destOrd="0" presId="urn:microsoft.com/office/officeart/2018/2/layout/IconLabelList"/>
    <dgm:cxn modelId="{EEE46487-6D3A-4E11-9105-57FBA9BF54D4}" type="presParOf" srcId="{9F56D0EB-BCAD-4008-A91C-A6006363FA1D}" destId="{D1B503B9-2A81-4791-B59C-E616813DA282}" srcOrd="0" destOrd="0" presId="urn:microsoft.com/office/officeart/2018/2/layout/IconLabelList"/>
    <dgm:cxn modelId="{A3C2AB8A-50E8-4614-BAF1-596394E0BB07}" type="presParOf" srcId="{9F56D0EB-BCAD-4008-A91C-A6006363FA1D}" destId="{458998DA-4A1C-488F-A4F9-9CEC99014B10}" srcOrd="1" destOrd="0" presId="urn:microsoft.com/office/officeart/2018/2/layout/IconLabelList"/>
    <dgm:cxn modelId="{66888506-6F6E-4D67-89E8-8A0AA4909988}" type="presParOf" srcId="{9F56D0EB-BCAD-4008-A91C-A6006363FA1D}" destId="{CD9AD691-1A0D-43A9-8346-44CE3B4F65DC}" srcOrd="2" destOrd="0" presId="urn:microsoft.com/office/officeart/2018/2/layout/IconLabelList"/>
    <dgm:cxn modelId="{659E6C0B-1307-4C21-B404-457FBE5B4194}" type="presParOf" srcId="{7584DA17-0B50-4213-BCE3-E9691A1B2AC9}" destId="{1E810A91-D26F-4C56-B58C-C0B6D75DDDF2}" srcOrd="7" destOrd="0" presId="urn:microsoft.com/office/officeart/2018/2/layout/IconLabelList"/>
    <dgm:cxn modelId="{384D2EBB-3F72-4503-8400-1F22DC0AEF12}" type="presParOf" srcId="{7584DA17-0B50-4213-BCE3-E9691A1B2AC9}" destId="{45AB9D6E-8755-4F45-8D17-F460159F58E0}" srcOrd="8" destOrd="0" presId="urn:microsoft.com/office/officeart/2018/2/layout/IconLabelList"/>
    <dgm:cxn modelId="{DD887A6B-6A0B-4E30-9254-E1D5C1653871}" type="presParOf" srcId="{45AB9D6E-8755-4F45-8D17-F460159F58E0}" destId="{3145CB07-ED48-47AB-A0F4-A015BCB7BF27}" srcOrd="0" destOrd="0" presId="urn:microsoft.com/office/officeart/2018/2/layout/IconLabelList"/>
    <dgm:cxn modelId="{C1DDC2D3-79AF-4BB9-8727-C634E9D83C13}" type="presParOf" srcId="{45AB9D6E-8755-4F45-8D17-F460159F58E0}" destId="{B7AC219F-0C21-4291-AD12-DA295F6B055D}" srcOrd="1" destOrd="0" presId="urn:microsoft.com/office/officeart/2018/2/layout/IconLabelList"/>
    <dgm:cxn modelId="{BFE830C2-B386-4A1F-9197-887A9D25A6EC}" type="presParOf" srcId="{45AB9D6E-8755-4F45-8D17-F460159F58E0}" destId="{C8F7F859-5101-4765-ABD5-EE02B5DC3646}" srcOrd="2" destOrd="0" presId="urn:microsoft.com/office/officeart/2018/2/layout/IconLabelList"/>
    <dgm:cxn modelId="{65C5CDB0-A191-4F82-B96E-24AFB95ABB89}" type="presParOf" srcId="{7584DA17-0B50-4213-BCE3-E9691A1B2AC9}" destId="{F52F61E6-D59C-46B8-B1EC-6C9A3A3AFFEC}" srcOrd="9" destOrd="0" presId="urn:microsoft.com/office/officeart/2018/2/layout/IconLabelList"/>
    <dgm:cxn modelId="{FB63293C-4A20-4F81-AD3C-C44C338DD172}" type="presParOf" srcId="{7584DA17-0B50-4213-BCE3-E9691A1B2AC9}" destId="{AC379F36-0A13-483B-A892-E839A5370861}" srcOrd="10" destOrd="0" presId="urn:microsoft.com/office/officeart/2018/2/layout/IconLabelList"/>
    <dgm:cxn modelId="{8579D06B-0197-48E7-A5B8-EB2B241D4ED6}" type="presParOf" srcId="{AC379F36-0A13-483B-A892-E839A5370861}" destId="{510DB11A-0242-44C7-9653-07C051777BC0}" srcOrd="0" destOrd="0" presId="urn:microsoft.com/office/officeart/2018/2/layout/IconLabelList"/>
    <dgm:cxn modelId="{76A28D49-BCBA-43AB-A64B-686BF57A31FE}" type="presParOf" srcId="{AC379F36-0A13-483B-A892-E839A5370861}" destId="{14775B2D-7BA9-4944-A82D-F5E6709074AD}" srcOrd="1" destOrd="0" presId="urn:microsoft.com/office/officeart/2018/2/layout/IconLabelList"/>
    <dgm:cxn modelId="{EB22E30B-6892-41F5-A1E9-190FF1027264}" type="presParOf" srcId="{AC379F36-0A13-483B-A892-E839A5370861}" destId="{3C919D85-2087-4769-8AA7-5DD365F97BC5}" srcOrd="2" destOrd="0" presId="urn:microsoft.com/office/officeart/2018/2/layout/IconLabelList"/>
    <dgm:cxn modelId="{6F5BF056-872F-4A75-9127-74FCAC3A1898}" type="presParOf" srcId="{7584DA17-0B50-4213-BCE3-E9691A1B2AC9}" destId="{4C559F37-222C-4BA6-9FEA-1B3E109CC336}" srcOrd="11" destOrd="0" presId="urn:microsoft.com/office/officeart/2018/2/layout/IconLabelList"/>
    <dgm:cxn modelId="{C29F6054-6AAA-48D6-B01E-E1743CF2D66C}" type="presParOf" srcId="{7584DA17-0B50-4213-BCE3-E9691A1B2AC9}" destId="{11B3CC16-452F-48BE-B225-481F65477FE0}" srcOrd="12" destOrd="0" presId="urn:microsoft.com/office/officeart/2018/2/layout/IconLabelList"/>
    <dgm:cxn modelId="{2D9D9D95-691B-4B34-A0A8-BCF575E3F71E}" type="presParOf" srcId="{11B3CC16-452F-48BE-B225-481F65477FE0}" destId="{6F37E345-6D04-4F92-A525-81A91D54A333}" srcOrd="0" destOrd="0" presId="urn:microsoft.com/office/officeart/2018/2/layout/IconLabelList"/>
    <dgm:cxn modelId="{D31C4989-A753-41B5-81BF-68FC4ADD72DC}" type="presParOf" srcId="{11B3CC16-452F-48BE-B225-481F65477FE0}" destId="{EEB0EACD-AC62-472A-A0F9-D6E2ADAA58C9}" srcOrd="1" destOrd="0" presId="urn:microsoft.com/office/officeart/2018/2/layout/IconLabelList"/>
    <dgm:cxn modelId="{4CA5EF8A-A853-499D-8D99-0790948FD1C5}" type="presParOf" srcId="{11B3CC16-452F-48BE-B225-481F65477FE0}" destId="{5D41F344-0B12-4CD4-90DE-D13FFC61F37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C463FD-B993-464E-BE96-2E1911D9122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978AEF-CE0F-40C8-9FBB-92A87725AD96}">
      <dgm:prSet/>
      <dgm:spPr/>
      <dgm:t>
        <a:bodyPr/>
        <a:lstStyle/>
        <a:p>
          <a:r>
            <a:rPr lang="en-US"/>
            <a:t>- Feature importance varies at both global and local levels.</a:t>
          </a:r>
        </a:p>
      </dgm:t>
    </dgm:pt>
    <dgm:pt modelId="{BDAF21DC-ABDC-4F20-B6FA-46881F97A47D}" type="parTrans" cxnId="{05B5BC21-2A99-493F-910F-63CC5B697864}">
      <dgm:prSet/>
      <dgm:spPr/>
      <dgm:t>
        <a:bodyPr/>
        <a:lstStyle/>
        <a:p>
          <a:endParaRPr lang="en-US"/>
        </a:p>
      </dgm:t>
    </dgm:pt>
    <dgm:pt modelId="{92386D85-EF65-4F14-ABAF-770F9EB4A03A}" type="sibTrans" cxnId="{05B5BC21-2A99-493F-910F-63CC5B69786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2AD2C6C-DDC1-40DC-A19B-4E195885A405}">
      <dgm:prSet/>
      <dgm:spPr/>
      <dgm:t>
        <a:bodyPr/>
        <a:lstStyle/>
        <a:p>
          <a:r>
            <a:rPr lang="en-US"/>
            <a:t>- Feature_2 is most critical for Observation #4, while Feature_4 dominates for Observation #20.</a:t>
          </a:r>
        </a:p>
      </dgm:t>
    </dgm:pt>
    <dgm:pt modelId="{25A694E2-ECC1-4B5E-BF21-B64204029BA7}" type="parTrans" cxnId="{C7078987-51AD-4728-9837-ADFA08C0521F}">
      <dgm:prSet/>
      <dgm:spPr/>
      <dgm:t>
        <a:bodyPr/>
        <a:lstStyle/>
        <a:p>
          <a:endParaRPr lang="en-US"/>
        </a:p>
      </dgm:t>
    </dgm:pt>
    <dgm:pt modelId="{4FA1F7C5-CBC8-4BB1-B7DB-1CFC52426F33}" type="sibTrans" cxnId="{C7078987-51AD-4728-9837-ADFA08C0521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0CBE4C0-BB62-4336-867A-D1E2A158E2F1}">
      <dgm:prSet/>
      <dgm:spPr/>
      <dgm:t>
        <a:bodyPr/>
        <a:lstStyle/>
        <a:p>
          <a:r>
            <a:rPr lang="en-US"/>
            <a:t>- Feature_3 consistently has the least impact.</a:t>
          </a:r>
        </a:p>
      </dgm:t>
    </dgm:pt>
    <dgm:pt modelId="{464140C9-403F-4757-84DF-9D877377DB34}" type="parTrans" cxnId="{0139FBCF-932E-4387-B923-084D09E90449}">
      <dgm:prSet/>
      <dgm:spPr/>
      <dgm:t>
        <a:bodyPr/>
        <a:lstStyle/>
        <a:p>
          <a:endParaRPr lang="en-US"/>
        </a:p>
      </dgm:t>
    </dgm:pt>
    <dgm:pt modelId="{26D2853C-6578-4BEF-B882-F007AC8E2E0F}" type="sibTrans" cxnId="{0139FBCF-932E-4387-B923-084D09E9044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59D8D71-B7D2-47ED-8BE4-E7327F8529CB}">
      <dgm:prSet/>
      <dgm:spPr/>
      <dgm:t>
        <a:bodyPr/>
        <a:lstStyle/>
        <a:p>
          <a:r>
            <a:rPr lang="en-US"/>
            <a:t>- Further refinement could enhance interpretability and accuracy.</a:t>
          </a:r>
        </a:p>
      </dgm:t>
    </dgm:pt>
    <dgm:pt modelId="{321FFA25-4CDB-4BA7-B83F-469635376A46}" type="parTrans" cxnId="{0E751166-BFBC-4D17-B922-D81892C8FDEB}">
      <dgm:prSet/>
      <dgm:spPr/>
      <dgm:t>
        <a:bodyPr/>
        <a:lstStyle/>
        <a:p>
          <a:endParaRPr lang="en-US"/>
        </a:p>
      </dgm:t>
    </dgm:pt>
    <dgm:pt modelId="{9D9F1896-E2B1-48B2-BF40-81D4F6632E08}" type="sibTrans" cxnId="{0E751166-BFBC-4D17-B922-D81892C8FDEB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C6E94B2F-3066-4B31-9ECB-0B353F60F846}" type="pres">
      <dgm:prSet presAssocID="{54C463FD-B993-464E-BE96-2E1911D91227}" presName="Name0" presStyleCnt="0">
        <dgm:presLayoutVars>
          <dgm:animLvl val="lvl"/>
          <dgm:resizeHandles val="exact"/>
        </dgm:presLayoutVars>
      </dgm:prSet>
      <dgm:spPr/>
    </dgm:pt>
    <dgm:pt modelId="{55438A62-F687-41F8-8DE8-59EE9A988CA2}" type="pres">
      <dgm:prSet presAssocID="{C1978AEF-CE0F-40C8-9FBB-92A87725AD96}" presName="compositeNode" presStyleCnt="0">
        <dgm:presLayoutVars>
          <dgm:bulletEnabled val="1"/>
        </dgm:presLayoutVars>
      </dgm:prSet>
      <dgm:spPr/>
    </dgm:pt>
    <dgm:pt modelId="{EE1E9446-1811-4E20-BAA4-253C1BF1E944}" type="pres">
      <dgm:prSet presAssocID="{C1978AEF-CE0F-40C8-9FBB-92A87725AD96}" presName="bgRect" presStyleLbl="alignNode1" presStyleIdx="0" presStyleCnt="4"/>
      <dgm:spPr/>
    </dgm:pt>
    <dgm:pt modelId="{9EAE676C-E186-4D1C-87F1-137E36796FF2}" type="pres">
      <dgm:prSet presAssocID="{92386D85-EF65-4F14-ABAF-770F9EB4A03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9B90CB61-DF3F-4D49-89AA-237AFF182015}" type="pres">
      <dgm:prSet presAssocID="{C1978AEF-CE0F-40C8-9FBB-92A87725AD96}" presName="nodeRect" presStyleLbl="alignNode1" presStyleIdx="0" presStyleCnt="4">
        <dgm:presLayoutVars>
          <dgm:bulletEnabled val="1"/>
        </dgm:presLayoutVars>
      </dgm:prSet>
      <dgm:spPr/>
    </dgm:pt>
    <dgm:pt modelId="{3FC1DC01-BC1F-450A-BF31-D706F6DEFCFE}" type="pres">
      <dgm:prSet presAssocID="{92386D85-EF65-4F14-ABAF-770F9EB4A03A}" presName="sibTrans" presStyleCnt="0"/>
      <dgm:spPr/>
    </dgm:pt>
    <dgm:pt modelId="{475118C2-7B5A-4445-9C53-D16A29DBEAB6}" type="pres">
      <dgm:prSet presAssocID="{52AD2C6C-DDC1-40DC-A19B-4E195885A405}" presName="compositeNode" presStyleCnt="0">
        <dgm:presLayoutVars>
          <dgm:bulletEnabled val="1"/>
        </dgm:presLayoutVars>
      </dgm:prSet>
      <dgm:spPr/>
    </dgm:pt>
    <dgm:pt modelId="{D05BAB35-02C2-4268-8C49-4242030892EB}" type="pres">
      <dgm:prSet presAssocID="{52AD2C6C-DDC1-40DC-A19B-4E195885A405}" presName="bgRect" presStyleLbl="alignNode1" presStyleIdx="1" presStyleCnt="4"/>
      <dgm:spPr/>
    </dgm:pt>
    <dgm:pt modelId="{FDD8E127-E7A2-4BB6-9361-C39C730E3E62}" type="pres">
      <dgm:prSet presAssocID="{4FA1F7C5-CBC8-4BB1-B7DB-1CFC52426F3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C1E67987-B4D6-4C50-B004-587C49A3117C}" type="pres">
      <dgm:prSet presAssocID="{52AD2C6C-DDC1-40DC-A19B-4E195885A405}" presName="nodeRect" presStyleLbl="alignNode1" presStyleIdx="1" presStyleCnt="4">
        <dgm:presLayoutVars>
          <dgm:bulletEnabled val="1"/>
        </dgm:presLayoutVars>
      </dgm:prSet>
      <dgm:spPr/>
    </dgm:pt>
    <dgm:pt modelId="{C904B5AA-201C-4EA5-BCA4-63AC2ACAC021}" type="pres">
      <dgm:prSet presAssocID="{4FA1F7C5-CBC8-4BB1-B7DB-1CFC52426F33}" presName="sibTrans" presStyleCnt="0"/>
      <dgm:spPr/>
    </dgm:pt>
    <dgm:pt modelId="{363418D3-D060-45CF-8C9D-8D0A725D2675}" type="pres">
      <dgm:prSet presAssocID="{50CBE4C0-BB62-4336-867A-D1E2A158E2F1}" presName="compositeNode" presStyleCnt="0">
        <dgm:presLayoutVars>
          <dgm:bulletEnabled val="1"/>
        </dgm:presLayoutVars>
      </dgm:prSet>
      <dgm:spPr/>
    </dgm:pt>
    <dgm:pt modelId="{825FDC58-6EEF-4A5A-9241-D305BD46076E}" type="pres">
      <dgm:prSet presAssocID="{50CBE4C0-BB62-4336-867A-D1E2A158E2F1}" presName="bgRect" presStyleLbl="alignNode1" presStyleIdx="2" presStyleCnt="4"/>
      <dgm:spPr/>
    </dgm:pt>
    <dgm:pt modelId="{47DDA145-28B7-4298-ADA4-7FC0B64C7000}" type="pres">
      <dgm:prSet presAssocID="{26D2853C-6578-4BEF-B882-F007AC8E2E0F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C41D1966-FCB5-40DB-A72D-23D136A71853}" type="pres">
      <dgm:prSet presAssocID="{50CBE4C0-BB62-4336-867A-D1E2A158E2F1}" presName="nodeRect" presStyleLbl="alignNode1" presStyleIdx="2" presStyleCnt="4">
        <dgm:presLayoutVars>
          <dgm:bulletEnabled val="1"/>
        </dgm:presLayoutVars>
      </dgm:prSet>
      <dgm:spPr/>
    </dgm:pt>
    <dgm:pt modelId="{4FAEB38C-C40D-4775-A513-35F8EB449465}" type="pres">
      <dgm:prSet presAssocID="{26D2853C-6578-4BEF-B882-F007AC8E2E0F}" presName="sibTrans" presStyleCnt="0"/>
      <dgm:spPr/>
    </dgm:pt>
    <dgm:pt modelId="{776B302E-2C1D-4730-A89A-55C4EAC498CB}" type="pres">
      <dgm:prSet presAssocID="{259D8D71-B7D2-47ED-8BE4-E7327F8529CB}" presName="compositeNode" presStyleCnt="0">
        <dgm:presLayoutVars>
          <dgm:bulletEnabled val="1"/>
        </dgm:presLayoutVars>
      </dgm:prSet>
      <dgm:spPr/>
    </dgm:pt>
    <dgm:pt modelId="{F87E99F1-C31C-4884-82E8-603634CB0EF7}" type="pres">
      <dgm:prSet presAssocID="{259D8D71-B7D2-47ED-8BE4-E7327F8529CB}" presName="bgRect" presStyleLbl="alignNode1" presStyleIdx="3" presStyleCnt="4"/>
      <dgm:spPr/>
    </dgm:pt>
    <dgm:pt modelId="{51AF75DD-C04C-4B35-9F7B-4800079A4724}" type="pres">
      <dgm:prSet presAssocID="{9D9F1896-E2B1-48B2-BF40-81D4F6632E08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A3B790C3-1798-42A8-95DB-C34A009F2F8F}" type="pres">
      <dgm:prSet presAssocID="{259D8D71-B7D2-47ED-8BE4-E7327F8529CB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05B5BC21-2A99-493F-910F-63CC5B697864}" srcId="{54C463FD-B993-464E-BE96-2E1911D91227}" destId="{C1978AEF-CE0F-40C8-9FBB-92A87725AD96}" srcOrd="0" destOrd="0" parTransId="{BDAF21DC-ABDC-4F20-B6FA-46881F97A47D}" sibTransId="{92386D85-EF65-4F14-ABAF-770F9EB4A03A}"/>
    <dgm:cxn modelId="{BF976F2A-8DF1-4F91-909D-4950C23A08F6}" type="presOf" srcId="{C1978AEF-CE0F-40C8-9FBB-92A87725AD96}" destId="{EE1E9446-1811-4E20-BAA4-253C1BF1E944}" srcOrd="0" destOrd="0" presId="urn:microsoft.com/office/officeart/2016/7/layout/LinearBlockProcessNumbered"/>
    <dgm:cxn modelId="{E8FADD31-F742-4EDF-BD0C-1206B103F278}" type="presOf" srcId="{54C463FD-B993-464E-BE96-2E1911D91227}" destId="{C6E94B2F-3066-4B31-9ECB-0B353F60F846}" srcOrd="0" destOrd="0" presId="urn:microsoft.com/office/officeart/2016/7/layout/LinearBlockProcessNumbered"/>
    <dgm:cxn modelId="{9F856A62-ED0D-408D-A9C6-05F6A41AA520}" type="presOf" srcId="{259D8D71-B7D2-47ED-8BE4-E7327F8529CB}" destId="{A3B790C3-1798-42A8-95DB-C34A009F2F8F}" srcOrd="1" destOrd="0" presId="urn:microsoft.com/office/officeart/2016/7/layout/LinearBlockProcessNumbered"/>
    <dgm:cxn modelId="{0E751166-BFBC-4D17-B922-D81892C8FDEB}" srcId="{54C463FD-B993-464E-BE96-2E1911D91227}" destId="{259D8D71-B7D2-47ED-8BE4-E7327F8529CB}" srcOrd="3" destOrd="0" parTransId="{321FFA25-4CDB-4BA7-B83F-469635376A46}" sibTransId="{9D9F1896-E2B1-48B2-BF40-81D4F6632E08}"/>
    <dgm:cxn modelId="{B33E0470-417B-42FA-B5C2-E5310C1183A6}" type="presOf" srcId="{92386D85-EF65-4F14-ABAF-770F9EB4A03A}" destId="{9EAE676C-E186-4D1C-87F1-137E36796FF2}" srcOrd="0" destOrd="0" presId="urn:microsoft.com/office/officeart/2016/7/layout/LinearBlockProcessNumbered"/>
    <dgm:cxn modelId="{AA655472-370F-46FE-A479-C439063DBCE0}" type="presOf" srcId="{26D2853C-6578-4BEF-B882-F007AC8E2E0F}" destId="{47DDA145-28B7-4298-ADA4-7FC0B64C7000}" srcOrd="0" destOrd="0" presId="urn:microsoft.com/office/officeart/2016/7/layout/LinearBlockProcessNumbered"/>
    <dgm:cxn modelId="{C7078987-51AD-4728-9837-ADFA08C0521F}" srcId="{54C463FD-B993-464E-BE96-2E1911D91227}" destId="{52AD2C6C-DDC1-40DC-A19B-4E195885A405}" srcOrd="1" destOrd="0" parTransId="{25A694E2-ECC1-4B5E-BF21-B64204029BA7}" sibTransId="{4FA1F7C5-CBC8-4BB1-B7DB-1CFC52426F33}"/>
    <dgm:cxn modelId="{6A8DBE89-A770-4495-8931-8EB3E01FEF4F}" type="presOf" srcId="{9D9F1896-E2B1-48B2-BF40-81D4F6632E08}" destId="{51AF75DD-C04C-4B35-9F7B-4800079A4724}" srcOrd="0" destOrd="0" presId="urn:microsoft.com/office/officeart/2016/7/layout/LinearBlockProcessNumbered"/>
    <dgm:cxn modelId="{934ADFC0-2C38-4782-BD03-ABE83D402A6D}" type="presOf" srcId="{52AD2C6C-DDC1-40DC-A19B-4E195885A405}" destId="{D05BAB35-02C2-4268-8C49-4242030892EB}" srcOrd="0" destOrd="0" presId="urn:microsoft.com/office/officeart/2016/7/layout/LinearBlockProcessNumbered"/>
    <dgm:cxn modelId="{6BC8BDC1-A429-4522-A997-61BBE7C3EAB9}" type="presOf" srcId="{259D8D71-B7D2-47ED-8BE4-E7327F8529CB}" destId="{F87E99F1-C31C-4884-82E8-603634CB0EF7}" srcOrd="0" destOrd="0" presId="urn:microsoft.com/office/officeart/2016/7/layout/LinearBlockProcessNumbered"/>
    <dgm:cxn modelId="{0139FBCF-932E-4387-B923-084D09E90449}" srcId="{54C463FD-B993-464E-BE96-2E1911D91227}" destId="{50CBE4C0-BB62-4336-867A-D1E2A158E2F1}" srcOrd="2" destOrd="0" parTransId="{464140C9-403F-4757-84DF-9D877377DB34}" sibTransId="{26D2853C-6578-4BEF-B882-F007AC8E2E0F}"/>
    <dgm:cxn modelId="{0B9EA7D6-8FD9-4C16-BFE8-142F9E220B82}" type="presOf" srcId="{50CBE4C0-BB62-4336-867A-D1E2A158E2F1}" destId="{C41D1966-FCB5-40DB-A72D-23D136A71853}" srcOrd="1" destOrd="0" presId="urn:microsoft.com/office/officeart/2016/7/layout/LinearBlockProcessNumbered"/>
    <dgm:cxn modelId="{61E6BEF6-30CE-4B56-BA78-6CDE97087500}" type="presOf" srcId="{4FA1F7C5-CBC8-4BB1-B7DB-1CFC52426F33}" destId="{FDD8E127-E7A2-4BB6-9361-C39C730E3E62}" srcOrd="0" destOrd="0" presId="urn:microsoft.com/office/officeart/2016/7/layout/LinearBlockProcessNumbered"/>
    <dgm:cxn modelId="{834AE9F9-EF5B-46A1-932F-DE9993D9F8C6}" type="presOf" srcId="{52AD2C6C-DDC1-40DC-A19B-4E195885A405}" destId="{C1E67987-B4D6-4C50-B004-587C49A3117C}" srcOrd="1" destOrd="0" presId="urn:microsoft.com/office/officeart/2016/7/layout/LinearBlockProcessNumbered"/>
    <dgm:cxn modelId="{820CD8FA-9716-4F5A-966F-16B18B06D448}" type="presOf" srcId="{50CBE4C0-BB62-4336-867A-D1E2A158E2F1}" destId="{825FDC58-6EEF-4A5A-9241-D305BD46076E}" srcOrd="0" destOrd="0" presId="urn:microsoft.com/office/officeart/2016/7/layout/LinearBlockProcessNumbered"/>
    <dgm:cxn modelId="{DE0D61FD-F832-445F-BD43-3B1D7EE0C65E}" type="presOf" srcId="{C1978AEF-CE0F-40C8-9FBB-92A87725AD96}" destId="{9B90CB61-DF3F-4D49-89AA-237AFF182015}" srcOrd="1" destOrd="0" presId="urn:microsoft.com/office/officeart/2016/7/layout/LinearBlockProcessNumbered"/>
    <dgm:cxn modelId="{4063257E-70AE-49FA-B244-D90307EB2BCA}" type="presParOf" srcId="{C6E94B2F-3066-4B31-9ECB-0B353F60F846}" destId="{55438A62-F687-41F8-8DE8-59EE9A988CA2}" srcOrd="0" destOrd="0" presId="urn:microsoft.com/office/officeart/2016/7/layout/LinearBlockProcessNumbered"/>
    <dgm:cxn modelId="{7770DABA-E1BF-4D2B-A089-8A6E2EC2DC74}" type="presParOf" srcId="{55438A62-F687-41F8-8DE8-59EE9A988CA2}" destId="{EE1E9446-1811-4E20-BAA4-253C1BF1E944}" srcOrd="0" destOrd="0" presId="urn:microsoft.com/office/officeart/2016/7/layout/LinearBlockProcessNumbered"/>
    <dgm:cxn modelId="{1F629DA4-9681-4591-9311-D578969F1C25}" type="presParOf" srcId="{55438A62-F687-41F8-8DE8-59EE9A988CA2}" destId="{9EAE676C-E186-4D1C-87F1-137E36796FF2}" srcOrd="1" destOrd="0" presId="urn:microsoft.com/office/officeart/2016/7/layout/LinearBlockProcessNumbered"/>
    <dgm:cxn modelId="{574DA6EC-D84F-4C19-BAC4-6204D41A371E}" type="presParOf" srcId="{55438A62-F687-41F8-8DE8-59EE9A988CA2}" destId="{9B90CB61-DF3F-4D49-89AA-237AFF182015}" srcOrd="2" destOrd="0" presId="urn:microsoft.com/office/officeart/2016/7/layout/LinearBlockProcessNumbered"/>
    <dgm:cxn modelId="{F0719EAA-56CE-401D-9CC5-9D538B474492}" type="presParOf" srcId="{C6E94B2F-3066-4B31-9ECB-0B353F60F846}" destId="{3FC1DC01-BC1F-450A-BF31-D706F6DEFCFE}" srcOrd="1" destOrd="0" presId="urn:microsoft.com/office/officeart/2016/7/layout/LinearBlockProcessNumbered"/>
    <dgm:cxn modelId="{5224C509-47B6-49E6-8498-B64383B7F170}" type="presParOf" srcId="{C6E94B2F-3066-4B31-9ECB-0B353F60F846}" destId="{475118C2-7B5A-4445-9C53-D16A29DBEAB6}" srcOrd="2" destOrd="0" presId="urn:microsoft.com/office/officeart/2016/7/layout/LinearBlockProcessNumbered"/>
    <dgm:cxn modelId="{AF557D64-A331-4E35-BD44-C35449413FF4}" type="presParOf" srcId="{475118C2-7B5A-4445-9C53-D16A29DBEAB6}" destId="{D05BAB35-02C2-4268-8C49-4242030892EB}" srcOrd="0" destOrd="0" presId="urn:microsoft.com/office/officeart/2016/7/layout/LinearBlockProcessNumbered"/>
    <dgm:cxn modelId="{EEC56B9A-128E-48AD-AAD6-2FAD92B9A632}" type="presParOf" srcId="{475118C2-7B5A-4445-9C53-D16A29DBEAB6}" destId="{FDD8E127-E7A2-4BB6-9361-C39C730E3E62}" srcOrd="1" destOrd="0" presId="urn:microsoft.com/office/officeart/2016/7/layout/LinearBlockProcessNumbered"/>
    <dgm:cxn modelId="{7512F4A7-8B04-45DE-8227-5B6B57EC77DC}" type="presParOf" srcId="{475118C2-7B5A-4445-9C53-D16A29DBEAB6}" destId="{C1E67987-B4D6-4C50-B004-587C49A3117C}" srcOrd="2" destOrd="0" presId="urn:microsoft.com/office/officeart/2016/7/layout/LinearBlockProcessNumbered"/>
    <dgm:cxn modelId="{204513A7-761A-4CE1-9BD9-DF9A5B9007E9}" type="presParOf" srcId="{C6E94B2F-3066-4B31-9ECB-0B353F60F846}" destId="{C904B5AA-201C-4EA5-BCA4-63AC2ACAC021}" srcOrd="3" destOrd="0" presId="urn:microsoft.com/office/officeart/2016/7/layout/LinearBlockProcessNumbered"/>
    <dgm:cxn modelId="{6DFC4E70-ADAF-488E-B7B0-80464FE6F52C}" type="presParOf" srcId="{C6E94B2F-3066-4B31-9ECB-0B353F60F846}" destId="{363418D3-D060-45CF-8C9D-8D0A725D2675}" srcOrd="4" destOrd="0" presId="urn:microsoft.com/office/officeart/2016/7/layout/LinearBlockProcessNumbered"/>
    <dgm:cxn modelId="{0A8137F5-0954-4FFF-9BA4-CC92B9B9211D}" type="presParOf" srcId="{363418D3-D060-45CF-8C9D-8D0A725D2675}" destId="{825FDC58-6EEF-4A5A-9241-D305BD46076E}" srcOrd="0" destOrd="0" presId="urn:microsoft.com/office/officeart/2016/7/layout/LinearBlockProcessNumbered"/>
    <dgm:cxn modelId="{6BABB4F0-F809-4402-9A7F-A993001BE093}" type="presParOf" srcId="{363418D3-D060-45CF-8C9D-8D0A725D2675}" destId="{47DDA145-28B7-4298-ADA4-7FC0B64C7000}" srcOrd="1" destOrd="0" presId="urn:microsoft.com/office/officeart/2016/7/layout/LinearBlockProcessNumbered"/>
    <dgm:cxn modelId="{94726C11-5425-4CBE-9C29-41B926644E6C}" type="presParOf" srcId="{363418D3-D060-45CF-8C9D-8D0A725D2675}" destId="{C41D1966-FCB5-40DB-A72D-23D136A71853}" srcOrd="2" destOrd="0" presId="urn:microsoft.com/office/officeart/2016/7/layout/LinearBlockProcessNumbered"/>
    <dgm:cxn modelId="{AF048547-B51B-4921-87D3-B19125AF5CA7}" type="presParOf" srcId="{C6E94B2F-3066-4B31-9ECB-0B353F60F846}" destId="{4FAEB38C-C40D-4775-A513-35F8EB449465}" srcOrd="5" destOrd="0" presId="urn:microsoft.com/office/officeart/2016/7/layout/LinearBlockProcessNumbered"/>
    <dgm:cxn modelId="{FFA77DC0-C6D3-4A54-8697-9EB933451FB2}" type="presParOf" srcId="{C6E94B2F-3066-4B31-9ECB-0B353F60F846}" destId="{776B302E-2C1D-4730-A89A-55C4EAC498CB}" srcOrd="6" destOrd="0" presId="urn:microsoft.com/office/officeart/2016/7/layout/LinearBlockProcessNumbered"/>
    <dgm:cxn modelId="{8ADFF480-5B69-4211-9B3E-1CC3605F90F9}" type="presParOf" srcId="{776B302E-2C1D-4730-A89A-55C4EAC498CB}" destId="{F87E99F1-C31C-4884-82E8-603634CB0EF7}" srcOrd="0" destOrd="0" presId="urn:microsoft.com/office/officeart/2016/7/layout/LinearBlockProcessNumbered"/>
    <dgm:cxn modelId="{5BD282AE-31ED-4439-B382-CB64AACDC1D1}" type="presParOf" srcId="{776B302E-2C1D-4730-A89A-55C4EAC498CB}" destId="{51AF75DD-C04C-4B35-9F7B-4800079A4724}" srcOrd="1" destOrd="0" presId="urn:microsoft.com/office/officeart/2016/7/layout/LinearBlockProcessNumbered"/>
    <dgm:cxn modelId="{54C49506-0CF4-4249-BE3B-2A4F5B14E2B0}" type="presParOf" srcId="{776B302E-2C1D-4730-A89A-55C4EAC498CB}" destId="{A3B790C3-1798-42A8-95DB-C34A009F2F8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396ED-517B-45FD-8E5B-97E2505C61A7}">
      <dsp:nvSpPr>
        <dsp:cNvPr id="0" name=""/>
        <dsp:cNvSpPr/>
      </dsp:nvSpPr>
      <dsp:spPr>
        <a:xfrm>
          <a:off x="1138811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BB49B-3048-4C53-B0FF-ACBF014F263B}">
      <dsp:nvSpPr>
        <dsp:cNvPr id="0" name=""/>
        <dsp:cNvSpPr/>
      </dsp:nvSpPr>
      <dsp:spPr>
        <a:xfrm>
          <a:off x="729373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Top Features Influencing Classification:</a:t>
          </a:r>
        </a:p>
      </dsp:txBody>
      <dsp:txXfrm>
        <a:off x="729373" y="1314747"/>
        <a:ext cx="1488867" cy="595546"/>
      </dsp:txXfrm>
    </dsp:sp>
    <dsp:sp modelId="{F3AEDE37-2C71-4F3F-AAED-0E3BD47520EF}">
      <dsp:nvSpPr>
        <dsp:cNvPr id="0" name=""/>
        <dsp:cNvSpPr/>
      </dsp:nvSpPr>
      <dsp:spPr>
        <a:xfrm>
          <a:off x="2888230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D113E-E553-49D9-A65B-30450801D793}">
      <dsp:nvSpPr>
        <dsp:cNvPr id="0" name=""/>
        <dsp:cNvSpPr/>
      </dsp:nvSpPr>
      <dsp:spPr>
        <a:xfrm>
          <a:off x="2478792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1. Feature_1 (~29.9%)</a:t>
          </a:r>
        </a:p>
      </dsp:txBody>
      <dsp:txXfrm>
        <a:off x="2478792" y="1314747"/>
        <a:ext cx="1488867" cy="595546"/>
      </dsp:txXfrm>
    </dsp:sp>
    <dsp:sp modelId="{6064B504-982B-4A4C-A55F-787B017913E3}">
      <dsp:nvSpPr>
        <dsp:cNvPr id="0" name=""/>
        <dsp:cNvSpPr/>
      </dsp:nvSpPr>
      <dsp:spPr>
        <a:xfrm>
          <a:off x="4637649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A1D0E-0858-41B3-BE2E-A12F8B0D8462}">
      <dsp:nvSpPr>
        <dsp:cNvPr id="0" name=""/>
        <dsp:cNvSpPr/>
      </dsp:nvSpPr>
      <dsp:spPr>
        <a:xfrm>
          <a:off x="4228211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 Feature_4 (~29.5%)</a:t>
          </a:r>
        </a:p>
      </dsp:txBody>
      <dsp:txXfrm>
        <a:off x="4228211" y="1314747"/>
        <a:ext cx="1488867" cy="595546"/>
      </dsp:txXfrm>
    </dsp:sp>
    <dsp:sp modelId="{D1B503B9-2A81-4791-B59C-E616813DA282}">
      <dsp:nvSpPr>
        <dsp:cNvPr id="0" name=""/>
        <dsp:cNvSpPr/>
      </dsp:nvSpPr>
      <dsp:spPr>
        <a:xfrm>
          <a:off x="6387068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AD691-1A0D-43A9-8346-44CE3B4F65DC}">
      <dsp:nvSpPr>
        <dsp:cNvPr id="0" name=""/>
        <dsp:cNvSpPr/>
      </dsp:nvSpPr>
      <dsp:spPr>
        <a:xfrm>
          <a:off x="5977630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3. Feature_2 (~29.0%)</a:t>
          </a:r>
        </a:p>
      </dsp:txBody>
      <dsp:txXfrm>
        <a:off x="5977630" y="1314747"/>
        <a:ext cx="1488867" cy="595546"/>
      </dsp:txXfrm>
    </dsp:sp>
    <dsp:sp modelId="{3145CB07-ED48-47AB-A0F4-A015BCB7BF27}">
      <dsp:nvSpPr>
        <dsp:cNvPr id="0" name=""/>
        <dsp:cNvSpPr/>
      </dsp:nvSpPr>
      <dsp:spPr>
        <a:xfrm>
          <a:off x="2013521" y="2282510"/>
          <a:ext cx="669990" cy="669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7F859-5101-4765-ABD5-EE02B5DC3646}">
      <dsp:nvSpPr>
        <dsp:cNvPr id="0" name=""/>
        <dsp:cNvSpPr/>
      </dsp:nvSpPr>
      <dsp:spPr>
        <a:xfrm>
          <a:off x="1604082" y="320406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4. Feature_5 (~7.5%)</a:t>
          </a:r>
        </a:p>
      </dsp:txBody>
      <dsp:txXfrm>
        <a:off x="1604082" y="3204069"/>
        <a:ext cx="1488867" cy="595546"/>
      </dsp:txXfrm>
    </dsp:sp>
    <dsp:sp modelId="{510DB11A-0242-44C7-9653-07C051777BC0}">
      <dsp:nvSpPr>
        <dsp:cNvPr id="0" name=""/>
        <dsp:cNvSpPr/>
      </dsp:nvSpPr>
      <dsp:spPr>
        <a:xfrm>
          <a:off x="3762940" y="2282510"/>
          <a:ext cx="669990" cy="6699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19D85-2087-4769-8AA7-5DD365F97BC5}">
      <dsp:nvSpPr>
        <dsp:cNvPr id="0" name=""/>
        <dsp:cNvSpPr/>
      </dsp:nvSpPr>
      <dsp:spPr>
        <a:xfrm>
          <a:off x="3353501" y="320406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5. Feature_3 (~4.0%)</a:t>
          </a:r>
        </a:p>
      </dsp:txBody>
      <dsp:txXfrm>
        <a:off x="3353501" y="3204069"/>
        <a:ext cx="1488867" cy="595546"/>
      </dsp:txXfrm>
    </dsp:sp>
    <dsp:sp modelId="{6F37E345-6D04-4F92-A525-81A91D54A333}">
      <dsp:nvSpPr>
        <dsp:cNvPr id="0" name=""/>
        <dsp:cNvSpPr/>
      </dsp:nvSpPr>
      <dsp:spPr>
        <a:xfrm>
          <a:off x="5512359" y="2282510"/>
          <a:ext cx="669990" cy="66999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1F344-0B12-4CD4-90DE-D13FFC61F379}">
      <dsp:nvSpPr>
        <dsp:cNvPr id="0" name=""/>
        <dsp:cNvSpPr/>
      </dsp:nvSpPr>
      <dsp:spPr>
        <a:xfrm>
          <a:off x="5102920" y="320406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Method Used: RandomForest Built-in Feature Importance</a:t>
          </a:r>
        </a:p>
      </dsp:txBody>
      <dsp:txXfrm>
        <a:off x="5102920" y="3204069"/>
        <a:ext cx="1488867" cy="595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E9446-1811-4E20-BAA4-253C1BF1E944}">
      <dsp:nvSpPr>
        <dsp:cNvPr id="0" name=""/>
        <dsp:cNvSpPr/>
      </dsp:nvSpPr>
      <dsp:spPr>
        <a:xfrm>
          <a:off x="160" y="936654"/>
          <a:ext cx="1932912" cy="23194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0" rIns="19092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Feature importance varies at both global and local levels.</a:t>
          </a:r>
        </a:p>
      </dsp:txBody>
      <dsp:txXfrm>
        <a:off x="160" y="1864452"/>
        <a:ext cx="1932912" cy="1391697"/>
      </dsp:txXfrm>
    </dsp:sp>
    <dsp:sp modelId="{9EAE676C-E186-4D1C-87F1-137E36796FF2}">
      <dsp:nvSpPr>
        <dsp:cNvPr id="0" name=""/>
        <dsp:cNvSpPr/>
      </dsp:nvSpPr>
      <dsp:spPr>
        <a:xfrm>
          <a:off x="160" y="936654"/>
          <a:ext cx="1932912" cy="9277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165100" rIns="19092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01</a:t>
          </a:r>
        </a:p>
      </dsp:txBody>
      <dsp:txXfrm>
        <a:off x="160" y="936654"/>
        <a:ext cx="1932912" cy="927798"/>
      </dsp:txXfrm>
    </dsp:sp>
    <dsp:sp modelId="{D05BAB35-02C2-4268-8C49-4242030892EB}">
      <dsp:nvSpPr>
        <dsp:cNvPr id="0" name=""/>
        <dsp:cNvSpPr/>
      </dsp:nvSpPr>
      <dsp:spPr>
        <a:xfrm>
          <a:off x="2087706" y="936654"/>
          <a:ext cx="1932912" cy="2319495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0" rIns="19092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Feature_2 is most critical for Observation #4, while Feature_4 dominates for Observation #20.</a:t>
          </a:r>
        </a:p>
      </dsp:txBody>
      <dsp:txXfrm>
        <a:off x="2087706" y="1864452"/>
        <a:ext cx="1932912" cy="1391697"/>
      </dsp:txXfrm>
    </dsp:sp>
    <dsp:sp modelId="{FDD8E127-E7A2-4BB6-9361-C39C730E3E62}">
      <dsp:nvSpPr>
        <dsp:cNvPr id="0" name=""/>
        <dsp:cNvSpPr/>
      </dsp:nvSpPr>
      <dsp:spPr>
        <a:xfrm>
          <a:off x="2087706" y="936654"/>
          <a:ext cx="1932912" cy="9277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165100" rIns="19092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02</a:t>
          </a:r>
        </a:p>
      </dsp:txBody>
      <dsp:txXfrm>
        <a:off x="2087706" y="936654"/>
        <a:ext cx="1932912" cy="927798"/>
      </dsp:txXfrm>
    </dsp:sp>
    <dsp:sp modelId="{825FDC58-6EEF-4A5A-9241-D305BD46076E}">
      <dsp:nvSpPr>
        <dsp:cNvPr id="0" name=""/>
        <dsp:cNvSpPr/>
      </dsp:nvSpPr>
      <dsp:spPr>
        <a:xfrm>
          <a:off x="4175252" y="936654"/>
          <a:ext cx="1932912" cy="2319495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0" rIns="19092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Feature_3 consistently has the least impact.</a:t>
          </a:r>
        </a:p>
      </dsp:txBody>
      <dsp:txXfrm>
        <a:off x="4175252" y="1864452"/>
        <a:ext cx="1932912" cy="1391697"/>
      </dsp:txXfrm>
    </dsp:sp>
    <dsp:sp modelId="{47DDA145-28B7-4298-ADA4-7FC0B64C7000}">
      <dsp:nvSpPr>
        <dsp:cNvPr id="0" name=""/>
        <dsp:cNvSpPr/>
      </dsp:nvSpPr>
      <dsp:spPr>
        <a:xfrm>
          <a:off x="4175252" y="936654"/>
          <a:ext cx="1932912" cy="9277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165100" rIns="19092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03</a:t>
          </a:r>
        </a:p>
      </dsp:txBody>
      <dsp:txXfrm>
        <a:off x="4175252" y="936654"/>
        <a:ext cx="1932912" cy="927798"/>
      </dsp:txXfrm>
    </dsp:sp>
    <dsp:sp modelId="{F87E99F1-C31C-4884-82E8-603634CB0EF7}">
      <dsp:nvSpPr>
        <dsp:cNvPr id="0" name=""/>
        <dsp:cNvSpPr/>
      </dsp:nvSpPr>
      <dsp:spPr>
        <a:xfrm>
          <a:off x="6262797" y="936654"/>
          <a:ext cx="1932912" cy="2319495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0" rIns="19092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Further refinement could enhance interpretability and accuracy.</a:t>
          </a:r>
        </a:p>
      </dsp:txBody>
      <dsp:txXfrm>
        <a:off x="6262797" y="1864452"/>
        <a:ext cx="1932912" cy="1391697"/>
      </dsp:txXfrm>
    </dsp:sp>
    <dsp:sp modelId="{51AF75DD-C04C-4B35-9F7B-4800079A4724}">
      <dsp:nvSpPr>
        <dsp:cNvPr id="0" name=""/>
        <dsp:cNvSpPr/>
      </dsp:nvSpPr>
      <dsp:spPr>
        <a:xfrm>
          <a:off x="6262797" y="936654"/>
          <a:ext cx="1932912" cy="9277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165100" rIns="19092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04</a:t>
          </a:r>
        </a:p>
      </dsp:txBody>
      <dsp:txXfrm>
        <a:off x="6262797" y="936654"/>
        <a:ext cx="1932912" cy="927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7259-2C9F-F30B-4108-B861F4BAE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FA2D5-3DF7-2456-B00B-5F2734C7D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5A365-E850-4284-2E56-B80EE346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7722B-0837-AF88-43C7-7849FB1C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4EEDA-C6EB-9999-B225-B573DC4C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8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1678-9E13-11D2-1937-8E340AA1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05454-2F8E-AC2A-B3CC-11D0A0E97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9AF59-335F-1651-556D-378EC133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E9D2E-EB65-B807-B8F8-603088AF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6E810-82A0-AD87-4F75-22E89CC5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0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A773F1-F646-EBFC-5909-4A39963EA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636F3-3320-B20F-081B-D251DB074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A8B84-21E5-7804-9C89-351B37C7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BFF89-2A88-A994-CC11-BA0806FC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99C3D-C29C-2A40-2807-961CABFB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9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42E2-B342-BE1F-23EE-B4580427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14E43-0E59-6E6A-0207-60AA8378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B2C6E-5759-624F-2712-01169A7A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8D830-E034-AEFF-6CCF-ECA1B953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EB8F-B4D1-F190-7D3D-D23EDB27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1174-4E71-73A3-6437-A976E918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6A0EE-BF1E-B1FC-F6A5-343E3D9EC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28E0E-8642-DE32-F338-C739BE1A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58917-7B6E-EF55-11BC-1E26C288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C17F7-40CF-8301-A574-2F427119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5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6FBD-1490-4DE6-9A5B-3A2D7BAB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98510-F163-A9FA-A917-4620CE0B3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A40BA-BAEF-4C27-4DEF-F45BDEF48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1D9F-C75E-39AE-D4A6-9D56A706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8CEFB-3D82-3802-AF6E-C6D768B2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29127-24DA-D2CE-798A-E750E7DB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3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0137-4AF9-94C0-311D-6AC02158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51711-257D-BACD-86F6-DEFA18FEB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2FEA-F787-9FBB-51BD-44FDDC057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7A77F-03E6-F08F-2FF8-7FB6BD4A6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56AC1-1696-B5BC-5F34-BB6F580A9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C0103-A06B-21B2-2B96-18BF66CB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41C94-BB7F-D034-42C4-DD8A2AB5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D628C-7668-F8D5-2399-C40255CB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8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F04E-20F3-9D74-5410-2FBA53A0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EBF51-DFC0-09B9-2DBC-382F2381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C26D9-2B7B-2B22-269C-24F67215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6BD9F-09E0-4C5A-C07B-49B582D5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3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3304A-7A20-F5B8-B843-4AE6CB79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56F1D-906B-F5D2-D131-33C1502C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BE902-559E-16C4-6C47-4CAFDD7D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6761-A2B1-0BAD-807C-C1E659A1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ED1C0-9649-5CBD-D421-EA9B36037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DF7A6-AE95-EC0E-AD49-132890EFF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0EFF1-7DFD-4497-B550-C9F8F475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D18BE-A6D4-11C0-02A3-B5CFF412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C54B9-4D29-A89B-3334-C27919FE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1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2E52-E3DE-28D3-661E-7952084E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BB0E8-9CF3-E1C3-19CB-42E093227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04948-DB9F-ACEA-91A2-456FF82E7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1C029-3A76-7DE7-E6D0-390D0C99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43DC0-A973-0941-00C3-66187783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6559F-D644-06BB-C4C9-04142CB9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4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7C118-6386-68A7-DE14-70C5CDD4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83DE8-3A39-41F6-82EB-B83B573E6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771F0-87EC-B63E-A7A5-4894D7A8D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06C31-3E70-EE0D-D97C-C017CE7F7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D26EF-A231-7DA8-BB70-1A4DED960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4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en-US" sz="4200">
                <a:solidFill>
                  <a:srgbClr val="FFFFFF"/>
                </a:solidFill>
              </a:rPr>
              <a:t>Feature Importance Analysis for Classification Model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905" y="4797188"/>
            <a:ext cx="4538427" cy="124182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PwC Digital Intelligence Job Simulation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Presented by Pablo Jimenez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Model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- Model Used: Random Forest Classifier</a:t>
            </a:r>
          </a:p>
          <a:p>
            <a:r>
              <a:rPr lang="en-US" sz="1700"/>
              <a:t>- Dataset: Synthetic (500 samples, 5 features)</a:t>
            </a:r>
          </a:p>
          <a:p>
            <a:r>
              <a:rPr lang="en-US" sz="1700"/>
              <a:t>- Accuracy: 46%</a:t>
            </a:r>
          </a:p>
          <a:p>
            <a:r>
              <a:rPr lang="en-US" sz="1700"/>
              <a:t>- Objective: Focus on feature importance rather than model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EB65A-4055-A50B-BC27-2537501A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Features Importance Analysis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1ADF81-3076-E420-062C-F2DF82338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611959"/>
              </p:ext>
            </p:extLst>
          </p:nvPr>
        </p:nvGraphicFramePr>
        <p:xfrm>
          <a:off x="965489" y="2112579"/>
          <a:ext cx="7230978" cy="4192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149">
                  <a:extLst>
                    <a:ext uri="{9D8B030D-6E8A-4147-A177-3AD203B41FA5}">
                      <a16:colId xmlns:a16="http://schemas.microsoft.com/office/drawing/2014/main" val="585829778"/>
                    </a:ext>
                  </a:extLst>
                </a:gridCol>
                <a:gridCol w="2849848">
                  <a:extLst>
                    <a:ext uri="{9D8B030D-6E8A-4147-A177-3AD203B41FA5}">
                      <a16:colId xmlns:a16="http://schemas.microsoft.com/office/drawing/2014/main" val="1949341023"/>
                    </a:ext>
                  </a:extLst>
                </a:gridCol>
                <a:gridCol w="3338981">
                  <a:extLst>
                    <a:ext uri="{9D8B030D-6E8A-4147-A177-3AD203B41FA5}">
                      <a16:colId xmlns:a16="http://schemas.microsoft.com/office/drawing/2014/main" val="22033884"/>
                    </a:ext>
                  </a:extLst>
                </a:gridCol>
              </a:tblGrid>
              <a:tr h="698801"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52201" marR="152201" marT="79409" marB="79409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Feature</a:t>
                      </a:r>
                    </a:p>
                  </a:txBody>
                  <a:tcPr marL="152201" marR="152201" marT="79409" marB="79409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Importance</a:t>
                      </a:r>
                    </a:p>
                  </a:txBody>
                  <a:tcPr marL="152201" marR="152201" marT="79409" marB="79409"/>
                </a:tc>
                <a:extLst>
                  <a:ext uri="{0D108BD9-81ED-4DB2-BD59-A6C34878D82A}">
                    <a16:rowId xmlns:a16="http://schemas.microsoft.com/office/drawing/2014/main" val="337263504"/>
                  </a:ext>
                </a:extLst>
              </a:tr>
              <a:tr h="698801">
                <a:tc>
                  <a:txBody>
                    <a:bodyPr/>
                    <a:lstStyle/>
                    <a:p>
                      <a:r>
                        <a:rPr lang="en-US" sz="2300"/>
                        <a:t>0</a:t>
                      </a:r>
                    </a:p>
                  </a:txBody>
                  <a:tcPr marL="152201" marR="152201" marT="79409" marB="79409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Feature_1</a:t>
                      </a:r>
                    </a:p>
                  </a:txBody>
                  <a:tcPr marL="152201" marR="152201" marT="79409" marB="79409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0.299122</a:t>
                      </a:r>
                    </a:p>
                  </a:txBody>
                  <a:tcPr marL="152201" marR="152201" marT="79409" marB="79409"/>
                </a:tc>
                <a:extLst>
                  <a:ext uri="{0D108BD9-81ED-4DB2-BD59-A6C34878D82A}">
                    <a16:rowId xmlns:a16="http://schemas.microsoft.com/office/drawing/2014/main" val="79918109"/>
                  </a:ext>
                </a:extLst>
              </a:tr>
              <a:tr h="698801">
                <a:tc>
                  <a:txBody>
                    <a:bodyPr/>
                    <a:lstStyle/>
                    <a:p>
                      <a:r>
                        <a:rPr lang="en-US" sz="2300"/>
                        <a:t>3</a:t>
                      </a:r>
                    </a:p>
                  </a:txBody>
                  <a:tcPr marL="152201" marR="152201" marT="79409" marB="79409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Feature_4</a:t>
                      </a:r>
                    </a:p>
                  </a:txBody>
                  <a:tcPr marL="152201" marR="152201" marT="79409" marB="79409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0.294907</a:t>
                      </a:r>
                    </a:p>
                  </a:txBody>
                  <a:tcPr marL="152201" marR="152201" marT="79409" marB="79409"/>
                </a:tc>
                <a:extLst>
                  <a:ext uri="{0D108BD9-81ED-4DB2-BD59-A6C34878D82A}">
                    <a16:rowId xmlns:a16="http://schemas.microsoft.com/office/drawing/2014/main" val="530910249"/>
                  </a:ext>
                </a:extLst>
              </a:tr>
              <a:tr h="698801">
                <a:tc>
                  <a:txBody>
                    <a:bodyPr/>
                    <a:lstStyle/>
                    <a:p>
                      <a:r>
                        <a:rPr lang="en-US" sz="2300"/>
                        <a:t>1</a:t>
                      </a:r>
                    </a:p>
                  </a:txBody>
                  <a:tcPr marL="152201" marR="152201" marT="79409" marB="79409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Feature_2</a:t>
                      </a:r>
                    </a:p>
                  </a:txBody>
                  <a:tcPr marL="152201" marR="152201" marT="79409" marB="7940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0.290314</a:t>
                      </a:r>
                    </a:p>
                  </a:txBody>
                  <a:tcPr marL="152201" marR="152201" marT="79409" marB="79409"/>
                </a:tc>
                <a:extLst>
                  <a:ext uri="{0D108BD9-81ED-4DB2-BD59-A6C34878D82A}">
                    <a16:rowId xmlns:a16="http://schemas.microsoft.com/office/drawing/2014/main" val="976363996"/>
                  </a:ext>
                </a:extLst>
              </a:tr>
              <a:tr h="698801">
                <a:tc>
                  <a:txBody>
                    <a:bodyPr/>
                    <a:lstStyle/>
                    <a:p>
                      <a:r>
                        <a:rPr lang="en-US" sz="2300"/>
                        <a:t>4</a:t>
                      </a:r>
                    </a:p>
                  </a:txBody>
                  <a:tcPr marL="152201" marR="152201" marT="79409" marB="79409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Feature_5</a:t>
                      </a:r>
                    </a:p>
                  </a:txBody>
                  <a:tcPr marL="152201" marR="152201" marT="79409" marB="79409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0.075555</a:t>
                      </a:r>
                    </a:p>
                  </a:txBody>
                  <a:tcPr marL="152201" marR="152201" marT="79409" marB="79409"/>
                </a:tc>
                <a:extLst>
                  <a:ext uri="{0D108BD9-81ED-4DB2-BD59-A6C34878D82A}">
                    <a16:rowId xmlns:a16="http://schemas.microsoft.com/office/drawing/2014/main" val="2869214401"/>
                  </a:ext>
                </a:extLst>
              </a:tr>
              <a:tr h="698801">
                <a:tc>
                  <a:txBody>
                    <a:bodyPr/>
                    <a:lstStyle/>
                    <a:p>
                      <a:r>
                        <a:rPr lang="en-US" sz="2300"/>
                        <a:t>2</a:t>
                      </a:r>
                    </a:p>
                  </a:txBody>
                  <a:tcPr marL="152201" marR="152201" marT="79409" marB="79409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Feature_3</a:t>
                      </a:r>
                    </a:p>
                  </a:txBody>
                  <a:tcPr marL="152201" marR="152201" marT="79409" marB="79409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0.040101</a:t>
                      </a:r>
                    </a:p>
                  </a:txBody>
                  <a:tcPr marL="152201" marR="152201" marT="79409" marB="79409"/>
                </a:tc>
                <a:extLst>
                  <a:ext uri="{0D108BD9-81ED-4DB2-BD59-A6C34878D82A}">
                    <a16:rowId xmlns:a16="http://schemas.microsoft.com/office/drawing/2014/main" val="4008909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8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Global Feature Importance</a:t>
            </a:r>
          </a:p>
        </p:txBody>
      </p:sp>
      <p:graphicFrame>
        <p:nvGraphicFramePr>
          <p:cNvPr id="94" name="Content Placeholder 2">
            <a:extLst>
              <a:ext uri="{FF2B5EF4-FFF2-40B4-BE49-F238E27FC236}">
                <a16:creationId xmlns:a16="http://schemas.microsoft.com/office/drawing/2014/main" id="{20EEFB1C-9EBF-E405-11EB-88A7B6603A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58533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Local Feature Analysis: Observation #4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sz="1700"/>
              <a:t>- Prediction: Class 1 (82% probability)</a:t>
            </a:r>
          </a:p>
          <a:p>
            <a:r>
              <a:rPr sz="1700"/>
              <a:t>- Top influencing features:</a:t>
            </a:r>
          </a:p>
          <a:p>
            <a:r>
              <a:rPr sz="1700"/>
              <a:t>  1. Feature_2</a:t>
            </a:r>
          </a:p>
          <a:p>
            <a:r>
              <a:rPr sz="1700"/>
              <a:t>  2. Feature_4</a:t>
            </a:r>
          </a:p>
          <a:p>
            <a:r>
              <a:rPr sz="1700"/>
              <a:t>  3. Feature_1</a:t>
            </a:r>
          </a:p>
          <a:p>
            <a:r>
              <a:rPr sz="1700"/>
              <a:t>- Insights: Feature_2 played a major role in classification.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Local Feature Analysis: Observation #20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- Prediction: Class 0 (62% probability)</a:t>
            </a:r>
          </a:p>
          <a:p>
            <a:r>
              <a:rPr lang="en-US" sz="1700"/>
              <a:t>- Top influencing features:</a:t>
            </a:r>
          </a:p>
          <a:p>
            <a:r>
              <a:rPr lang="en-US" sz="1700"/>
              <a:t>  1. Feature_4</a:t>
            </a:r>
          </a:p>
          <a:p>
            <a:r>
              <a:rPr lang="en-US" sz="1700"/>
              <a:t>  2. Feature_1</a:t>
            </a:r>
          </a:p>
          <a:p>
            <a:r>
              <a:rPr lang="en-US" sz="1700"/>
              <a:t>  3. Feature_2</a:t>
            </a:r>
          </a:p>
          <a:p>
            <a:r>
              <a:rPr lang="en-US" sz="1700"/>
              <a:t>- Insights: Feature_4 had the strongest impact.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205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D6EE0-BA24-FDC1-73E8-9A3B94A0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Graph Model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A964B2-C066-E973-0A3F-868721BBCD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460" y="1966293"/>
            <a:ext cx="7095077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36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C0642A-0C5E-15CC-5FF6-5ABEB8B6A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97664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300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Feature Importance Analysis for Classification Model</vt:lpstr>
      <vt:lpstr>Model Overview</vt:lpstr>
      <vt:lpstr>Features Importance Analysis</vt:lpstr>
      <vt:lpstr>Global Feature Importance</vt:lpstr>
      <vt:lpstr>Local Feature Analysis: Observation #4</vt:lpstr>
      <vt:lpstr>Local Feature Analysis: Observation #20</vt:lpstr>
      <vt:lpstr>Graph Model Analysis</vt:lpstr>
      <vt:lpstr>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Pablo Jimenez</cp:lastModifiedBy>
  <cp:revision>1</cp:revision>
  <dcterms:created xsi:type="dcterms:W3CDTF">2013-01-27T09:14:16Z</dcterms:created>
  <dcterms:modified xsi:type="dcterms:W3CDTF">2025-02-21T01:03:23Z</dcterms:modified>
  <cp:category/>
</cp:coreProperties>
</file>