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Lato" panose="020F0502020204030203" pitchFamily="34" charset="0"/>
      <p:regular r:id="rId7"/>
      <p:bold r:id="rId8"/>
      <p:italic r:id="rId9"/>
      <p:boldItalic r:id="rId10"/>
    </p:embeddedFont>
    <p:embeddedFont>
      <p:font typeface="Raleway" panose="020F0502020204030204"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578" autoAdjust="0"/>
    <p:restoredTop sz="94660"/>
  </p:normalViewPr>
  <p:slideViewPr>
    <p:cSldViewPr snapToGrid="0">
      <p:cViewPr>
        <p:scale>
          <a:sx n="144" d="100"/>
          <a:sy n="144" d="100"/>
        </p:scale>
        <p:origin x="196" y="1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231f45f9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231f45f9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231f45f9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31f45f9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231f45f9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31f45f9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3750" y="1322450"/>
            <a:ext cx="80322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933" dirty="0"/>
              <a:t>Familiarize yourself with phishing attacks</a:t>
            </a:r>
            <a:endParaRPr sz="2933" dirty="0"/>
          </a:p>
          <a:p>
            <a:pPr marL="0" lvl="0" indent="0" algn="l" rtl="0">
              <a:spcBef>
                <a:spcPts val="0"/>
              </a:spcBef>
              <a:spcAft>
                <a:spcPts val="0"/>
              </a:spcAft>
              <a:buNone/>
            </a:pPr>
            <a:r>
              <a:rPr lang="en" sz="2600" dirty="0"/>
              <a:t>HR and Marketing Teams</a:t>
            </a:r>
            <a:endParaRPr sz="2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phishing?</a:t>
            </a:r>
            <a:endParaRPr dirty="0"/>
          </a:p>
        </p:txBody>
      </p:sp>
      <p:sp>
        <p:nvSpPr>
          <p:cNvPr id="92" name="Google Shape;92;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dirty="0"/>
              <a:t>Phishing is a type of cyber attack where attackers attempt to deceive individuals into providing sensitive information, such as usernames, passwords, credit card numbers, or other personal details. This is typically done by masquerading as a trustworthy entity in electronic communications, such as emails, text messages, or websites.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700" b="1" dirty="0">
                <a:latin typeface="+mn-lt"/>
              </a:rPr>
              <a:t>Suspicious Sender: </a:t>
            </a:r>
            <a:r>
              <a:rPr lang="en-US" sz="700" dirty="0">
                <a:latin typeface="+mn-lt"/>
              </a:rPr>
              <a:t>Check the sender's email address. Phishing emails often come from addresses that look similar to legitimate ones but have slight variations, such as extra characters or misspellings.</a:t>
            </a:r>
          </a:p>
          <a:p>
            <a:pPr marL="0" lvl="0" indent="0" algn="l" rtl="0">
              <a:spcBef>
                <a:spcPts val="0"/>
              </a:spcBef>
              <a:spcAft>
                <a:spcPts val="1200"/>
              </a:spcAft>
              <a:buNone/>
            </a:pPr>
            <a:r>
              <a:rPr lang="en-US" sz="700" b="1" dirty="0">
                <a:latin typeface="+mn-lt"/>
              </a:rPr>
              <a:t>Generic Greetings</a:t>
            </a:r>
            <a:r>
              <a:rPr lang="en-US" sz="700" dirty="0">
                <a:latin typeface="+mn-lt"/>
              </a:rPr>
              <a:t>: Be wary of emails that use generic greetings like "Dear Customer" instead of your name. Legitimate companies usually address you by your name.</a:t>
            </a:r>
          </a:p>
          <a:p>
            <a:pPr marL="0" lvl="0" indent="0" algn="l" rtl="0">
              <a:spcBef>
                <a:spcPts val="0"/>
              </a:spcBef>
              <a:spcAft>
                <a:spcPts val="1200"/>
              </a:spcAft>
              <a:buNone/>
            </a:pPr>
            <a:r>
              <a:rPr lang="en-US" sz="700" b="1" dirty="0">
                <a:latin typeface="+mn-lt"/>
              </a:rPr>
              <a:t>Urgent or Threatening Language</a:t>
            </a:r>
            <a:r>
              <a:rPr lang="en-US" sz="700" dirty="0">
                <a:latin typeface="+mn-lt"/>
              </a:rPr>
              <a:t>: Phishing emails often create a sense of urgency or fear, urging you to act quickly to avoid negative consequences, such as account suspension or unauthorized charges.</a:t>
            </a:r>
          </a:p>
          <a:p>
            <a:pPr marL="0" lvl="0" indent="0" algn="l" rtl="0">
              <a:spcBef>
                <a:spcPts val="0"/>
              </a:spcBef>
              <a:spcAft>
                <a:spcPts val="1200"/>
              </a:spcAft>
              <a:buNone/>
            </a:pPr>
            <a:r>
              <a:rPr lang="en-US" sz="700" b="1" dirty="0">
                <a:latin typeface="+mn-lt"/>
              </a:rPr>
              <a:t>Unusual Requests: </a:t>
            </a:r>
            <a:r>
              <a:rPr lang="en-US" sz="700" dirty="0">
                <a:latin typeface="+mn-lt"/>
              </a:rPr>
              <a:t>Be cautious of emails asking for sensitive information, such as passwords, credit card numbers, or Social Security numbers. Legitimate companies typically do not request this information via email.</a:t>
            </a:r>
          </a:p>
          <a:p>
            <a:pPr marL="0" lvl="0" indent="0" algn="l" rtl="0">
              <a:spcBef>
                <a:spcPts val="0"/>
              </a:spcBef>
              <a:spcAft>
                <a:spcPts val="1200"/>
              </a:spcAft>
              <a:buNone/>
            </a:pPr>
            <a:r>
              <a:rPr lang="en-US" sz="700" b="1" dirty="0">
                <a:latin typeface="+mn-lt"/>
              </a:rPr>
              <a:t>Poor Grammar and Spelling</a:t>
            </a:r>
            <a:r>
              <a:rPr lang="en-US" sz="700" dirty="0">
                <a:latin typeface="+mn-lt"/>
              </a:rPr>
              <a:t>: Many phishing emails contain spelling mistakes, grammatical errors, or awkward phrasing. Professional companies usually proofread their communications.</a:t>
            </a:r>
          </a:p>
          <a:p>
            <a:pPr marL="0" lvl="0" indent="0" algn="l" rtl="0">
              <a:spcBef>
                <a:spcPts val="0"/>
              </a:spcBef>
              <a:spcAft>
                <a:spcPts val="1200"/>
              </a:spcAft>
              <a:buNone/>
            </a:pPr>
            <a:r>
              <a:rPr lang="en-US" sz="700" b="1" dirty="0">
                <a:latin typeface="+mn-lt"/>
              </a:rPr>
              <a:t>Suspicious Links: </a:t>
            </a:r>
            <a:r>
              <a:rPr lang="en-US" sz="700" dirty="0">
                <a:latin typeface="+mn-lt"/>
              </a:rPr>
              <a:t>Hover over any links in the email without clicking on them. Check if the URL matches the legitimate website. Phishing emails often use links that look similar but lead to fraudulent sites.</a:t>
            </a:r>
          </a:p>
          <a:p>
            <a:pPr marL="0" lvl="0" indent="0" algn="l" rtl="0">
              <a:spcBef>
                <a:spcPts val="0"/>
              </a:spcBef>
              <a:spcAft>
                <a:spcPts val="1200"/>
              </a:spcAft>
              <a:buNone/>
            </a:pPr>
            <a:r>
              <a:rPr lang="en-US" sz="700" b="1" dirty="0">
                <a:latin typeface="+mn-lt"/>
              </a:rPr>
              <a:t>Unexpected Attachments: </a:t>
            </a:r>
            <a:r>
              <a:rPr lang="en-US" sz="700" dirty="0">
                <a:latin typeface="+mn-lt"/>
              </a:rPr>
              <a:t>Be cautious of unexpected attachments, especially if they come from unknown senders. These attachments may contain malware or viruses.</a:t>
            </a:r>
          </a:p>
          <a:p>
            <a:pPr marL="0" lvl="0" indent="0" algn="l" rtl="0">
              <a:spcBef>
                <a:spcPts val="0"/>
              </a:spcBef>
              <a:spcAft>
                <a:spcPts val="1200"/>
              </a:spcAft>
              <a:buNone/>
            </a:pPr>
            <a:r>
              <a:rPr lang="en-US" sz="700" b="1" dirty="0">
                <a:latin typeface="+mn-lt"/>
              </a:rPr>
              <a:t>Too Good to Be True Offers: </a:t>
            </a:r>
            <a:r>
              <a:rPr lang="en-US" sz="700" dirty="0">
                <a:latin typeface="+mn-lt"/>
              </a:rPr>
              <a:t>Be skeptical of emails offering unbelievable deals, prizes, or rewards. If it sounds too good to be true, it probably is.</a:t>
            </a:r>
          </a:p>
        </p:txBody>
      </p:sp>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Learn to spot phishing emails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How do we stop getting phished?</a:t>
            </a:r>
            <a:endParaRPr dirty="0"/>
          </a:p>
        </p:txBody>
      </p:sp>
      <p:sp>
        <p:nvSpPr>
          <p:cNvPr id="104" name="Google Shape;10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40000" lnSpcReduction="20000"/>
          </a:bodyPr>
          <a:lstStyle/>
          <a:p>
            <a:pPr marL="146050" indent="0">
              <a:buNone/>
            </a:pPr>
            <a:endParaRPr lang="en-US" sz="2000" dirty="0"/>
          </a:p>
          <a:p>
            <a:pPr marL="146050" indent="0">
              <a:buNone/>
            </a:pPr>
            <a:r>
              <a:rPr lang="en-US" sz="2000" b="1" dirty="0"/>
              <a:t>Education and Training</a:t>
            </a:r>
            <a:r>
              <a:rPr lang="en-US" sz="2000" dirty="0"/>
              <a:t>: Regularly educate and train employees about the dangers of phishing and how to recognize phishing attempts. Simulated phishing exercises can help reinforce this training.</a:t>
            </a:r>
          </a:p>
          <a:p>
            <a:pPr>
              <a:buFont typeface="+mj-lt"/>
              <a:buAutoNum type="arabicPeriod"/>
            </a:pPr>
            <a:endParaRPr lang="en-US" sz="2000" dirty="0"/>
          </a:p>
          <a:p>
            <a:pPr marL="146050" indent="0">
              <a:buNone/>
            </a:pPr>
            <a:r>
              <a:rPr lang="en-US" sz="2000" b="1" dirty="0"/>
              <a:t>Email Filtering</a:t>
            </a:r>
            <a:r>
              <a:rPr lang="en-US" sz="2000" dirty="0"/>
              <a:t>: Use advanced email filtering solutions to detect and block phishing emails before they reach your inbox. These solutions can identify suspicious attachments, links, and sender addresses.</a:t>
            </a:r>
          </a:p>
          <a:p>
            <a:pPr>
              <a:buFont typeface="+mj-lt"/>
              <a:buAutoNum type="arabicPeriod"/>
            </a:pPr>
            <a:endParaRPr lang="en-US" sz="2000" dirty="0"/>
          </a:p>
          <a:p>
            <a:pPr marL="146050" indent="0">
              <a:buNone/>
            </a:pPr>
            <a:r>
              <a:rPr lang="en-US" sz="2000" b="1" dirty="0"/>
              <a:t>Multi-Factor Authentication (MFA)</a:t>
            </a:r>
            <a:r>
              <a:rPr lang="en-US" sz="2000" dirty="0"/>
              <a:t>: Implement MFA for all accounts. Even if a phishing attack successfully captures a password, MFA adds an extra layer of security that can prevent unauthorized access.</a:t>
            </a:r>
          </a:p>
          <a:p>
            <a:pPr marL="146050" indent="0">
              <a:buNone/>
            </a:pPr>
            <a:endParaRPr lang="en-US" sz="2000" b="1" dirty="0"/>
          </a:p>
          <a:p>
            <a:pPr marL="146050" indent="0">
              <a:buNone/>
            </a:pPr>
            <a:r>
              <a:rPr lang="en-US" sz="2000" b="1" dirty="0"/>
              <a:t>Keep Software Updated</a:t>
            </a:r>
            <a:r>
              <a:rPr lang="en-US" sz="2000" dirty="0"/>
              <a:t>: Ensure that all software, including operating systems, browsers, and security applications, are up to date with the latest patches and updates. This helps protect against vulnerabilities that phishing attacks may exploit</a:t>
            </a:r>
          </a:p>
          <a:p>
            <a:pPr marL="146050" indent="0">
              <a:buNone/>
            </a:pPr>
            <a:endParaRPr lang="en-US" sz="2000" dirty="0"/>
          </a:p>
          <a:p>
            <a:pPr marL="146050" indent="0">
              <a:buNone/>
            </a:pPr>
            <a:r>
              <a:rPr lang="en-US" sz="2000" b="1" dirty="0"/>
              <a:t>Implement Security Policies</a:t>
            </a:r>
            <a:r>
              <a:rPr lang="en-US" sz="2000" dirty="0"/>
              <a:t>: Establish and enforce security policies that outline acceptable use of email, internet, and other communication tools. Ensure employees understand and follow these policies.</a:t>
            </a: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505</Words>
  <Application>Microsoft Office PowerPoint</Application>
  <PresentationFormat>On-screen Show (16:9)</PresentationFormat>
  <Paragraphs>24</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Lato</vt:lpstr>
      <vt:lpstr>Arial</vt:lpstr>
      <vt:lpstr>Raleway</vt:lpstr>
      <vt:lpstr>Streamline</vt:lpstr>
      <vt:lpstr>Familiarize yourself with phishing attacks HR and Marketing Teams</vt:lpstr>
      <vt:lpstr>What is phishing?</vt:lpstr>
      <vt:lpstr>Learn to spot phishing emails</vt:lpstr>
      <vt:lpstr>How do we stop getting phished?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Familiarize yourself with phishing attacks &lt;HR and Marketing Teams&gt;</dc:title>
  <cp:lastModifiedBy>Pablo Jimenez</cp:lastModifiedBy>
  <cp:revision>3</cp:revision>
  <dcterms:modified xsi:type="dcterms:W3CDTF">2024-12-02T17:30:09Z</dcterms:modified>
</cp:coreProperties>
</file>