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3E3AA-B29E-48F9-BE8B-C293983DFFBC}" v="37" dt="2019-11-27T20:13:03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Jordan" userId="aab1b71f8f958f0a" providerId="LiveId" clId="{2613E3AA-B29E-48F9-BE8B-C293983DFFBC}"/>
    <pc:docChg chg="undo custSel mod addSld delSld modSld sldOrd">
      <pc:chgData name="Pablo Jordan" userId="aab1b71f8f958f0a" providerId="LiveId" clId="{2613E3AA-B29E-48F9-BE8B-C293983DFFBC}" dt="2019-11-27T20:25:12.395" v="165" actId="14100"/>
      <pc:docMkLst>
        <pc:docMk/>
      </pc:docMkLst>
      <pc:sldChg chg="modTransition">
        <pc:chgData name="Pablo Jordan" userId="aab1b71f8f958f0a" providerId="LiveId" clId="{2613E3AA-B29E-48F9-BE8B-C293983DFFBC}" dt="2019-11-27T20:03:46.207" v="135"/>
        <pc:sldMkLst>
          <pc:docMk/>
          <pc:sldMk cId="3378969938" sldId="256"/>
        </pc:sldMkLst>
      </pc:sldChg>
      <pc:sldChg chg="modTransition">
        <pc:chgData name="Pablo Jordan" userId="aab1b71f8f958f0a" providerId="LiveId" clId="{2613E3AA-B29E-48F9-BE8B-C293983DFFBC}" dt="2019-11-27T20:03:46.207" v="135"/>
        <pc:sldMkLst>
          <pc:docMk/>
          <pc:sldMk cId="2783870883" sldId="257"/>
        </pc:sldMkLst>
      </pc:sldChg>
      <pc:sldChg chg="modTransition">
        <pc:chgData name="Pablo Jordan" userId="aab1b71f8f958f0a" providerId="LiveId" clId="{2613E3AA-B29E-48F9-BE8B-C293983DFFBC}" dt="2019-11-27T20:03:46.207" v="135"/>
        <pc:sldMkLst>
          <pc:docMk/>
          <pc:sldMk cId="37053368" sldId="258"/>
        </pc:sldMkLst>
      </pc:sldChg>
      <pc:sldChg chg="addSp delSp modSp add mod modTransition setBg delAnim modAnim">
        <pc:chgData name="Pablo Jordan" userId="aab1b71f8f958f0a" providerId="LiveId" clId="{2613E3AA-B29E-48F9-BE8B-C293983DFFBC}" dt="2019-11-27T20:25:12.395" v="165" actId="14100"/>
        <pc:sldMkLst>
          <pc:docMk/>
          <pc:sldMk cId="1824724512" sldId="259"/>
        </pc:sldMkLst>
        <pc:spChg chg="del">
          <ac:chgData name="Pablo Jordan" userId="aab1b71f8f958f0a" providerId="LiveId" clId="{2613E3AA-B29E-48F9-BE8B-C293983DFFBC}" dt="2019-11-27T19:50:21.506" v="2" actId="478"/>
          <ac:spMkLst>
            <pc:docMk/>
            <pc:sldMk cId="1824724512" sldId="259"/>
            <ac:spMk id="2" creationId="{EB4E42B6-0F49-4BB0-AA52-12E7D5120251}"/>
          </ac:spMkLst>
        </pc:spChg>
        <pc:spChg chg="del">
          <ac:chgData name="Pablo Jordan" userId="aab1b71f8f958f0a" providerId="LiveId" clId="{2613E3AA-B29E-48F9-BE8B-C293983DFFBC}" dt="2019-11-27T19:50:22.600" v="3" actId="478"/>
          <ac:spMkLst>
            <pc:docMk/>
            <pc:sldMk cId="1824724512" sldId="259"/>
            <ac:spMk id="3" creationId="{6A1AE8F4-DBA9-4242-A8FD-98B77BB913B8}"/>
          </ac:spMkLst>
        </pc:spChg>
        <pc:spChg chg="add del mod ord">
          <ac:chgData name="Pablo Jordan" userId="aab1b71f8f958f0a" providerId="LiveId" clId="{2613E3AA-B29E-48F9-BE8B-C293983DFFBC}" dt="2019-11-27T20:01:59.429" v="130" actId="478"/>
          <ac:spMkLst>
            <pc:docMk/>
            <pc:sldMk cId="1824724512" sldId="259"/>
            <ac:spMk id="4" creationId="{82EB08DE-79AA-4E53-9B66-6AF46DD09C06}"/>
          </ac:spMkLst>
        </pc:spChg>
        <pc:spChg chg="add mod">
          <ac:chgData name="Pablo Jordan" userId="aab1b71f8f958f0a" providerId="LiveId" clId="{2613E3AA-B29E-48F9-BE8B-C293983DFFBC}" dt="2019-11-27T20:25:07.695" v="164" actId="1076"/>
          <ac:spMkLst>
            <pc:docMk/>
            <pc:sldMk cId="1824724512" sldId="259"/>
            <ac:spMk id="5" creationId="{C5936690-5CAB-4EE0-9B95-8A41C520F346}"/>
          </ac:spMkLst>
        </pc:spChg>
        <pc:spChg chg="add del">
          <ac:chgData name="Pablo Jordan" userId="aab1b71f8f958f0a" providerId="LiveId" clId="{2613E3AA-B29E-48F9-BE8B-C293983DFFBC}" dt="2019-11-27T19:53:33.568" v="25" actId="26606"/>
          <ac:spMkLst>
            <pc:docMk/>
            <pc:sldMk cId="1824724512" sldId="259"/>
            <ac:spMk id="11" creationId="{6753252F-4873-4F63-801D-CC719279A7D5}"/>
          </ac:spMkLst>
        </pc:spChg>
        <pc:spChg chg="add del">
          <ac:chgData name="Pablo Jordan" userId="aab1b71f8f958f0a" providerId="LiveId" clId="{2613E3AA-B29E-48F9-BE8B-C293983DFFBC}" dt="2019-11-27T19:53:33.568" v="25" actId="26606"/>
          <ac:spMkLst>
            <pc:docMk/>
            <pc:sldMk cId="1824724512" sldId="259"/>
            <ac:spMk id="13" creationId="{047C8CCB-F95D-4249-92DD-651249D3535A}"/>
          </ac:spMkLst>
        </pc:spChg>
        <pc:spChg chg="add del">
          <ac:chgData name="Pablo Jordan" userId="aab1b71f8f958f0a" providerId="LiveId" clId="{2613E3AA-B29E-48F9-BE8B-C293983DFFBC}" dt="2019-11-27T19:53:29.003" v="22" actId="26606"/>
          <ac:spMkLst>
            <pc:docMk/>
            <pc:sldMk cId="1824724512" sldId="259"/>
            <ac:spMk id="18" creationId="{D4771268-CB57-404A-9271-370EB28F6090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20" creationId="{A5704422-1118-4FD1-95AD-29A064EB80D9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21" creationId="{07322A9E-F1EC-405E-8971-BA906EFFCCB8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22" creationId="{A88B2AAA-B805-498E-A9E6-98B885855498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24" creationId="{9B8051E0-19D7-43E1-BFD9-E6DBFEB3A3F1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26" creationId="{4EDB2B02-86A2-46F5-A4BE-B7D9B10411D6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28" creationId="{43954639-FB5D-41F4-9560-6F6DFE778425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30" creationId="{E898931C-0323-41FA-A036-20F818B1FF81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32" creationId="{89AFE9DD-0792-4B98-B4EB-97ACA17E6AA8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34" creationId="{3981F5C4-9AE1-404E-AF44-A4E6DB374F9D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36" creationId="{763C1781-8726-4FAC-8C45-FF40376BE409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38" creationId="{301491B5-56C7-43DC-A3D9-861EECCA056A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40" creationId="{237E2353-22DF-46E0-A200-FB30F8F394E2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42" creationId="{DD6138DB-057B-45F7-A5F4-E7BFDA20D02C}"/>
          </ac:spMkLst>
        </pc:spChg>
        <pc:spChg chg="add del">
          <ac:chgData name="Pablo Jordan" userId="aab1b71f8f958f0a" providerId="LiveId" clId="{2613E3AA-B29E-48F9-BE8B-C293983DFFBC}" dt="2019-11-27T19:53:33.533" v="24" actId="26606"/>
          <ac:spMkLst>
            <pc:docMk/>
            <pc:sldMk cId="1824724512" sldId="259"/>
            <ac:spMk id="44" creationId="{79A54AB1-B64F-4843-BFAB-81CB74E66B65}"/>
          </ac:spMkLst>
        </pc:spChg>
        <pc:spChg chg="add del">
          <ac:chgData name="Pablo Jordan" userId="aab1b71f8f958f0a" providerId="LiveId" clId="{2613E3AA-B29E-48F9-BE8B-C293983DFFBC}" dt="2019-11-27T19:55:30.181" v="62" actId="26606"/>
          <ac:spMkLst>
            <pc:docMk/>
            <pc:sldMk cId="1824724512" sldId="259"/>
            <ac:spMk id="46" creationId="{D12DDE76-C203-4047-9998-63900085B5E8}"/>
          </ac:spMkLst>
        </pc:spChg>
        <pc:spChg chg="add del">
          <ac:chgData name="Pablo Jordan" userId="aab1b71f8f958f0a" providerId="LiveId" clId="{2613E3AA-B29E-48F9-BE8B-C293983DFFBC}" dt="2019-11-27T19:59:28.595" v="115" actId="26606"/>
          <ac:spMkLst>
            <pc:docMk/>
            <pc:sldMk cId="1824724512" sldId="259"/>
            <ac:spMk id="51" creationId="{6753252F-4873-4F63-801D-CC719279A7D5}"/>
          </ac:spMkLst>
        </pc:spChg>
        <pc:spChg chg="add del">
          <ac:chgData name="Pablo Jordan" userId="aab1b71f8f958f0a" providerId="LiveId" clId="{2613E3AA-B29E-48F9-BE8B-C293983DFFBC}" dt="2019-11-27T19:59:28.595" v="115" actId="26606"/>
          <ac:spMkLst>
            <pc:docMk/>
            <pc:sldMk cId="1824724512" sldId="259"/>
            <ac:spMk id="53" creationId="{047C8CCB-F95D-4249-92DD-651249D3535A}"/>
          </ac:spMkLst>
        </pc:spChg>
        <pc:picChg chg="add mod">
          <ac:chgData name="Pablo Jordan" userId="aab1b71f8f958f0a" providerId="LiveId" clId="{2613E3AA-B29E-48F9-BE8B-C293983DFFBC}" dt="2019-11-27T20:25:12.395" v="165" actId="14100"/>
          <ac:picMkLst>
            <pc:docMk/>
            <pc:sldMk cId="1824724512" sldId="259"/>
            <ac:picMk id="6" creationId="{860E6BE8-42F5-49AD-85CC-FA536B641236}"/>
          </ac:picMkLst>
        </pc:picChg>
        <pc:picChg chg="add del mod">
          <ac:chgData name="Pablo Jordan" userId="aab1b71f8f958f0a" providerId="LiveId" clId="{2613E3AA-B29E-48F9-BE8B-C293983DFFBC}" dt="2019-11-27T20:02:02.980" v="131" actId="478"/>
          <ac:picMkLst>
            <pc:docMk/>
            <pc:sldMk cId="1824724512" sldId="259"/>
            <ac:picMk id="7" creationId="{26DA10AF-4B3D-458B-B7C5-C0BD32C7D6F6}"/>
          </ac:picMkLst>
        </pc:picChg>
        <pc:picChg chg="add del mod">
          <ac:chgData name="Pablo Jordan" userId="aab1b71f8f958f0a" providerId="LiveId" clId="{2613E3AA-B29E-48F9-BE8B-C293983DFFBC}" dt="2019-11-27T20:03:33.430" v="134"/>
          <ac:picMkLst>
            <pc:docMk/>
            <pc:sldMk cId="1824724512" sldId="259"/>
            <ac:picMk id="8" creationId="{1E081AD7-2B80-45BE-8EEC-2C489C65DDD9}"/>
          </ac:picMkLst>
        </pc:picChg>
      </pc:sldChg>
      <pc:sldChg chg="addSp delSp add del">
        <pc:chgData name="Pablo Jordan" userId="aab1b71f8f958f0a" providerId="LiveId" clId="{2613E3AA-B29E-48F9-BE8B-C293983DFFBC}" dt="2019-11-27T20:01:00.170" v="126" actId="2696"/>
        <pc:sldMkLst>
          <pc:docMk/>
          <pc:sldMk cId="1281777785" sldId="260"/>
        </pc:sldMkLst>
        <pc:spChg chg="del">
          <ac:chgData name="Pablo Jordan" userId="aab1b71f8f958f0a" providerId="LiveId" clId="{2613E3AA-B29E-48F9-BE8B-C293983DFFBC}" dt="2019-11-27T19:51:16.445" v="11" actId="478"/>
          <ac:spMkLst>
            <pc:docMk/>
            <pc:sldMk cId="1281777785" sldId="260"/>
            <ac:spMk id="2" creationId="{BCD773F8-86DA-4C10-9007-4F80F25174F4}"/>
          </ac:spMkLst>
        </pc:spChg>
        <pc:spChg chg="del">
          <ac:chgData name="Pablo Jordan" userId="aab1b71f8f958f0a" providerId="LiveId" clId="{2613E3AA-B29E-48F9-BE8B-C293983DFFBC}" dt="2019-11-27T19:51:12.650" v="10" actId="478"/>
          <ac:spMkLst>
            <pc:docMk/>
            <pc:sldMk cId="1281777785" sldId="260"/>
            <ac:spMk id="3" creationId="{E3E33AF3-5400-4789-A8B1-53F81FC6DD7E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5" creationId="{95AB5BEF-4B66-4D83-810F-20A53B005AA3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6" creationId="{E060B86E-130B-4F27-BDD5-435FBC6D6896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9" creationId="{BA740ABF-E62D-42AF-AF46-6D65E669A46B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10" creationId="{65108BD7-E7E7-4E48-AD62-A95DB1994BDF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11" creationId="{2FD692AE-55F4-4C8F-A48C-8837A7BACB6C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12" creationId="{1B507EF9-1AD9-42F8-9FC6-B467D788669C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13" creationId="{D9851CB9-D9B9-40B3-97B1-C8660F32485B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14" creationId="{DF3AF33E-78E0-4435-A2B3-BD4EA4BB003F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15" creationId="{7ED1D7BB-AD2D-484B-BAFC-8F37E749408C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16" creationId="{2277ABC0-A2EE-4F95-81A4-85E488361C0C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17" creationId="{7C02FAC5-B5AA-478F-9269-D875E345885E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18" creationId="{D1B9B076-D152-47ED-9C1B-F65B52604F24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19" creationId="{6C3091CB-9B1B-4DD2-931F-DA2368270B0C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20" creationId="{A61398BD-99B5-40A6-B566-7ED3FC7D1DB7}"/>
          </ac:spMkLst>
        </pc:spChg>
        <pc:spChg chg="add del">
          <ac:chgData name="Pablo Jordan" userId="aab1b71f8f958f0a" providerId="LiveId" clId="{2613E3AA-B29E-48F9-BE8B-C293983DFFBC}" dt="2019-11-27T19:51:09.546" v="9"/>
          <ac:spMkLst>
            <pc:docMk/>
            <pc:sldMk cId="1281777785" sldId="260"/>
            <ac:spMk id="21" creationId="{3C06BE20-F921-46BB-9D70-1426AF1E3FE5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23" creationId="{E59879F0-A6FD-47AF-A160-6D1ABE7BEDF0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24" creationId="{314EAFF1-95B0-4CC7-B22E-8BE229E67CE3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27" creationId="{E80A7ACB-A524-4FD2-A7EC-772263CE2D9E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28" creationId="{3BAF2927-C156-464D-AD24-C714779D07D8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29" creationId="{290678C8-0677-4458-93F7-A4D07718902E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30" creationId="{10312CEF-9317-4236-8F4D-F106CD18C3B3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31" creationId="{49B0350B-94E8-4C53-8C83-486E205810FC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32" creationId="{38DE6B5A-B370-46F9-A605-FDE954710ECA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33" creationId="{66ABA088-0221-48AA-B376-54271A4FB44F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34" creationId="{1E7F2565-75DB-46BB-B7ED-C1627BE232A6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35" creationId="{88E58CB6-036B-448D-8AA1-C85AC670FD89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36" creationId="{A97F094D-7092-483A-B566-FB2712C75E01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37" creationId="{C76B5354-87D5-4533-98B4-612815004AA5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38" creationId="{A0333B0E-786B-4B0C-9E11-333D07072C89}"/>
          </ac:spMkLst>
        </pc:spChg>
        <pc:spChg chg="add">
          <ac:chgData name="Pablo Jordan" userId="aab1b71f8f958f0a" providerId="LiveId" clId="{2613E3AA-B29E-48F9-BE8B-C293983DFFBC}" dt="2019-11-27T19:51:17.924" v="12"/>
          <ac:spMkLst>
            <pc:docMk/>
            <pc:sldMk cId="1281777785" sldId="260"/>
            <ac:spMk id="39" creationId="{23AB6F02-D9D7-4D67-BA65-6D06E8CF7907}"/>
          </ac:spMkLst>
        </pc:spChg>
        <pc:graphicFrameChg chg="add del">
          <ac:chgData name="Pablo Jordan" userId="aab1b71f8f958f0a" providerId="LiveId" clId="{2613E3AA-B29E-48F9-BE8B-C293983DFFBC}" dt="2019-11-27T19:51:09.546" v="9"/>
          <ac:graphicFrameMkLst>
            <pc:docMk/>
            <pc:sldMk cId="1281777785" sldId="260"/>
            <ac:graphicFrameMk id="4" creationId="{EA36EBF0-FB0F-4F4C-9B2E-B9873688EB04}"/>
          </ac:graphicFrameMkLst>
        </pc:graphicFrameChg>
        <pc:graphicFrameChg chg="add del">
          <ac:chgData name="Pablo Jordan" userId="aab1b71f8f958f0a" providerId="LiveId" clId="{2613E3AA-B29E-48F9-BE8B-C293983DFFBC}" dt="2019-11-27T19:51:09.546" v="9"/>
          <ac:graphicFrameMkLst>
            <pc:docMk/>
            <pc:sldMk cId="1281777785" sldId="260"/>
            <ac:graphicFrameMk id="7" creationId="{6DF0F837-DE6B-4EA1-9DC6-880F68531AFB}"/>
          </ac:graphicFrameMkLst>
        </pc:graphicFrameChg>
        <pc:graphicFrameChg chg="add">
          <ac:chgData name="Pablo Jordan" userId="aab1b71f8f958f0a" providerId="LiveId" clId="{2613E3AA-B29E-48F9-BE8B-C293983DFFBC}" dt="2019-11-27T19:51:17.924" v="12"/>
          <ac:graphicFrameMkLst>
            <pc:docMk/>
            <pc:sldMk cId="1281777785" sldId="260"/>
            <ac:graphicFrameMk id="22" creationId="{7AEC2B18-007E-4940-81E6-30D3782B5663}"/>
          </ac:graphicFrameMkLst>
        </pc:graphicFrameChg>
        <pc:graphicFrameChg chg="add">
          <ac:chgData name="Pablo Jordan" userId="aab1b71f8f958f0a" providerId="LiveId" clId="{2613E3AA-B29E-48F9-BE8B-C293983DFFBC}" dt="2019-11-27T19:51:17.924" v="12"/>
          <ac:graphicFrameMkLst>
            <pc:docMk/>
            <pc:sldMk cId="1281777785" sldId="260"/>
            <ac:graphicFrameMk id="25" creationId="{11E61C43-66BB-4042-80BD-14F08A4C952A}"/>
          </ac:graphicFrameMkLst>
        </pc:graphicFrameChg>
        <pc:picChg chg="add del">
          <ac:chgData name="Pablo Jordan" userId="aab1b71f8f958f0a" providerId="LiveId" clId="{2613E3AA-B29E-48F9-BE8B-C293983DFFBC}" dt="2019-11-27T19:51:09.546" v="9"/>
          <ac:picMkLst>
            <pc:docMk/>
            <pc:sldMk cId="1281777785" sldId="260"/>
            <ac:picMk id="8" creationId="{5D23D42D-C6E4-457B-9182-83DD35A3A23E}"/>
          </ac:picMkLst>
        </pc:picChg>
        <pc:picChg chg="add">
          <ac:chgData name="Pablo Jordan" userId="aab1b71f8f958f0a" providerId="LiveId" clId="{2613E3AA-B29E-48F9-BE8B-C293983DFFBC}" dt="2019-11-27T19:51:17.924" v="12"/>
          <ac:picMkLst>
            <pc:docMk/>
            <pc:sldMk cId="1281777785" sldId="260"/>
            <ac:picMk id="26" creationId="{6DFFD7A7-A312-4BA5-ADDB-1DCD9F3CCC0D}"/>
          </ac:picMkLst>
        </pc:picChg>
      </pc:sldChg>
      <pc:sldChg chg="addSp delSp add del">
        <pc:chgData name="Pablo Jordan" userId="aab1b71f8f958f0a" providerId="LiveId" clId="{2613E3AA-B29E-48F9-BE8B-C293983DFFBC}" dt="2019-11-27T20:01:00.799" v="127" actId="2696"/>
        <pc:sldMkLst>
          <pc:docMk/>
          <pc:sldMk cId="1721389385" sldId="261"/>
        </pc:sldMkLst>
        <pc:spChg chg="del">
          <ac:chgData name="Pablo Jordan" userId="aab1b71f8f958f0a" providerId="LiveId" clId="{2613E3AA-B29E-48F9-BE8B-C293983DFFBC}" dt="2019-11-27T19:52:09.730" v="15" actId="478"/>
          <ac:spMkLst>
            <pc:docMk/>
            <pc:sldMk cId="1721389385" sldId="261"/>
            <ac:spMk id="2" creationId="{F32ADFD5-47F8-4457-938D-184937538044}"/>
          </ac:spMkLst>
        </pc:spChg>
        <pc:spChg chg="del">
          <ac:chgData name="Pablo Jordan" userId="aab1b71f8f958f0a" providerId="LiveId" clId="{2613E3AA-B29E-48F9-BE8B-C293983DFFBC}" dt="2019-11-27T19:52:11.570" v="16" actId="478"/>
          <ac:spMkLst>
            <pc:docMk/>
            <pc:sldMk cId="1721389385" sldId="261"/>
            <ac:spMk id="3" creationId="{EED7BE8F-69F8-4972-B6E2-581276508B8E}"/>
          </ac:spMkLst>
        </pc:spChg>
        <pc:spChg chg="add">
          <ac:chgData name="Pablo Jordan" userId="aab1b71f8f958f0a" providerId="LiveId" clId="{2613E3AA-B29E-48F9-BE8B-C293983DFFBC}" dt="2019-11-27T19:52:13.206" v="17"/>
          <ac:spMkLst>
            <pc:docMk/>
            <pc:sldMk cId="1721389385" sldId="261"/>
            <ac:spMk id="4" creationId="{6FE9777C-DDA6-4189-B16C-9C29F8CDCDFD}"/>
          </ac:spMkLst>
        </pc:spChg>
        <pc:spChg chg="add">
          <ac:chgData name="Pablo Jordan" userId="aab1b71f8f958f0a" providerId="LiveId" clId="{2613E3AA-B29E-48F9-BE8B-C293983DFFBC}" dt="2019-11-27T19:52:13.206" v="17"/>
          <ac:spMkLst>
            <pc:docMk/>
            <pc:sldMk cId="1721389385" sldId="261"/>
            <ac:spMk id="5" creationId="{C0EAA6EA-6316-47EA-975E-927F474A0652}"/>
          </ac:spMkLst>
        </pc:spChg>
        <pc:graphicFrameChg chg="add">
          <ac:chgData name="Pablo Jordan" userId="aab1b71f8f958f0a" providerId="LiveId" clId="{2613E3AA-B29E-48F9-BE8B-C293983DFFBC}" dt="2019-11-27T19:52:13.206" v="17"/>
          <ac:graphicFrameMkLst>
            <pc:docMk/>
            <pc:sldMk cId="1721389385" sldId="261"/>
            <ac:graphicFrameMk id="6" creationId="{83B70CD7-F072-4BA0-A6BD-152B3B9A924A}"/>
          </ac:graphicFrameMkLst>
        </pc:graphicFrameChg>
      </pc:sldChg>
      <pc:sldChg chg="addSp delSp add del">
        <pc:chgData name="Pablo Jordan" userId="aab1b71f8f958f0a" providerId="LiveId" clId="{2613E3AA-B29E-48F9-BE8B-C293983DFFBC}" dt="2019-11-27T20:01:01.680" v="128" actId="2696"/>
        <pc:sldMkLst>
          <pc:docMk/>
          <pc:sldMk cId="830957354" sldId="262"/>
        </pc:sldMkLst>
        <pc:spChg chg="del">
          <ac:chgData name="Pablo Jordan" userId="aab1b71f8f958f0a" providerId="LiveId" clId="{2613E3AA-B29E-48F9-BE8B-C293983DFFBC}" dt="2019-11-27T19:52:56.860" v="19" actId="478"/>
          <ac:spMkLst>
            <pc:docMk/>
            <pc:sldMk cId="830957354" sldId="262"/>
            <ac:spMk id="2" creationId="{A8BA74B2-CE30-4AF4-A98C-B6621A4A395A}"/>
          </ac:spMkLst>
        </pc:spChg>
        <pc:spChg chg="del">
          <ac:chgData name="Pablo Jordan" userId="aab1b71f8f958f0a" providerId="LiveId" clId="{2613E3AA-B29E-48F9-BE8B-C293983DFFBC}" dt="2019-11-27T19:52:53.951" v="18" actId="478"/>
          <ac:spMkLst>
            <pc:docMk/>
            <pc:sldMk cId="830957354" sldId="262"/>
            <ac:spMk id="3" creationId="{3E115511-9CB4-49FC-AF91-45B554F04BFF}"/>
          </ac:spMkLst>
        </pc:spChg>
        <pc:spChg chg="add">
          <ac:chgData name="Pablo Jordan" userId="aab1b71f8f958f0a" providerId="LiveId" clId="{2613E3AA-B29E-48F9-BE8B-C293983DFFBC}" dt="2019-11-27T19:52:57.634" v="20"/>
          <ac:spMkLst>
            <pc:docMk/>
            <pc:sldMk cId="830957354" sldId="262"/>
            <ac:spMk id="5" creationId="{54330D64-A35E-48C9-A19D-2FE3995BF25D}"/>
          </ac:spMkLst>
        </pc:spChg>
        <pc:spChg chg="add">
          <ac:chgData name="Pablo Jordan" userId="aab1b71f8f958f0a" providerId="LiveId" clId="{2613E3AA-B29E-48F9-BE8B-C293983DFFBC}" dt="2019-11-27T19:52:57.634" v="20"/>
          <ac:spMkLst>
            <pc:docMk/>
            <pc:sldMk cId="830957354" sldId="262"/>
            <ac:spMk id="6" creationId="{9911199E-D30D-414F-BFFB-3B08FF8F2267}"/>
          </ac:spMkLst>
        </pc:spChg>
        <pc:spChg chg="add">
          <ac:chgData name="Pablo Jordan" userId="aab1b71f8f958f0a" providerId="LiveId" clId="{2613E3AA-B29E-48F9-BE8B-C293983DFFBC}" dt="2019-11-27T19:52:57.634" v="20"/>
          <ac:spMkLst>
            <pc:docMk/>
            <pc:sldMk cId="830957354" sldId="262"/>
            <ac:spMk id="7" creationId="{AB7E6A19-0F42-497A-951E-7C7EE8163DF5}"/>
          </ac:spMkLst>
        </pc:spChg>
        <pc:spChg chg="add">
          <ac:chgData name="Pablo Jordan" userId="aab1b71f8f958f0a" providerId="LiveId" clId="{2613E3AA-B29E-48F9-BE8B-C293983DFFBC}" dt="2019-11-27T19:52:57.634" v="20"/>
          <ac:spMkLst>
            <pc:docMk/>
            <pc:sldMk cId="830957354" sldId="262"/>
            <ac:spMk id="8" creationId="{10E1BDF9-D6BB-46B7-A9D3-39C6E6A9934A}"/>
          </ac:spMkLst>
        </pc:spChg>
        <pc:spChg chg="add">
          <ac:chgData name="Pablo Jordan" userId="aab1b71f8f958f0a" providerId="LiveId" clId="{2613E3AA-B29E-48F9-BE8B-C293983DFFBC}" dt="2019-11-27T19:52:57.634" v="20"/>
          <ac:spMkLst>
            <pc:docMk/>
            <pc:sldMk cId="830957354" sldId="262"/>
            <ac:spMk id="9" creationId="{5752F319-B6AF-48E4-99CE-34B85F75FB3B}"/>
          </ac:spMkLst>
        </pc:spChg>
        <pc:spChg chg="add">
          <ac:chgData name="Pablo Jordan" userId="aab1b71f8f958f0a" providerId="LiveId" clId="{2613E3AA-B29E-48F9-BE8B-C293983DFFBC}" dt="2019-11-27T19:52:57.634" v="20"/>
          <ac:spMkLst>
            <pc:docMk/>
            <pc:sldMk cId="830957354" sldId="262"/>
            <ac:spMk id="10" creationId="{5E8706C5-B3E5-4D78-B6D5-637079664E75}"/>
          </ac:spMkLst>
        </pc:spChg>
        <pc:spChg chg="add">
          <ac:chgData name="Pablo Jordan" userId="aab1b71f8f958f0a" providerId="LiveId" clId="{2613E3AA-B29E-48F9-BE8B-C293983DFFBC}" dt="2019-11-27T19:52:57.634" v="20"/>
          <ac:spMkLst>
            <pc:docMk/>
            <pc:sldMk cId="830957354" sldId="262"/>
            <ac:spMk id="11" creationId="{861798A8-C957-4B71-99FD-8FA003AD8349}"/>
          </ac:spMkLst>
        </pc:spChg>
        <pc:spChg chg="add">
          <ac:chgData name="Pablo Jordan" userId="aab1b71f8f958f0a" providerId="LiveId" clId="{2613E3AA-B29E-48F9-BE8B-C293983DFFBC}" dt="2019-11-27T19:52:57.634" v="20"/>
          <ac:spMkLst>
            <pc:docMk/>
            <pc:sldMk cId="830957354" sldId="262"/>
            <ac:spMk id="12" creationId="{EC28C6D0-97A6-45DF-A9E5-595B1A055078}"/>
          </ac:spMkLst>
        </pc:spChg>
        <pc:spChg chg="add">
          <ac:chgData name="Pablo Jordan" userId="aab1b71f8f958f0a" providerId="LiveId" clId="{2613E3AA-B29E-48F9-BE8B-C293983DFFBC}" dt="2019-11-27T19:52:57.634" v="20"/>
          <ac:spMkLst>
            <pc:docMk/>
            <pc:sldMk cId="830957354" sldId="262"/>
            <ac:spMk id="13" creationId="{48AF0D88-107C-4D4F-B5CE-56F3AA33520B}"/>
          </ac:spMkLst>
        </pc:spChg>
        <pc:spChg chg="add">
          <ac:chgData name="Pablo Jordan" userId="aab1b71f8f958f0a" providerId="LiveId" clId="{2613E3AA-B29E-48F9-BE8B-C293983DFFBC}" dt="2019-11-27T19:52:57.634" v="20"/>
          <ac:spMkLst>
            <pc:docMk/>
            <pc:sldMk cId="830957354" sldId="262"/>
            <ac:spMk id="14" creationId="{2865B6C8-B790-4544-B659-4DB2D480B03C}"/>
          </ac:spMkLst>
        </pc:spChg>
        <pc:graphicFrameChg chg="add">
          <ac:chgData name="Pablo Jordan" userId="aab1b71f8f958f0a" providerId="LiveId" clId="{2613E3AA-B29E-48F9-BE8B-C293983DFFBC}" dt="2019-11-27T19:52:57.634" v="20"/>
          <ac:graphicFrameMkLst>
            <pc:docMk/>
            <pc:sldMk cId="830957354" sldId="262"/>
            <ac:graphicFrameMk id="4" creationId="{C1233B58-BA67-429E-B539-EE31B51570E8}"/>
          </ac:graphicFrameMkLst>
        </pc:graphicFrameChg>
      </pc:sldChg>
      <pc:sldChg chg="addSp delSp modSp add mod modTransition setBg modAnim">
        <pc:chgData name="Pablo Jordan" userId="aab1b71f8f958f0a" providerId="LiveId" clId="{2613E3AA-B29E-48F9-BE8B-C293983DFFBC}" dt="2019-11-27T20:24:58.547" v="163" actId="14100"/>
        <pc:sldMkLst>
          <pc:docMk/>
          <pc:sldMk cId="1323258118" sldId="263"/>
        </pc:sldMkLst>
        <pc:spChg chg="del">
          <ac:chgData name="Pablo Jordan" userId="aab1b71f8f958f0a" providerId="LiveId" clId="{2613E3AA-B29E-48F9-BE8B-C293983DFFBC}" dt="2019-11-27T19:54:21.478" v="30" actId="478"/>
          <ac:spMkLst>
            <pc:docMk/>
            <pc:sldMk cId="1323258118" sldId="263"/>
            <ac:spMk id="4" creationId="{82EB08DE-79AA-4E53-9B66-6AF46DD09C06}"/>
          </ac:spMkLst>
        </pc:spChg>
        <pc:spChg chg="mod">
          <ac:chgData name="Pablo Jordan" userId="aab1b71f8f958f0a" providerId="LiveId" clId="{2613E3AA-B29E-48F9-BE8B-C293983DFFBC}" dt="2019-11-27T20:24:44.054" v="158" actId="1076"/>
          <ac:spMkLst>
            <pc:docMk/>
            <pc:sldMk cId="1323258118" sldId="263"/>
            <ac:spMk id="5" creationId="{C5936690-5CAB-4EE0-9B95-8A41C520F346}"/>
          </ac:spMkLst>
        </pc:spChg>
        <pc:spChg chg="del">
          <ac:chgData name="Pablo Jordan" userId="aab1b71f8f958f0a" providerId="LiveId" clId="{2613E3AA-B29E-48F9-BE8B-C293983DFFBC}" dt="2019-11-27T19:55:34.654" v="63" actId="26606"/>
          <ac:spMkLst>
            <pc:docMk/>
            <pc:sldMk cId="1323258118" sldId="263"/>
            <ac:spMk id="46" creationId="{D12DDE76-C203-4047-9998-63900085B5E8}"/>
          </ac:spMkLst>
        </pc:spChg>
        <pc:spChg chg="add del">
          <ac:chgData name="Pablo Jordan" userId="aab1b71f8f958f0a" providerId="LiveId" clId="{2613E3AA-B29E-48F9-BE8B-C293983DFFBC}" dt="2019-11-27T19:56:41.659" v="73" actId="26606"/>
          <ac:spMkLst>
            <pc:docMk/>
            <pc:sldMk cId="1323258118" sldId="263"/>
            <ac:spMk id="51" creationId="{6753252F-4873-4F63-801D-CC719279A7D5}"/>
          </ac:spMkLst>
        </pc:spChg>
        <pc:spChg chg="add del">
          <ac:chgData name="Pablo Jordan" userId="aab1b71f8f958f0a" providerId="LiveId" clId="{2613E3AA-B29E-48F9-BE8B-C293983DFFBC}" dt="2019-11-27T19:56:41.659" v="73" actId="26606"/>
          <ac:spMkLst>
            <pc:docMk/>
            <pc:sldMk cId="1323258118" sldId="263"/>
            <ac:spMk id="53" creationId="{047C8CCB-F95D-4249-92DD-651249D3535A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58" creationId="{07322A9E-F1EC-405E-8971-BA906EFFCCB8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60" creationId="{A5704422-1118-4FD1-95AD-29A064EB80D9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62" creationId="{A88B2AAA-B805-498E-A9E6-98B885855498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64" creationId="{9B8051E0-19D7-43E1-BFD9-E6DBFEB3A3F1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66" creationId="{4EDB2B02-86A2-46F5-A4BE-B7D9B10411D6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68" creationId="{43954639-FB5D-41F4-9560-6F6DFE778425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70" creationId="{E898931C-0323-41FA-A036-20F818B1FF81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72" creationId="{89AFE9DD-0792-4B98-B4EB-97ACA17E6AA8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74" creationId="{3981F5C4-9AE1-404E-AF44-A4E6DB374F9D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76" creationId="{763C1781-8726-4FAC-8C45-FF40376BE409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78" creationId="{301491B5-56C7-43DC-A3D9-861EECCA056A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80" creationId="{237E2353-22DF-46E0-A200-FB30F8F394E2}"/>
          </ac:spMkLst>
        </pc:spChg>
        <pc:spChg chg="add del">
          <ac:chgData name="Pablo Jordan" userId="aab1b71f8f958f0a" providerId="LiveId" clId="{2613E3AA-B29E-48F9-BE8B-C293983DFFBC}" dt="2019-11-27T19:56:29.505" v="70" actId="26606"/>
          <ac:spMkLst>
            <pc:docMk/>
            <pc:sldMk cId="1323258118" sldId="263"/>
            <ac:spMk id="81" creationId="{A7795DFA-888F-47E2-B44E-DE1D3B3E46A4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82" creationId="{DD6138DB-057B-45F7-A5F4-E7BFDA20D02C}"/>
          </ac:spMkLst>
        </pc:spChg>
        <pc:spChg chg="add del">
          <ac:chgData name="Pablo Jordan" userId="aab1b71f8f958f0a" providerId="LiveId" clId="{2613E3AA-B29E-48F9-BE8B-C293983DFFBC}" dt="2019-11-27T19:56:22.542" v="66" actId="26606"/>
          <ac:spMkLst>
            <pc:docMk/>
            <pc:sldMk cId="1323258118" sldId="263"/>
            <ac:spMk id="84" creationId="{79A54AB1-B64F-4843-BFAB-81CB74E66B65}"/>
          </ac:spMkLst>
        </pc:spChg>
        <pc:spChg chg="add del">
          <ac:chgData name="Pablo Jordan" userId="aab1b71f8f958f0a" providerId="LiveId" clId="{2613E3AA-B29E-48F9-BE8B-C293983DFFBC}" dt="2019-11-27T19:56:26.118" v="68" actId="26606"/>
          <ac:spMkLst>
            <pc:docMk/>
            <pc:sldMk cId="1323258118" sldId="263"/>
            <ac:spMk id="86" creationId="{BEE73255-8084-4DF9-BB0B-15EAC92E2CB9}"/>
          </ac:spMkLst>
        </pc:spChg>
        <pc:spChg chg="add del">
          <ac:chgData name="Pablo Jordan" userId="aab1b71f8f958f0a" providerId="LiveId" clId="{2613E3AA-B29E-48F9-BE8B-C293983DFFBC}" dt="2019-11-27T19:56:26.118" v="68" actId="26606"/>
          <ac:spMkLst>
            <pc:docMk/>
            <pc:sldMk cId="1323258118" sldId="263"/>
            <ac:spMk id="87" creationId="{67048353-8981-459A-9BC6-9711CE462E06}"/>
          </ac:spMkLst>
        </pc:spChg>
        <pc:spChg chg="add del">
          <ac:chgData name="Pablo Jordan" userId="aab1b71f8f958f0a" providerId="LiveId" clId="{2613E3AA-B29E-48F9-BE8B-C293983DFFBC}" dt="2019-11-27T19:56:29.505" v="70" actId="26606"/>
          <ac:spMkLst>
            <pc:docMk/>
            <pc:sldMk cId="1323258118" sldId="263"/>
            <ac:spMk id="89" creationId="{A3BAF07C-C39E-42EB-BB22-8D46691D9735}"/>
          </ac:spMkLst>
        </pc:spChg>
        <pc:spChg chg="add del">
          <ac:chgData name="Pablo Jordan" userId="aab1b71f8f958f0a" providerId="LiveId" clId="{2613E3AA-B29E-48F9-BE8B-C293983DFFBC}" dt="2019-11-27T19:56:41.628" v="72" actId="26606"/>
          <ac:spMkLst>
            <pc:docMk/>
            <pc:sldMk cId="1323258118" sldId="263"/>
            <ac:spMk id="101" creationId="{BEE73255-8084-4DF9-BB0B-15EAC92E2CB9}"/>
          </ac:spMkLst>
        </pc:spChg>
        <pc:spChg chg="add del">
          <ac:chgData name="Pablo Jordan" userId="aab1b71f8f958f0a" providerId="LiveId" clId="{2613E3AA-B29E-48F9-BE8B-C293983DFFBC}" dt="2019-11-27T19:56:41.628" v="72" actId="26606"/>
          <ac:spMkLst>
            <pc:docMk/>
            <pc:sldMk cId="1323258118" sldId="263"/>
            <ac:spMk id="102" creationId="{67048353-8981-459A-9BC6-9711CE462E06}"/>
          </ac:spMkLst>
        </pc:spChg>
        <pc:spChg chg="add del">
          <ac:chgData name="Pablo Jordan" userId="aab1b71f8f958f0a" providerId="LiveId" clId="{2613E3AA-B29E-48F9-BE8B-C293983DFFBC}" dt="2019-11-27T19:59:11.785" v="112" actId="26606"/>
          <ac:spMkLst>
            <pc:docMk/>
            <pc:sldMk cId="1323258118" sldId="263"/>
            <ac:spMk id="104" creationId="{6753252F-4873-4F63-801D-CC719279A7D5}"/>
          </ac:spMkLst>
        </pc:spChg>
        <pc:spChg chg="add del">
          <ac:chgData name="Pablo Jordan" userId="aab1b71f8f958f0a" providerId="LiveId" clId="{2613E3AA-B29E-48F9-BE8B-C293983DFFBC}" dt="2019-11-27T19:59:11.785" v="112" actId="26606"/>
          <ac:spMkLst>
            <pc:docMk/>
            <pc:sldMk cId="1323258118" sldId="263"/>
            <ac:spMk id="105" creationId="{047C8CCB-F95D-4249-92DD-651249D3535A}"/>
          </ac:spMkLst>
        </pc:spChg>
        <pc:grpChg chg="add del">
          <ac:chgData name="Pablo Jordan" userId="aab1b71f8f958f0a" providerId="LiveId" clId="{2613E3AA-B29E-48F9-BE8B-C293983DFFBC}" dt="2019-11-27T19:56:29.505" v="70" actId="26606"/>
          <ac:grpSpMkLst>
            <pc:docMk/>
            <pc:sldMk cId="1323258118" sldId="263"/>
            <ac:grpSpMk id="90" creationId="{D8E9CF54-0466-4261-9E62-0249E60E1886}"/>
          </ac:grpSpMkLst>
        </pc:grpChg>
        <pc:picChg chg="add del mod">
          <ac:chgData name="Pablo Jordan" userId="aab1b71f8f958f0a" providerId="LiveId" clId="{2613E3AA-B29E-48F9-BE8B-C293983DFFBC}" dt="2019-11-27T20:03:33.430" v="134"/>
          <ac:picMkLst>
            <pc:docMk/>
            <pc:sldMk cId="1323258118" sldId="263"/>
            <ac:picMk id="2" creationId="{ED1DE977-D678-4CF9-898E-5FE14C5A28DA}"/>
          </ac:picMkLst>
        </pc:picChg>
        <pc:picChg chg="del">
          <ac:chgData name="Pablo Jordan" userId="aab1b71f8f958f0a" providerId="LiveId" clId="{2613E3AA-B29E-48F9-BE8B-C293983DFFBC}" dt="2019-11-27T19:53:46.960" v="27" actId="478"/>
          <ac:picMkLst>
            <pc:docMk/>
            <pc:sldMk cId="1323258118" sldId="263"/>
            <ac:picMk id="6" creationId="{860E6BE8-42F5-49AD-85CC-FA536B641236}"/>
          </ac:picMkLst>
        </pc:picChg>
        <pc:picChg chg="add mod">
          <ac:chgData name="Pablo Jordan" userId="aab1b71f8f958f0a" providerId="LiveId" clId="{2613E3AA-B29E-48F9-BE8B-C293983DFFBC}" dt="2019-11-27T20:24:58.547" v="163" actId="14100"/>
          <ac:picMkLst>
            <pc:docMk/>
            <pc:sldMk cId="1323258118" sldId="263"/>
            <ac:picMk id="7" creationId="{4A48A631-5221-441D-84EC-7BB0AB89222A}"/>
          </ac:picMkLst>
        </pc:picChg>
      </pc:sldChg>
      <pc:sldChg chg="addSp delSp modSp add ord modTransition setBg modAnim">
        <pc:chgData name="Pablo Jordan" userId="aab1b71f8f958f0a" providerId="LiveId" clId="{2613E3AA-B29E-48F9-BE8B-C293983DFFBC}" dt="2019-11-27T20:24:16.286" v="154" actId="1076"/>
        <pc:sldMkLst>
          <pc:docMk/>
          <pc:sldMk cId="3485139812" sldId="264"/>
        </pc:sldMkLst>
        <pc:spChg chg="mod">
          <ac:chgData name="Pablo Jordan" userId="aab1b71f8f958f0a" providerId="LiveId" clId="{2613E3AA-B29E-48F9-BE8B-C293983DFFBC}" dt="2019-11-27T20:24:16.286" v="154" actId="1076"/>
          <ac:spMkLst>
            <pc:docMk/>
            <pc:sldMk cId="3485139812" sldId="264"/>
            <ac:spMk id="5" creationId="{C5936690-5CAB-4EE0-9B95-8A41C520F346}"/>
          </ac:spMkLst>
        </pc:spChg>
        <pc:spChg chg="add del">
          <ac:chgData name="Pablo Jordan" userId="aab1b71f8f958f0a" providerId="LiveId" clId="{2613E3AA-B29E-48F9-BE8B-C293983DFFBC}" dt="2019-11-27T19:58:41.548" v="108" actId="26606"/>
          <ac:spMkLst>
            <pc:docMk/>
            <pc:sldMk cId="3485139812" sldId="264"/>
            <ac:spMk id="11" creationId="{FD451EE1-06AB-4684-8B7A-59133962CD21}"/>
          </ac:spMkLst>
        </pc:spChg>
        <pc:spChg chg="add del">
          <ac:chgData name="Pablo Jordan" userId="aab1b71f8f958f0a" providerId="LiveId" clId="{2613E3AA-B29E-48F9-BE8B-C293983DFFBC}" dt="2019-11-27T19:58:41.548" v="108" actId="26606"/>
          <ac:spMkLst>
            <pc:docMk/>
            <pc:sldMk cId="3485139812" sldId="264"/>
            <ac:spMk id="13" creationId="{E402D69F-ABEF-47E0-B154-C6656A2B3F24}"/>
          </ac:spMkLst>
        </pc:spChg>
        <pc:spChg chg="add del">
          <ac:chgData name="Pablo Jordan" userId="aab1b71f8f958f0a" providerId="LiveId" clId="{2613E3AA-B29E-48F9-BE8B-C293983DFFBC}" dt="2019-11-27T19:58:44.286" v="110" actId="26606"/>
          <ac:spMkLst>
            <pc:docMk/>
            <pc:sldMk cId="3485139812" sldId="264"/>
            <ac:spMk id="15" creationId="{D4771268-CB57-404A-9271-370EB28F6090}"/>
          </ac:spMkLst>
        </pc:spChg>
        <pc:spChg chg="add del">
          <ac:chgData name="Pablo Jordan" userId="aab1b71f8f958f0a" providerId="LiveId" clId="{2613E3AA-B29E-48F9-BE8B-C293983DFFBC}" dt="2019-11-27T19:59:43.095" v="116" actId="26606"/>
          <ac:spMkLst>
            <pc:docMk/>
            <pc:sldMk cId="3485139812" sldId="264"/>
            <ac:spMk id="17" creationId="{FD451EE1-06AB-4684-8B7A-59133962CD21}"/>
          </ac:spMkLst>
        </pc:spChg>
        <pc:spChg chg="add del">
          <ac:chgData name="Pablo Jordan" userId="aab1b71f8f958f0a" providerId="LiveId" clId="{2613E3AA-B29E-48F9-BE8B-C293983DFFBC}" dt="2019-11-27T19:59:43.095" v="116" actId="26606"/>
          <ac:spMkLst>
            <pc:docMk/>
            <pc:sldMk cId="3485139812" sldId="264"/>
            <ac:spMk id="18" creationId="{E402D69F-ABEF-47E0-B154-C6656A2B3F24}"/>
          </ac:spMkLst>
        </pc:spChg>
        <pc:spChg chg="del">
          <ac:chgData name="Pablo Jordan" userId="aab1b71f8f958f0a" providerId="LiveId" clId="{2613E3AA-B29E-48F9-BE8B-C293983DFFBC}" dt="2019-11-27T19:56:01.435" v="64" actId="26606"/>
          <ac:spMkLst>
            <pc:docMk/>
            <pc:sldMk cId="3485139812" sldId="264"/>
            <ac:spMk id="46" creationId="{D12DDE76-C203-4047-9998-63900085B5E8}"/>
          </ac:spMkLst>
        </pc:spChg>
        <pc:spChg chg="add del">
          <ac:chgData name="Pablo Jordan" userId="aab1b71f8f958f0a" providerId="LiveId" clId="{2613E3AA-B29E-48F9-BE8B-C293983DFFBC}" dt="2019-11-27T19:57:38.643" v="83" actId="26606"/>
          <ac:spMkLst>
            <pc:docMk/>
            <pc:sldMk cId="3485139812" sldId="264"/>
            <ac:spMk id="51" creationId="{6753252F-4873-4F63-801D-CC719279A7D5}"/>
          </ac:spMkLst>
        </pc:spChg>
        <pc:spChg chg="add del">
          <ac:chgData name="Pablo Jordan" userId="aab1b71f8f958f0a" providerId="LiveId" clId="{2613E3AA-B29E-48F9-BE8B-C293983DFFBC}" dt="2019-11-27T19:57:38.643" v="83" actId="26606"/>
          <ac:spMkLst>
            <pc:docMk/>
            <pc:sldMk cId="3485139812" sldId="264"/>
            <ac:spMk id="53" creationId="{047C8CCB-F95D-4249-92DD-651249D3535A}"/>
          </ac:spMkLst>
        </pc:spChg>
        <pc:spChg chg="add del">
          <ac:chgData name="Pablo Jordan" userId="aab1b71f8f958f0a" providerId="LiveId" clId="{2613E3AA-B29E-48F9-BE8B-C293983DFFBC}" dt="2019-11-27T19:57:38.612" v="82" actId="26606"/>
          <ac:spMkLst>
            <pc:docMk/>
            <pc:sldMk cId="3485139812" sldId="264"/>
            <ac:spMk id="58" creationId="{AB45A142-4255-493C-8284-5D566C121B10}"/>
          </ac:spMkLst>
        </pc:spChg>
        <pc:picChg chg="add del mod">
          <ac:chgData name="Pablo Jordan" userId="aab1b71f8f958f0a" providerId="LiveId" clId="{2613E3AA-B29E-48F9-BE8B-C293983DFFBC}" dt="2019-11-27T20:03:33.430" v="134"/>
          <ac:picMkLst>
            <pc:docMk/>
            <pc:sldMk cId="3485139812" sldId="264"/>
            <ac:picMk id="2" creationId="{F374DEA8-92F4-400F-9C9B-C95A50D91F1C}"/>
          </ac:picMkLst>
        </pc:picChg>
        <pc:picChg chg="add mod">
          <ac:chgData name="Pablo Jordan" userId="aab1b71f8f958f0a" providerId="LiveId" clId="{2613E3AA-B29E-48F9-BE8B-C293983DFFBC}" dt="2019-11-27T20:24:12.999" v="153" actId="1076"/>
          <ac:picMkLst>
            <pc:docMk/>
            <pc:sldMk cId="3485139812" sldId="264"/>
            <ac:picMk id="6" creationId="{C99A5064-F6AA-46B1-8B0D-68B4385C4448}"/>
          </ac:picMkLst>
        </pc:picChg>
        <pc:picChg chg="del">
          <ac:chgData name="Pablo Jordan" userId="aab1b71f8f958f0a" providerId="LiveId" clId="{2613E3AA-B29E-48F9-BE8B-C293983DFFBC}" dt="2019-11-27T19:55:15.136" v="57" actId="478"/>
          <ac:picMkLst>
            <pc:docMk/>
            <pc:sldMk cId="3485139812" sldId="264"/>
            <ac:picMk id="7" creationId="{4A48A631-5221-441D-84EC-7BB0AB89222A}"/>
          </ac:picMkLst>
        </pc:picChg>
        <pc:cxnChg chg="add del">
          <ac:chgData name="Pablo Jordan" userId="aab1b71f8f958f0a" providerId="LiveId" clId="{2613E3AA-B29E-48F9-BE8B-C293983DFFBC}" dt="2019-11-27T19:57:38.612" v="82" actId="26606"/>
          <ac:cxnSpMkLst>
            <pc:docMk/>
            <pc:sldMk cId="3485139812" sldId="264"/>
            <ac:cxnSpMk id="60" creationId="{38FB9660-F42F-4313-BBC4-47C007FE484C}"/>
          </ac:cxnSpMkLst>
        </pc:cxnChg>
      </pc:sldChg>
      <pc:sldChg chg="del">
        <pc:chgData name="Pablo Jordan" userId="aab1b71f8f958f0a" providerId="LiveId" clId="{2613E3AA-B29E-48F9-BE8B-C293983DFFBC}" dt="2019-11-27T19:50:17.461" v="1"/>
        <pc:sldMkLst>
          <pc:docMk/>
          <pc:sldMk cId="3791937247" sldId="564"/>
        </pc:sldMkLst>
      </pc:sldChg>
      <pc:sldChg chg="del">
        <pc:chgData name="Pablo Jordan" userId="aab1b71f8f958f0a" providerId="LiveId" clId="{2613E3AA-B29E-48F9-BE8B-C293983DFFBC}" dt="2019-11-27T19:50:17.461" v="1"/>
        <pc:sldMkLst>
          <pc:docMk/>
          <pc:sldMk cId="2865194286" sldId="565"/>
        </pc:sldMkLst>
      </pc:sldChg>
      <pc:sldChg chg="del">
        <pc:chgData name="Pablo Jordan" userId="aab1b71f8f958f0a" providerId="LiveId" clId="{2613E3AA-B29E-48F9-BE8B-C293983DFFBC}" dt="2019-11-27T19:50:17.461" v="1"/>
        <pc:sldMkLst>
          <pc:docMk/>
          <pc:sldMk cId="494716093" sldId="566"/>
        </pc:sldMkLst>
      </pc:sldChg>
      <pc:sldChg chg="del">
        <pc:chgData name="Pablo Jordan" userId="aab1b71f8f958f0a" providerId="LiveId" clId="{2613E3AA-B29E-48F9-BE8B-C293983DFFBC}" dt="2019-11-27T19:50:17.461" v="1"/>
        <pc:sldMkLst>
          <pc:docMk/>
          <pc:sldMk cId="3183622027" sldId="5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BA00-7191-49FD-8E2F-A4E26274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DB30C-A9A0-4F17-ADA4-8520C1DE6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47058-B98A-4D7F-B1F5-BFE7F972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C66-384F-4B9A-866C-4965E5D5E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19DB6-D282-4B91-9B56-F788758F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E385-1237-4485-9CDB-DABA564C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0196-8908-4F82-AC78-DA94CA6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E92A-B73A-4E5A-BE20-C89F4A3F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97AFE-0D9A-4977-BD32-0BF299A43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3B3E-09A0-4BD2-B2C8-C2FF0E78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C66-384F-4B9A-866C-4965E5D5E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44EF-E426-4610-A2BE-FDA72ED2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8A5C-5BFD-43D0-A71E-BAE17B0F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0196-8908-4F82-AC78-DA94CA6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6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7C66-0722-4383-8B18-74A4DD822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38E39-D29D-48DC-BE76-D2592AC05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E998-E270-47C3-A25F-4AFFC457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C66-384F-4B9A-866C-4965E5D5E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6D26-5D05-40C4-9A25-DFF1C60A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B0789-187B-4A8C-A551-192ED14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0196-8908-4F82-AC78-DA94CA6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915-C199-4AED-8FB6-72D0903F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9EE8-F8E2-4895-B333-FACED5FE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04DE-A57C-495F-A344-B8948400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C66-384F-4B9A-866C-4965E5D5E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A321-FCB9-4ABE-B279-7C0F24B9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D1D6-3411-4856-89A8-81BCACE0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0196-8908-4F82-AC78-DA94CA6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D8F2-73AD-4872-B132-11648DDA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48234-CAD6-4441-818D-B00817B5B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F945-F16C-486A-8ADC-F5F430B0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C66-384F-4B9A-866C-4965E5D5E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86C43-D604-4C20-96DB-5B0D6F38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67730-F3E7-4BF3-95CD-E8EA18B3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0196-8908-4F82-AC78-DA94CA6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7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4092-3D9C-48C5-B61F-B6444819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1F93-1EA8-47C5-A7A9-9EAD622FF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499FC-C8EE-4E25-BF2C-2C73B8133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B4E95-F858-4834-8EB3-9E6B34AC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C66-384F-4B9A-866C-4965E5D5E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9E770-30BB-4D9A-A0B8-83FCD75D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9F4EF-E4DB-43B6-843E-BD8EC96C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0196-8908-4F82-AC78-DA94CA6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2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6E55-056A-4D82-8F11-3F0FE53B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813EA-78F3-4CCA-A186-9141F6D1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24D0-D90C-4D03-ADF1-36FF7CF9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C26FB-F9B0-4CB1-81F8-306D621D3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0E189-AB56-4467-BE4E-B4E3EA9FE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8C846-1EE4-4B53-8A76-28E1FA14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C66-384F-4B9A-866C-4965E5D5E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EC888-ACA4-45CF-A2CF-96DAA57A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9C6C1-4B38-4BD6-9508-BD580343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0196-8908-4F82-AC78-DA94CA6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3CDB-AC74-45C7-B11E-1B3E8B5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12325-4853-47D6-B4C0-044F01A1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C66-384F-4B9A-866C-4965E5D5E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DDFA8-0557-4AAB-B3D8-96942BC0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B13C6-E3FE-48DE-A047-C58C57A8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0196-8908-4F82-AC78-DA94CA6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4A7CC-6D6F-4DE2-BB61-8B8A4156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C66-384F-4B9A-866C-4965E5D5E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D571B-A329-4423-B73F-4EC56919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FF69E-8BDB-4C3B-A9EB-088D3DBC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0196-8908-4F82-AC78-DA94CA6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B649-7B9F-4E3B-9412-F0BA93F4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3769-54B6-4474-A11F-6E4A6520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672D-E0C4-4321-83A5-866089751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F680E-7664-445D-A5D0-A81F4DB2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C66-384F-4B9A-866C-4965E5D5E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72201-1968-4BB8-B640-08A56F6B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A8690-5A87-41E5-A8EB-1330C572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0196-8908-4F82-AC78-DA94CA6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0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FF7C-B6F5-476E-B565-A56AC4A3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DE225-7906-4423-8C37-D50F8F1D5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D727E-D632-4666-A3DE-FCDBC3117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779A5-682D-45EB-83AD-CD108CAA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AC66-384F-4B9A-866C-4965E5D5E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F8315-42D3-4FF7-AE1E-D7079261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AE914-B618-49BB-8A88-C097741C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C0196-8908-4F82-AC78-DA94CA6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0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29D2E-FB5E-4AD5-9363-C0D54378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7DC93-8B9D-4DC0-8F43-C1BF870F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8EC6-FC73-4E56-84CA-D8979B552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AC66-384F-4B9A-866C-4965E5D5E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B8924-DE39-4B4B-A172-C9FB89BB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5EDE-AF1D-406E-932D-45AC57CB9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C0196-8908-4F82-AC78-DA94CA6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146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146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C5B15-D1E7-44E1-9E4D-EE6031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" r="4" b="4"/>
          <a:stretch/>
        </p:blipFill>
        <p:spPr>
          <a:xfrm>
            <a:off x="717694" y="734294"/>
            <a:ext cx="3692905" cy="2486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221617-B125-4B77-A93D-395610194D95}"/>
              </a:ext>
            </a:extLst>
          </p:cNvPr>
          <p:cNvSpPr txBox="1"/>
          <p:nvPr/>
        </p:nvSpPr>
        <p:spPr>
          <a:xfrm>
            <a:off x="1788337" y="519716"/>
            <a:ext cx="1523366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000000"/>
                </a:solidFill>
              </a:rPr>
              <a:t>What can you do?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3B6FA-1788-4DF5-8146-8A3489B0A5DE}"/>
              </a:ext>
            </a:extLst>
          </p:cNvPr>
          <p:cNvSpPr txBox="1"/>
          <p:nvPr/>
        </p:nvSpPr>
        <p:spPr>
          <a:xfrm>
            <a:off x="7456691" y="649518"/>
            <a:ext cx="178965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000000"/>
                </a:solidFill>
              </a:rPr>
              <a:t>How is it accomplish?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B22E8-EEFE-4509-A3BD-4EE8953099D8}"/>
              </a:ext>
            </a:extLst>
          </p:cNvPr>
          <p:cNvSpPr txBox="1"/>
          <p:nvPr/>
        </p:nvSpPr>
        <p:spPr>
          <a:xfrm>
            <a:off x="1847011" y="3683881"/>
            <a:ext cx="172611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000000"/>
                </a:solidFill>
              </a:rPr>
              <a:t>What is the process?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C15DB84-501E-47EE-ACDB-640C8F3CA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88" y="3999463"/>
            <a:ext cx="4129463" cy="2392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238ED8-BAF2-4C0C-8B40-82F4FC9030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98"/>
          <a:stretch/>
        </p:blipFill>
        <p:spPr>
          <a:xfrm>
            <a:off x="4996328" y="1280788"/>
            <a:ext cx="6726117" cy="412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6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3EEE1E4-7CB8-42BA-A029-829FC5849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" r="4" b="4"/>
          <a:stretch/>
        </p:blipFill>
        <p:spPr>
          <a:xfrm>
            <a:off x="706568" y="2177809"/>
            <a:ext cx="3237946" cy="218058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D5F4F43-BCA1-4EC8-9CF0-61DE25D1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87" y="2346897"/>
            <a:ext cx="3209544" cy="18615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7F1D5B7-05EB-4D1B-BF9C-AB8B63B1AA67}"/>
              </a:ext>
            </a:extLst>
          </p:cNvPr>
          <p:cNvSpPr txBox="1"/>
          <p:nvPr/>
        </p:nvSpPr>
        <p:spPr>
          <a:xfrm>
            <a:off x="1322026" y="999328"/>
            <a:ext cx="200052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000000"/>
                </a:solidFill>
              </a:rPr>
              <a:t>What can you do?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BB6E5-02DA-42A3-8C79-CD3C6DF6C188}"/>
              </a:ext>
            </a:extLst>
          </p:cNvPr>
          <p:cNvSpPr txBox="1"/>
          <p:nvPr/>
        </p:nvSpPr>
        <p:spPr>
          <a:xfrm>
            <a:off x="5285863" y="999328"/>
            <a:ext cx="178965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000000"/>
                </a:solidFill>
              </a:rPr>
              <a:t>How is it accomplish?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8EEAA3-8928-40DA-86D3-D3CFD396C879}"/>
              </a:ext>
            </a:extLst>
          </p:cNvPr>
          <p:cNvSpPr txBox="1"/>
          <p:nvPr/>
        </p:nvSpPr>
        <p:spPr>
          <a:xfrm>
            <a:off x="9017601" y="999327"/>
            <a:ext cx="172611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000000"/>
                </a:solidFill>
              </a:rPr>
              <a:t>What is the process?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0BD6906-CCB6-4B82-9702-D001DBDE63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98"/>
          <a:stretch/>
        </p:blipFill>
        <p:spPr>
          <a:xfrm>
            <a:off x="4403652" y="2131767"/>
            <a:ext cx="3384695" cy="207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96B7A3-A921-466D-A764-56461698A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" r="4" b="4"/>
          <a:stretch/>
        </p:blipFill>
        <p:spPr>
          <a:xfrm>
            <a:off x="55839" y="232020"/>
            <a:ext cx="4951889" cy="3334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C90F3-9693-411B-BF3F-6D1A12EFC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8"/>
          <a:stretch/>
        </p:blipFill>
        <p:spPr>
          <a:xfrm>
            <a:off x="6983334" y="419641"/>
            <a:ext cx="4985303" cy="3058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2FCC7-6826-4658-9E38-7A67095E0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819" y="3806910"/>
            <a:ext cx="5428984" cy="3148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1D5BE6-91D6-4CC6-B83F-71BF2D573B5E}"/>
              </a:ext>
            </a:extLst>
          </p:cNvPr>
          <p:cNvSpPr txBox="1"/>
          <p:nvPr/>
        </p:nvSpPr>
        <p:spPr>
          <a:xfrm>
            <a:off x="8650296" y="78131"/>
            <a:ext cx="178965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000000"/>
                </a:solidFill>
              </a:rPr>
              <a:t>How is it accomplish?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6E6B3-DB40-4238-8FBA-EDB3E47EE4C9}"/>
              </a:ext>
            </a:extLst>
          </p:cNvPr>
          <p:cNvSpPr txBox="1"/>
          <p:nvPr/>
        </p:nvSpPr>
        <p:spPr>
          <a:xfrm>
            <a:off x="1433708" y="89690"/>
            <a:ext cx="200052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000000"/>
                </a:solidFill>
              </a:rPr>
              <a:t>What can you do?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EA9FF-4368-4B8F-98FB-427E63C26872}"/>
              </a:ext>
            </a:extLst>
          </p:cNvPr>
          <p:cNvSpPr txBox="1"/>
          <p:nvPr/>
        </p:nvSpPr>
        <p:spPr>
          <a:xfrm>
            <a:off x="5530763" y="3664580"/>
            <a:ext cx="172611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rgbClr val="000000"/>
                </a:solidFill>
              </a:rPr>
              <a:t>What is the process?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90F413-BB65-431A-8651-85D003816659}"/>
              </a:ext>
            </a:extLst>
          </p:cNvPr>
          <p:cNvCxnSpPr>
            <a:cxnSpLocks/>
          </p:cNvCxnSpPr>
          <p:nvPr/>
        </p:nvCxnSpPr>
        <p:spPr>
          <a:xfrm>
            <a:off x="6270503" y="0"/>
            <a:ext cx="0" cy="3588287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FE3E3F-9593-44AF-AEA6-AE5C950BC631}"/>
              </a:ext>
            </a:extLst>
          </p:cNvPr>
          <p:cNvCxnSpPr>
            <a:cxnSpLocks/>
          </p:cNvCxnSpPr>
          <p:nvPr/>
        </p:nvCxnSpPr>
        <p:spPr>
          <a:xfrm flipH="1">
            <a:off x="328067" y="3588287"/>
            <a:ext cx="11640570" cy="32397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5936690-5CAB-4EE0-9B95-8A41C520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60" y="2067384"/>
            <a:ext cx="2286000" cy="1828800"/>
          </a:xfrm>
          <a:prstGeom prst="rect">
            <a:avLst/>
          </a:prstGeom>
          <a:solidFill>
            <a:srgbClr val="4A78AE"/>
          </a:solidFill>
          <a:ln>
            <a:solidFill>
              <a:srgbClr val="4A78AE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Analytics - Capabilities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0E6BE8-42F5-49AD-85CC-FA536B641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92" y="750192"/>
            <a:ext cx="8536978" cy="57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4"/>
    </mc:Choice>
    <mc:Fallback xmlns="">
      <p:transition spd="slow" advTm="63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5936690-5CAB-4EE0-9B95-8A41C520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19" y="2088323"/>
            <a:ext cx="2286000" cy="1828800"/>
          </a:xfrm>
          <a:prstGeom prst="rect">
            <a:avLst/>
          </a:prstGeom>
          <a:solidFill>
            <a:schemeClr val="accent6"/>
          </a:solidFill>
          <a:ln>
            <a:solidFill>
              <a:srgbClr val="65725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Analytics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A5064-F6AA-46B1-8B0D-68B4385C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47" y="752048"/>
            <a:ext cx="8983456" cy="52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6"/>
    </mc:Choice>
    <mc:Fallback xmlns="">
      <p:transition spd="slow" advTm="102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5936690-5CAB-4EE0-9B95-8A41C520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20" y="2186046"/>
            <a:ext cx="2286000" cy="1828800"/>
          </a:xfrm>
          <a:prstGeom prst="rect">
            <a:avLst/>
          </a:prstGeom>
          <a:solidFill>
            <a:srgbClr val="309A7A"/>
          </a:solidFill>
          <a:ln>
            <a:solidFill>
              <a:srgbClr val="309A7A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is it accomplish?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8A631-5221-441D-84EC-7BB0AB892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8"/>
          <a:stretch/>
        </p:blipFill>
        <p:spPr>
          <a:xfrm>
            <a:off x="2602720" y="478553"/>
            <a:ext cx="9431063" cy="57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5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9"/>
    </mc:Choice>
    <mc:Fallback xmlns="">
      <p:transition spd="slow" advTm="709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Data Analytics - Capabilities</vt:lpstr>
      <vt:lpstr>Analytics Framework</vt:lpstr>
      <vt:lpstr>How is it accomplish?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Jordan</dc:creator>
  <cp:lastModifiedBy>Pablo Jordan</cp:lastModifiedBy>
  <cp:revision>1</cp:revision>
  <dcterms:created xsi:type="dcterms:W3CDTF">2019-11-27T19:59:43Z</dcterms:created>
  <dcterms:modified xsi:type="dcterms:W3CDTF">2019-11-27T20:25:18Z</dcterms:modified>
</cp:coreProperties>
</file>