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Compilador da Linguagem Master-</a:t>
            </a:r>
            <a:r>
              <a:rPr lang="pt-BR" dirty="0" err="1" smtClean="0"/>
              <a:t>Killer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Alexssandro</a:t>
            </a:r>
            <a:r>
              <a:rPr lang="pt-BR" dirty="0" smtClean="0"/>
              <a:t> Ferreira Cordeiro</a:t>
            </a:r>
          </a:p>
          <a:p>
            <a:r>
              <a:rPr lang="pt-BR" dirty="0" smtClean="0"/>
              <a:t>Pablo </a:t>
            </a:r>
            <a:r>
              <a:rPr lang="pt-BR" dirty="0" err="1" smtClean="0"/>
              <a:t>Kintopp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78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Vantagens</a:t>
            </a:r>
          </a:p>
          <a:p>
            <a:r>
              <a:rPr lang="pt-BR" i="1" dirty="0" err="1" smtClean="0"/>
              <a:t>FrontEnd</a:t>
            </a:r>
            <a:endParaRPr lang="pt-BR" i="1" dirty="0" smtClean="0"/>
          </a:p>
          <a:p>
            <a:r>
              <a:rPr lang="pt-BR" i="1" dirty="0" err="1" smtClean="0"/>
              <a:t>BackEnd</a:t>
            </a:r>
            <a:endParaRPr lang="pt-BR" i="1" dirty="0" smtClean="0"/>
          </a:p>
          <a:p>
            <a:endParaRPr lang="pt-BR" i="1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11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Analise Léxica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analisador léxico é uma função que transforma sequências de caracteres em sequência de símbolos, palavras ou </a:t>
            </a:r>
            <a:r>
              <a:rPr lang="pt-BR" dirty="0" err="1" smtClean="0"/>
              <a:t>tokens</a:t>
            </a:r>
            <a:r>
              <a:rPr lang="pt-BR" dirty="0" smtClean="0"/>
              <a:t> [</a:t>
            </a:r>
            <a:r>
              <a:rPr lang="pt-BR" dirty="0" err="1" smtClean="0"/>
              <a:t>Aikes</a:t>
            </a:r>
            <a:r>
              <a:rPr lang="pt-BR" smtClean="0"/>
              <a:t> 2016].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87450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39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Cacho</vt:lpstr>
      <vt:lpstr>Compilador da Linguagem Master-Killer</vt:lpstr>
      <vt:lpstr>Compiladores</vt:lpstr>
      <vt:lpstr>Analise Léxica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 da Linguagem Master-Killer</dc:title>
  <dc:creator>UTFPR</dc:creator>
  <cp:lastModifiedBy>UTFPR</cp:lastModifiedBy>
  <cp:revision>2</cp:revision>
  <dcterms:created xsi:type="dcterms:W3CDTF">2016-10-06T13:29:07Z</dcterms:created>
  <dcterms:modified xsi:type="dcterms:W3CDTF">2016-10-06T13:45:19Z</dcterms:modified>
</cp:coreProperties>
</file>