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Compilador da Linguagem Master-</a:t>
            </a:r>
            <a:r>
              <a:rPr lang="pt-BR" dirty="0" err="1" smtClean="0"/>
              <a:t>Killer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Alexssandro</a:t>
            </a:r>
            <a:r>
              <a:rPr lang="pt-BR" dirty="0" smtClean="0"/>
              <a:t> Ferreira Cordeiro</a:t>
            </a:r>
          </a:p>
          <a:p>
            <a:r>
              <a:rPr lang="pt-BR" dirty="0" smtClean="0"/>
              <a:t>Pablo </a:t>
            </a:r>
            <a:r>
              <a:rPr lang="pt-BR" dirty="0" err="1" smtClean="0"/>
              <a:t>Kintopp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60578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Compiladores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</a:p>
          <a:p>
            <a:r>
              <a:rPr lang="pt-BR" dirty="0" smtClean="0"/>
              <a:t>Vantagens</a:t>
            </a:r>
          </a:p>
          <a:p>
            <a:r>
              <a:rPr lang="pt-BR" i="1" dirty="0" err="1" smtClean="0"/>
              <a:t>FrontEnd</a:t>
            </a:r>
            <a:endParaRPr lang="pt-BR" i="1" dirty="0" smtClean="0"/>
          </a:p>
          <a:p>
            <a:r>
              <a:rPr lang="pt-BR" i="1" dirty="0" err="1" smtClean="0"/>
              <a:t>BackEnd</a:t>
            </a:r>
            <a:endParaRPr lang="pt-BR" i="1" dirty="0" smtClean="0"/>
          </a:p>
          <a:p>
            <a:endParaRPr lang="pt-BR" i="1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23211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Analise Léxica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analisador léxico é uma função que transforma sequências de caracteres em sequência de símbolos, palavras ou </a:t>
            </a:r>
            <a:r>
              <a:rPr lang="pt-BR" dirty="0" err="1" smtClean="0"/>
              <a:t>tokens</a:t>
            </a:r>
            <a:r>
              <a:rPr lang="pt-BR" dirty="0" smtClean="0"/>
              <a:t> [</a:t>
            </a:r>
            <a:r>
              <a:rPr lang="pt-BR" dirty="0" err="1" smtClean="0"/>
              <a:t>Aikes</a:t>
            </a:r>
            <a:r>
              <a:rPr lang="pt-BR" smtClean="0"/>
              <a:t> 2016].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16787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Analise Sintática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Por meio das regras de produção da gramática, verifica se as </a:t>
            </a:r>
            <a:r>
              <a:rPr lang="pt-BR" dirty="0" err="1" smtClean="0"/>
              <a:t>sequências</a:t>
            </a:r>
            <a:r>
              <a:rPr lang="pt-BR" dirty="0" smtClean="0"/>
              <a:t> de </a:t>
            </a:r>
            <a:r>
              <a:rPr lang="pt-BR" dirty="0" err="1" smtClean="0"/>
              <a:t>tokens</a:t>
            </a:r>
            <a:r>
              <a:rPr lang="pt-BR" dirty="0" smtClean="0"/>
              <a:t> geradas na etapa anterior possuem uma sintaxe válida 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Analise Semântica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Verifica e válida o significado das sentenças.</a:t>
            </a:r>
          </a:p>
          <a:p>
            <a:r>
              <a:rPr lang="pt-BR" dirty="0" smtClean="0"/>
              <a:t>Apontando erros como incompatibilidade do tipo atribuído com o esperado pela variável.  </a:t>
            </a:r>
          </a:p>
          <a:p>
            <a:pPr lvl="2"/>
            <a:r>
              <a:rPr lang="pt-BR" dirty="0" smtClean="0"/>
              <a:t>Ex: </a:t>
            </a:r>
            <a:r>
              <a:rPr lang="pt-BR" dirty="0" err="1" smtClean="0"/>
              <a:t>int</a:t>
            </a:r>
            <a:r>
              <a:rPr lang="pt-BR" dirty="0" smtClean="0"/>
              <a:t> x = 1.888;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Nossa linguagem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CORPO</a:t>
            </a:r>
          </a:p>
          <a:p>
            <a:r>
              <a:rPr lang="pt-BR" dirty="0" smtClean="0"/>
              <a:t>DECLARAÇÃO</a:t>
            </a:r>
          </a:p>
          <a:p>
            <a:r>
              <a:rPr lang="pt-BR" dirty="0" smtClean="0"/>
              <a:t>ATRIBUIÇÃO</a:t>
            </a:r>
          </a:p>
          <a:p>
            <a:r>
              <a:rPr lang="pt-BR" dirty="0" smtClean="0"/>
              <a:t>DECLARAÇÃO COM ATRIBUIÇÃO</a:t>
            </a:r>
          </a:p>
          <a:p>
            <a:r>
              <a:rPr lang="pt-BR" dirty="0" smtClean="0"/>
              <a:t>IF</a:t>
            </a:r>
          </a:p>
          <a:p>
            <a:r>
              <a:rPr lang="pt-BR" dirty="0" smtClean="0"/>
              <a:t>FOR</a:t>
            </a:r>
          </a:p>
          <a:p>
            <a:r>
              <a:rPr lang="pt-BR" dirty="0" smtClean="0"/>
              <a:t>EXPRESSÃO MATEMÁTICA</a:t>
            </a:r>
          </a:p>
          <a:p>
            <a:r>
              <a:rPr lang="pt-BR" dirty="0" smtClean="0"/>
              <a:t>EXPRESSÃO LÓGICA</a:t>
            </a:r>
          </a:p>
          <a:p>
            <a:r>
              <a:rPr lang="pt-BR" dirty="0" smtClean="0"/>
              <a:t>3 TIPOS</a:t>
            </a:r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regras de produção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24297" y="1619794"/>
            <a:ext cx="9780315" cy="484632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&lt;</a:t>
            </a:r>
            <a:r>
              <a:rPr lang="en-US" sz="1400" b="1" dirty="0" smtClean="0"/>
              <a:t>S</a:t>
            </a:r>
            <a:r>
              <a:rPr lang="en-US" sz="1400" dirty="0" smtClean="0"/>
              <a:t>&gt; ::= &lt;PROGRAM_BEGIN&gt;&lt;BODY&gt;&lt;PROGRAM_END</a:t>
            </a:r>
            <a:r>
              <a:rPr lang="en-US" sz="1400" dirty="0" smtClean="0"/>
              <a:t>&gt;</a:t>
            </a:r>
          </a:p>
          <a:p>
            <a:endParaRPr lang="en-US" sz="1400" dirty="0" smtClean="0"/>
          </a:p>
          <a:p>
            <a:r>
              <a:rPr lang="en-US" sz="1400" dirty="0" smtClean="0"/>
              <a:t>&lt;</a:t>
            </a:r>
            <a:r>
              <a:rPr lang="en-US" sz="1400" b="1" dirty="0" smtClean="0"/>
              <a:t>BODY</a:t>
            </a:r>
            <a:r>
              <a:rPr lang="en-US" sz="1400" dirty="0" smtClean="0"/>
              <a:t>&gt; ::= (&lt;DECLARATION&gt; | &lt;ATRIBUTION&gt;&lt;SEMICOLON&gt; | &lt;IF_BLOCK&gt; | &lt;FOR_BLOCK</a:t>
            </a:r>
            <a:r>
              <a:rPr lang="en-US" sz="1400" dirty="0" smtClean="0"/>
              <a:t>&gt;)+</a:t>
            </a:r>
          </a:p>
          <a:p>
            <a:endParaRPr lang="en-US" sz="1400" dirty="0" smtClean="0"/>
          </a:p>
          <a:p>
            <a:r>
              <a:rPr lang="en-US" sz="1400" dirty="0" smtClean="0"/>
              <a:t>&lt;</a:t>
            </a:r>
            <a:r>
              <a:rPr lang="en-US" sz="1400" b="1" dirty="0" smtClean="0"/>
              <a:t>DECLARATION</a:t>
            </a:r>
            <a:r>
              <a:rPr lang="en-US" sz="1400" dirty="0" smtClean="0"/>
              <a:t>&gt; ::= &lt;TYPE&gt;&lt;ID&gt;(&lt;COMMA&gt;&lt;ID&gt;)*&lt;SEMICOLON&gt; CK</a:t>
            </a:r>
            <a:r>
              <a:rPr lang="en-US" sz="1400" dirty="0" smtClean="0"/>
              <a:t>&gt;)+</a:t>
            </a:r>
          </a:p>
          <a:p>
            <a:endParaRPr lang="en-US" sz="1400" dirty="0" smtClean="0"/>
          </a:p>
          <a:p>
            <a:r>
              <a:rPr lang="en-US" sz="1400" dirty="0" smtClean="0"/>
              <a:t>&lt;</a:t>
            </a:r>
            <a:r>
              <a:rPr lang="en-US" sz="1400" b="1" dirty="0" smtClean="0"/>
              <a:t>ATRIBUTION</a:t>
            </a:r>
            <a:r>
              <a:rPr lang="en-US" sz="1400" dirty="0" smtClean="0"/>
              <a:t>&gt; ::= &lt;ID&gt;&lt;ASSIGN&gt; (&lt;MATH_EXPRESSION&gt;| &lt;NUMBER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>							 </a:t>
            </a:r>
            <a:r>
              <a:rPr lang="en-US" sz="1400" dirty="0" smtClean="0"/>
              <a:t>| </a:t>
            </a:r>
            <a:r>
              <a:rPr lang="en-US" sz="1400" dirty="0" smtClean="0"/>
              <a:t> &lt;</a:t>
            </a:r>
            <a:r>
              <a:rPr lang="en-US" sz="1400" dirty="0" smtClean="0"/>
              <a:t>STRING_DELIMITER&gt;&lt;ID&gt;&lt;STRING_DELIMITER&gt; | &lt;ID</a:t>
            </a:r>
            <a:r>
              <a:rPr lang="en-US" sz="1400" dirty="0" smtClean="0"/>
              <a:t>&gt;)</a:t>
            </a:r>
          </a:p>
          <a:p>
            <a:endParaRPr lang="en-US" sz="1400" dirty="0" smtClean="0"/>
          </a:p>
          <a:p>
            <a:r>
              <a:rPr lang="en-US" sz="1400" dirty="0" smtClean="0"/>
              <a:t>&lt;</a:t>
            </a:r>
            <a:r>
              <a:rPr lang="en-US" sz="1400" b="1" dirty="0" smtClean="0"/>
              <a:t>IF_BLOCK</a:t>
            </a:r>
            <a:r>
              <a:rPr lang="en-US" sz="1400" dirty="0" smtClean="0"/>
              <a:t>&gt; ::= &lt;IF&gt;&lt;LOGIC_EXPRESSION&gt;&lt;THEN&gt;&lt;BODY&gt;(&lt;ELSE&gt;&lt;BODY&gt;)? &lt;END_IF</a:t>
            </a:r>
            <a:r>
              <a:rPr lang="en-US" sz="1400" dirty="0" smtClean="0"/>
              <a:t>&gt;</a:t>
            </a:r>
          </a:p>
          <a:p>
            <a:endParaRPr lang="en-US" sz="1400" dirty="0" smtClean="0"/>
          </a:p>
          <a:p>
            <a:r>
              <a:rPr lang="en-US" sz="1400" dirty="0" smtClean="0"/>
              <a:t>&lt;</a:t>
            </a:r>
            <a:r>
              <a:rPr lang="en-US" sz="1400" b="1" dirty="0" smtClean="0"/>
              <a:t>FOR_BLOCK</a:t>
            </a:r>
            <a:r>
              <a:rPr lang="en-US" sz="1400" dirty="0" smtClean="0"/>
              <a:t>&gt; ::= &lt;FOR&gt;((&lt;TYPE&gt;&lt;ATRIBUTION&gt;) | &lt;NUMBER&gt;) &lt;TO&gt;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						&lt;</a:t>
            </a:r>
            <a:r>
              <a:rPr lang="en-US" sz="1400" dirty="0" smtClean="0"/>
              <a:t>LOGIC_EXPRESSION&gt; &lt;DOING&gt; &lt;MATH_EXPRESSION&gt;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											&lt;</a:t>
            </a:r>
            <a:r>
              <a:rPr lang="en-US" sz="1400" dirty="0" smtClean="0"/>
              <a:t>MOREOVER&gt; &lt;BODY&gt; &lt;END_FOR&gt;</a:t>
            </a:r>
            <a:endParaRPr lang="pt-BR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programa válido.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Demonstração </a:t>
            </a:r>
            <a:r>
              <a:rPr lang="pt-BR" smtClean="0"/>
              <a:t>ao vivo...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</TotalTime>
  <Words>186</Words>
  <Application>Microsoft Office PowerPoint</Application>
  <PresentationFormat>Personalizar</PresentationFormat>
  <Paragraphs>41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Cacho</vt:lpstr>
      <vt:lpstr>Compilador da Linguagem Master-Killer</vt:lpstr>
      <vt:lpstr>Compiladores</vt:lpstr>
      <vt:lpstr>Analise Léxica</vt:lpstr>
      <vt:lpstr>Analise Sintática</vt:lpstr>
      <vt:lpstr>Analise Semântica</vt:lpstr>
      <vt:lpstr>Nossa linguagem</vt:lpstr>
      <vt:lpstr>Principais regras de produção</vt:lpstr>
      <vt:lpstr>Exemplo programa válido.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Compilador da Linguagem Master-Killer</dc:title>
  <dc:creator>UTFPR</dc:creator>
  <cp:lastModifiedBy>Pablo</cp:lastModifiedBy>
  <cp:revision>11</cp:revision>
  <dcterms:created xsi:type="dcterms:W3CDTF">2016-10-06T13:29:07Z</dcterms:created>
  <dcterms:modified xsi:type="dcterms:W3CDTF">2016-10-12T23:15:36Z</dcterms:modified>
</cp:coreProperties>
</file>