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9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69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38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444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8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46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1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30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4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89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1E2D-A7B8-4304-A40D-4B45EF8ACC1B}" type="datetimeFigureOut">
              <a:rPr lang="es-ES" smtClean="0"/>
              <a:t>21/08/2018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88F31-FF0C-4EF5-A352-34F60B4D9A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82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1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</cp:lastModifiedBy>
  <cp:revision>1</cp:revision>
  <dcterms:created xsi:type="dcterms:W3CDTF">2018-08-21T09:52:34Z</dcterms:created>
  <dcterms:modified xsi:type="dcterms:W3CDTF">2018-08-21T09:53:14Z</dcterms:modified>
</cp:coreProperties>
</file>