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3" r:id="rId4"/>
    <p:sldId id="270" r:id="rId5"/>
    <p:sldId id="269" r:id="rId6"/>
    <p:sldId id="266" r:id="rId7"/>
    <p:sldId id="259" r:id="rId8"/>
    <p:sldId id="276" r:id="rId9"/>
    <p:sldId id="271" r:id="rId10"/>
    <p:sldId id="257" r:id="rId11"/>
    <p:sldId id="258" r:id="rId12"/>
    <p:sldId id="286" r:id="rId13"/>
    <p:sldId id="285" r:id="rId14"/>
    <p:sldId id="261" r:id="rId15"/>
    <p:sldId id="264" r:id="rId16"/>
    <p:sldId id="273" r:id="rId17"/>
    <p:sldId id="267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45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5189-EE95-43ED-9A35-18D5A2ACDCF2}" type="datetimeFigureOut">
              <a:rPr lang="es-ES" smtClean="0"/>
              <a:t>11/03/2013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F375-2F20-41C6-8AD7-EAF0C758748E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5189-EE95-43ED-9A35-18D5A2ACDCF2}" type="datetimeFigureOut">
              <a:rPr lang="es-ES" smtClean="0"/>
              <a:t>11/03/2013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F375-2F20-41C6-8AD7-EAF0C758748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5189-EE95-43ED-9A35-18D5A2ACDCF2}" type="datetimeFigureOut">
              <a:rPr lang="es-ES" smtClean="0"/>
              <a:t>11/03/2013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F375-2F20-41C6-8AD7-EAF0C758748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5189-EE95-43ED-9A35-18D5A2ACDCF2}" type="datetimeFigureOut">
              <a:rPr lang="es-ES" smtClean="0"/>
              <a:t>11/03/2013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F375-2F20-41C6-8AD7-EAF0C758748E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5189-EE95-43ED-9A35-18D5A2ACDCF2}" type="datetimeFigureOut">
              <a:rPr lang="es-ES" smtClean="0"/>
              <a:t>11/03/2013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F375-2F20-41C6-8AD7-EAF0C758748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5189-EE95-43ED-9A35-18D5A2ACDCF2}" type="datetimeFigureOut">
              <a:rPr lang="es-ES" smtClean="0"/>
              <a:t>11/03/2013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F375-2F20-41C6-8AD7-EAF0C758748E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5189-EE95-43ED-9A35-18D5A2ACDCF2}" type="datetimeFigureOut">
              <a:rPr lang="es-ES" smtClean="0"/>
              <a:t>11/03/2013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F375-2F20-41C6-8AD7-EAF0C758748E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5189-EE95-43ED-9A35-18D5A2ACDCF2}" type="datetimeFigureOut">
              <a:rPr lang="es-ES" smtClean="0"/>
              <a:t>11/03/2013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F375-2F20-41C6-8AD7-EAF0C758748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5189-EE95-43ED-9A35-18D5A2ACDCF2}" type="datetimeFigureOut">
              <a:rPr lang="es-ES" smtClean="0"/>
              <a:t>11/03/2013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F375-2F20-41C6-8AD7-EAF0C758748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5189-EE95-43ED-9A35-18D5A2ACDCF2}" type="datetimeFigureOut">
              <a:rPr lang="es-ES" smtClean="0"/>
              <a:t>11/03/2013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F375-2F20-41C6-8AD7-EAF0C758748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5189-EE95-43ED-9A35-18D5A2ACDCF2}" type="datetimeFigureOut">
              <a:rPr lang="es-ES" smtClean="0"/>
              <a:t>11/03/2013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F375-2F20-41C6-8AD7-EAF0C758748E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2C5189-EE95-43ED-9A35-18D5A2ACDCF2}" type="datetimeFigureOut">
              <a:rPr lang="es-ES" smtClean="0"/>
              <a:t>11/03/2013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9E3F375-2F20-41C6-8AD7-EAF0C758748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book/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1700808"/>
            <a:ext cx="7175351" cy="1793167"/>
          </a:xfrm>
        </p:spPr>
        <p:txBody>
          <a:bodyPr/>
          <a:lstStyle/>
          <a:p>
            <a:pPr algn="ctr"/>
            <a:r>
              <a:rPr lang="es-ES" dirty="0" smtClean="0"/>
              <a:t>GIT vs </a:t>
            </a:r>
            <a:r>
              <a:rPr lang="es-ES" dirty="0" err="1" smtClean="0"/>
              <a:t>Subversion</a:t>
            </a:r>
            <a:endParaRPr lang="es-ES" dirty="0"/>
          </a:p>
        </p:txBody>
      </p:sp>
      <p:pic>
        <p:nvPicPr>
          <p:cNvPr id="2050" name="Picture 2" descr="http://www.teralco.com/templates/teralcoweb/imagenes/esqui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301208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2000" dirty="0" err="1" smtClean="0"/>
              <a:t>Teralco</a:t>
            </a:r>
            <a:r>
              <a:rPr lang="es-ES" sz="2000" dirty="0" smtClean="0"/>
              <a:t> - </a:t>
            </a:r>
            <a:r>
              <a:rPr lang="es-ES" sz="2000" dirty="0" err="1" smtClean="0"/>
              <a:t>lab</a:t>
            </a:r>
            <a:endParaRPr lang="es-ES" sz="2000" dirty="0"/>
          </a:p>
        </p:txBody>
      </p:sp>
      <p:pic>
        <p:nvPicPr>
          <p:cNvPr id="3074" name="Picture 2" descr="http://3.bp.blogspot.com/-4NJVDyEF8Vo/TsPsZbiB3WI/AAAAAAAAACs/MP7EOKse-Ow/s1600/subversion_VS_g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923421"/>
            <a:ext cx="238125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3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6632"/>
            <a:ext cx="6589365" cy="5249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1619672" y="5589240"/>
            <a:ext cx="6512511" cy="1143000"/>
          </a:xfrm>
        </p:spPr>
        <p:txBody>
          <a:bodyPr/>
          <a:lstStyle/>
          <a:p>
            <a:r>
              <a:rPr lang="es-ES" dirty="0" smtClean="0"/>
              <a:t>SVN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38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552" y="151021"/>
            <a:ext cx="4104456" cy="656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5533820"/>
            <a:ext cx="1645568" cy="1143000"/>
          </a:xfrm>
        </p:spPr>
        <p:txBody>
          <a:bodyPr/>
          <a:lstStyle/>
          <a:p>
            <a:r>
              <a:rPr lang="es-ES" dirty="0" smtClean="0"/>
              <a:t>GIT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584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0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ithub.s3.amazonaws.com/media/distwork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024805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5533820"/>
            <a:ext cx="1645568" cy="1143000"/>
          </a:xfrm>
        </p:spPr>
        <p:txBody>
          <a:bodyPr/>
          <a:lstStyle/>
          <a:p>
            <a:r>
              <a:rPr lang="es-ES" dirty="0" smtClean="0"/>
              <a:t>GIT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12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5533820"/>
            <a:ext cx="1645568" cy="1143000"/>
          </a:xfrm>
        </p:spPr>
        <p:txBody>
          <a:bodyPr/>
          <a:lstStyle/>
          <a:p>
            <a:r>
              <a:rPr lang="es-ES" dirty="0" smtClean="0"/>
              <a:t>GIT</a:t>
            </a:r>
            <a:endParaRPr lang="es-ES" dirty="0"/>
          </a:p>
        </p:txBody>
      </p:sp>
      <p:pic>
        <p:nvPicPr>
          <p:cNvPr id="10242" name="Picture 2" descr="https://wiki.phpbb.com/images/7/7f/Phpbb-git-work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60648"/>
            <a:ext cx="4096814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47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Github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605464" cy="3474720"/>
          </a:xfrm>
        </p:spPr>
        <p:txBody>
          <a:bodyPr/>
          <a:lstStyle/>
          <a:p>
            <a:r>
              <a:rPr lang="es-ES" dirty="0" smtClean="0"/>
              <a:t>Gratis para proyectos de código abierto</a:t>
            </a:r>
          </a:p>
          <a:p>
            <a:r>
              <a:rPr lang="es-ES" dirty="0" smtClean="0"/>
              <a:t>Se esta convirtiendo en el </a:t>
            </a:r>
            <a:r>
              <a:rPr lang="es-ES" dirty="0" err="1" smtClean="0"/>
              <a:t>linkedin</a:t>
            </a:r>
            <a:r>
              <a:rPr lang="es-ES" dirty="0" smtClean="0"/>
              <a:t> de los programadores</a:t>
            </a:r>
          </a:p>
          <a:p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www.github.com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564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7" y="4372168"/>
            <a:ext cx="7550224" cy="1143000"/>
          </a:xfrm>
        </p:spPr>
        <p:txBody>
          <a:bodyPr/>
          <a:lstStyle/>
          <a:p>
            <a:r>
              <a:rPr lang="es-ES" dirty="0" smtClean="0"/>
              <a:t>Me gusta </a:t>
            </a:r>
            <a:r>
              <a:rPr lang="es-ES" dirty="0" err="1" smtClean="0"/>
              <a:t>Git</a:t>
            </a:r>
            <a:r>
              <a:rPr lang="es-ES" dirty="0" smtClean="0"/>
              <a:t>, ¿qué hago a continuación?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Libro gratuito: </a:t>
            </a:r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git-scm.com/book/es</a:t>
            </a:r>
            <a:endParaRPr lang="es-ES" dirty="0" smtClean="0"/>
          </a:p>
          <a:p>
            <a:r>
              <a:rPr lang="es-ES" dirty="0" smtClean="0"/>
              <a:t>Se explica en el libro como migrar de </a:t>
            </a:r>
            <a:r>
              <a:rPr lang="es-ES" dirty="0" err="1" smtClean="0"/>
              <a:t>Subversion</a:t>
            </a:r>
            <a:r>
              <a:rPr lang="es-ES" dirty="0" smtClean="0"/>
              <a:t> a </a:t>
            </a:r>
            <a:r>
              <a:rPr lang="es-ES" dirty="0" err="1" smtClean="0"/>
              <a:t>Git</a:t>
            </a:r>
            <a:endParaRPr lang="es-ES" dirty="0" smtClean="0"/>
          </a:p>
          <a:p>
            <a:r>
              <a:rPr lang="es-ES" dirty="0" smtClean="0"/>
              <a:t>Acceder a servidores </a:t>
            </a:r>
            <a:r>
              <a:rPr lang="es-ES" dirty="0" err="1" smtClean="0"/>
              <a:t>Subversion</a:t>
            </a:r>
            <a:r>
              <a:rPr lang="es-ES" dirty="0" smtClean="0"/>
              <a:t> usando </a:t>
            </a:r>
            <a:r>
              <a:rPr lang="es-ES" dirty="0" err="1" smtClean="0"/>
              <a:t>Git</a:t>
            </a:r>
            <a:r>
              <a:rPr lang="es-ES" dirty="0" smtClean="0"/>
              <a:t> (</a:t>
            </a:r>
            <a:r>
              <a:rPr lang="es-ES" dirty="0" err="1" smtClean="0"/>
              <a:t>git-svn</a:t>
            </a:r>
            <a:r>
              <a:rPr lang="es-E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05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ANEXO 1: Primeros pasos con GIT (CLI)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146" name="Picture 2" descr="http://2.bp.blogspot.com/-NL-3b94qrQE/UHLtWnqowdI/AAAAAAAAAB4/ohRpOzbEH5Q/s1600/challenge-considered-me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88840"/>
            <a:ext cx="27622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2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GIT vs SVN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Preguntas</a:t>
            </a:r>
          </a:p>
          <a:p>
            <a:r>
              <a:rPr lang="es-ES" dirty="0" smtClean="0"/>
              <a:t>Debate: GIT o no GIT</a:t>
            </a:r>
          </a:p>
          <a:p>
            <a:r>
              <a:rPr lang="es-ES" dirty="0" smtClean="0"/>
              <a:t>Dudas</a:t>
            </a:r>
            <a:endParaRPr lang="es-ES" dirty="0" smtClean="0"/>
          </a:p>
          <a:p>
            <a:endParaRPr lang="es-ES" dirty="0" smtClean="0"/>
          </a:p>
        </p:txBody>
      </p:sp>
      <p:pic>
        <p:nvPicPr>
          <p:cNvPr id="4098" name="Picture 2" descr="http://blog.collab.net/wp-content/uploads/tumblr_lxnr4comhy1r0t8b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00808"/>
            <a:ext cx="2667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3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5445224"/>
            <a:ext cx="6512511" cy="1143000"/>
          </a:xfrm>
        </p:spPr>
        <p:txBody>
          <a:bodyPr/>
          <a:lstStyle/>
          <a:p>
            <a:r>
              <a:rPr lang="es-ES" dirty="0" smtClean="0"/>
              <a:t>GIT vs SVN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395536" y="731520"/>
            <a:ext cx="8352928" cy="3474720"/>
          </a:xfrm>
        </p:spPr>
        <p:txBody>
          <a:bodyPr/>
          <a:lstStyle/>
          <a:p>
            <a:r>
              <a:rPr lang="es-ES" dirty="0" smtClean="0"/>
              <a:t>¡Prohibido tomar apuntes!. No </a:t>
            </a:r>
            <a:r>
              <a:rPr lang="es-ES" dirty="0" smtClean="0"/>
              <a:t>se trata de un curso sobre </a:t>
            </a:r>
            <a:r>
              <a:rPr lang="es-ES" dirty="0" err="1" smtClean="0"/>
              <a:t>Git</a:t>
            </a:r>
            <a:endParaRPr lang="es-ES" dirty="0" smtClean="0"/>
          </a:p>
          <a:p>
            <a:r>
              <a:rPr lang="es-ES" dirty="0"/>
              <a:t>http://</a:t>
            </a:r>
            <a:r>
              <a:rPr lang="es-ES" dirty="0" smtClean="0"/>
              <a:t>git-scm.com/book/es</a:t>
            </a:r>
            <a:endParaRPr lang="es-ES" dirty="0"/>
          </a:p>
          <a:p>
            <a:r>
              <a:rPr lang="es-ES" dirty="0" smtClean="0"/>
              <a:t>¿Entonces qué hacemos aquí?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smtClean="0"/>
              <a:t>Breve historia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smtClean="0"/>
              <a:t>Ventajas de cada sistema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smtClean="0"/>
              <a:t>ANEXO 1: Primeros pasos en GIT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/>
              <a:t>¿migramos a GIT?</a:t>
            </a:r>
          </a:p>
          <a:p>
            <a:pPr marL="502920" indent="-457200">
              <a:buFont typeface="+mj-lt"/>
              <a:buAutoNum type="arabicPeriod"/>
            </a:pPr>
            <a:endParaRPr lang="es-ES" dirty="0" smtClean="0"/>
          </a:p>
          <a:p>
            <a:pPr marL="45720" indent="0">
              <a:buNone/>
            </a:pPr>
            <a:endParaRPr lang="es-ES" dirty="0"/>
          </a:p>
        </p:txBody>
      </p:sp>
      <p:pic>
        <p:nvPicPr>
          <p:cNvPr id="1026" name="Picture 2" descr="http://i1.kym-cdn.com/entries/icons/original/000/006/482/templ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96952"/>
            <a:ext cx="2304256" cy="215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3.wikia.nocookie.net/__cb20120207174922/meme/es/images/thumb/2/2c/Are_ypu_fucking_kidding_me.jpg/300px-Are_ypu_fucking_kidding_m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124744"/>
            <a:ext cx="1170142" cy="99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6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Los fuentes del </a:t>
            </a:r>
            <a:r>
              <a:rPr lang="es-ES" dirty="0" err="1" smtClean="0"/>
              <a:t>kernel</a:t>
            </a:r>
            <a:r>
              <a:rPr lang="es-ES" dirty="0" smtClean="0"/>
              <a:t> de </a:t>
            </a:r>
            <a:r>
              <a:rPr lang="es-ES" dirty="0" err="1" smtClean="0"/>
              <a:t>linux</a:t>
            </a:r>
            <a:r>
              <a:rPr lang="es-ES" dirty="0" smtClean="0"/>
              <a:t> se gestionaban con </a:t>
            </a:r>
            <a:r>
              <a:rPr lang="es-ES" dirty="0" err="1" smtClean="0"/>
              <a:t>Bitkeeper</a:t>
            </a:r>
            <a:endParaRPr lang="es-ES" dirty="0" smtClean="0"/>
          </a:p>
          <a:p>
            <a:r>
              <a:rPr lang="es-ES" dirty="0" err="1" smtClean="0"/>
              <a:t>Bitkeeper</a:t>
            </a:r>
            <a:r>
              <a:rPr lang="es-ES" dirty="0" smtClean="0"/>
              <a:t> se volvió de pago</a:t>
            </a:r>
          </a:p>
          <a:p>
            <a:r>
              <a:rPr lang="es-ES" dirty="0"/>
              <a:t>Fue creado en 2005 por </a:t>
            </a:r>
            <a:r>
              <a:rPr lang="es-ES" dirty="0" err="1"/>
              <a:t>Linus</a:t>
            </a:r>
            <a:r>
              <a:rPr lang="es-ES" dirty="0"/>
              <a:t> </a:t>
            </a:r>
            <a:r>
              <a:rPr lang="es-ES" dirty="0" err="1" smtClean="0"/>
              <a:t>Torvalds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4098" name="Picture 2" descr="http://www.root.ua/fileadmin/img/dsc_15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24944"/>
            <a:ext cx="323789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6512511" cy="1143000"/>
          </a:xfrm>
        </p:spPr>
        <p:txBody>
          <a:bodyPr/>
          <a:lstStyle/>
          <a:p>
            <a:r>
              <a:rPr lang="es-ES" dirty="0" smtClean="0"/>
              <a:t>Historia </a:t>
            </a:r>
            <a:r>
              <a:rPr lang="es-ES" dirty="0" smtClean="0">
                <a:solidFill>
                  <a:srgbClr val="FF0000"/>
                </a:solidFill>
              </a:rPr>
              <a:t>breve</a:t>
            </a:r>
            <a:r>
              <a:rPr lang="es-ES" dirty="0" smtClean="0"/>
              <a:t> de GIT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581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Ventajas de GIT sobre SVN y viceversa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45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Premisa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GIT no es mejor que SVN. Son diferentes</a:t>
            </a:r>
          </a:p>
          <a:p>
            <a:r>
              <a:rPr lang="es-ES" dirty="0"/>
              <a:t>Ninguno de los dos tiene la solución a todos los problemas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963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http://brotherbard.com/gitx/gitx_screenshot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3763975" cy="35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5517232"/>
            <a:ext cx="6512511" cy="1143000"/>
          </a:xfrm>
        </p:spPr>
        <p:txBody>
          <a:bodyPr/>
          <a:lstStyle/>
          <a:p>
            <a:r>
              <a:rPr lang="es-ES" dirty="0" smtClean="0"/>
              <a:t>Ventajas de SVN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Nos permite descargar partes de un repositorio</a:t>
            </a:r>
          </a:p>
          <a:p>
            <a:r>
              <a:rPr lang="es-ES" dirty="0" smtClean="0"/>
              <a:t>Herramientas gráficas mas avanzadas</a:t>
            </a:r>
          </a:p>
          <a:p>
            <a:pPr lvl="1"/>
            <a:r>
              <a:rPr lang="es-ES" dirty="0" err="1" smtClean="0"/>
              <a:t>Subclipse</a:t>
            </a:r>
            <a:r>
              <a:rPr lang="es-ES" dirty="0" smtClean="0"/>
              <a:t> (</a:t>
            </a:r>
            <a:r>
              <a:rPr lang="es-ES" dirty="0" err="1" smtClean="0"/>
              <a:t>Egit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TortoiseSVN</a:t>
            </a:r>
            <a:r>
              <a:rPr lang="es-ES" dirty="0" smtClean="0"/>
              <a:t> (</a:t>
            </a:r>
            <a:r>
              <a:rPr lang="es-ES" dirty="0" err="1" smtClean="0"/>
              <a:t>TortoiseGIT</a:t>
            </a:r>
            <a:r>
              <a:rPr lang="es-ES" dirty="0" smtClean="0"/>
              <a:t>)</a:t>
            </a:r>
          </a:p>
          <a:p>
            <a:endParaRPr lang="es-ES" dirty="0"/>
          </a:p>
        </p:txBody>
      </p:sp>
      <p:pic>
        <p:nvPicPr>
          <p:cNvPr id="12290" name="Picture 2" descr="http://i.stack.imgur.com/36VL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511" y="2420888"/>
            <a:ext cx="47339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5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Ventajas de GIT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permite trabajar </a:t>
            </a:r>
            <a:r>
              <a:rPr lang="es-ES" dirty="0" smtClean="0"/>
              <a:t>offline</a:t>
            </a:r>
            <a:endParaRPr lang="es-ES" dirty="0" smtClean="0"/>
          </a:p>
          <a:p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smtClean="0"/>
              <a:t>es distribuido (no necesita repo central)</a:t>
            </a:r>
          </a:p>
          <a:p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smtClean="0"/>
              <a:t>es más </a:t>
            </a:r>
            <a:r>
              <a:rPr lang="es-ES" dirty="0" smtClean="0"/>
              <a:t>rápido y ocupa menos espacio</a:t>
            </a:r>
            <a:endParaRPr lang="es-ES" dirty="0" smtClean="0"/>
          </a:p>
          <a:p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smtClean="0"/>
              <a:t>garantiza la integridad de los </a:t>
            </a:r>
            <a:r>
              <a:rPr lang="es-ES" dirty="0" smtClean="0"/>
              <a:t>datos</a:t>
            </a:r>
          </a:p>
          <a:p>
            <a:r>
              <a:rPr lang="es-ES" dirty="0" smtClean="0"/>
              <a:t>Un solo directorio .</a:t>
            </a:r>
            <a:r>
              <a:rPr lang="es-ES" dirty="0" err="1" smtClean="0"/>
              <a:t>git</a:t>
            </a:r>
            <a:r>
              <a:rPr lang="es-ES" dirty="0" smtClean="0"/>
              <a:t> en la raíz del proyecto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8796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5373216"/>
            <a:ext cx="7190184" cy="1143000"/>
          </a:xfrm>
        </p:spPr>
        <p:txBody>
          <a:bodyPr/>
          <a:lstStyle/>
          <a:p>
            <a:r>
              <a:rPr lang="es-ES" dirty="0" smtClean="0"/>
              <a:t>Ventajas de GIT</a:t>
            </a:r>
            <a:endParaRPr lang="es-ES" dirty="0"/>
          </a:p>
        </p:txBody>
      </p:sp>
      <p:pic>
        <p:nvPicPr>
          <p:cNvPr id="8194" name="Picture 2" descr="http://media.tumblr.com/tumblr_lbnpoxYtNm1qaku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980728"/>
            <a:ext cx="47625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2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Arquitectura distribuida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71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471</TotalTime>
  <Words>251</Words>
  <Application>Microsoft Office PowerPoint</Application>
  <PresentationFormat>Presentación en pantalla (4:3)</PresentationFormat>
  <Paragraphs>48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Transmisión de listas</vt:lpstr>
      <vt:lpstr>GIT vs Subversion</vt:lpstr>
      <vt:lpstr>GIT vs SVN</vt:lpstr>
      <vt:lpstr>Historia breve de GIT</vt:lpstr>
      <vt:lpstr>Ventajas de GIT sobre SVN y viceversa</vt:lpstr>
      <vt:lpstr>Premisa</vt:lpstr>
      <vt:lpstr>Ventajas de SVN</vt:lpstr>
      <vt:lpstr>Ventajas de GIT</vt:lpstr>
      <vt:lpstr>Ventajas de GIT</vt:lpstr>
      <vt:lpstr>Arquitectura distribuida</vt:lpstr>
      <vt:lpstr>SVN</vt:lpstr>
      <vt:lpstr>GIT</vt:lpstr>
      <vt:lpstr>GIT</vt:lpstr>
      <vt:lpstr>GIT</vt:lpstr>
      <vt:lpstr>Github</vt:lpstr>
      <vt:lpstr>Me gusta Git, ¿qué hago a continuación?</vt:lpstr>
      <vt:lpstr>ANEXO 1: Primeros pasos con GIT (CLI)</vt:lpstr>
      <vt:lpstr>GIT vs SVN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</dc:creator>
  <cp:lastModifiedBy>Pablo</cp:lastModifiedBy>
  <cp:revision>25</cp:revision>
  <dcterms:created xsi:type="dcterms:W3CDTF">2013-03-10T11:31:53Z</dcterms:created>
  <dcterms:modified xsi:type="dcterms:W3CDTF">2013-03-12T01:15:56Z</dcterms:modified>
</cp:coreProperties>
</file>