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6" d="100"/>
          <a:sy n="56" d="100"/>
        </p:scale>
        <p:origin x="73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C7BBA3-CC57-4966-A25B-B8B4D427BB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Disciplina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736D6F-9395-48B7-8F2C-1B0A10C9B3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Aplicação do Algoritmo </a:t>
            </a:r>
            <a:r>
              <a:rPr lang="pt-BR" dirty="0" err="1"/>
              <a:t>k-NN</a:t>
            </a:r>
            <a:endParaRPr lang="pt-BR" dirty="0"/>
          </a:p>
          <a:p>
            <a:endParaRPr lang="pt-BR" dirty="0"/>
          </a:p>
          <a:p>
            <a:r>
              <a:rPr lang="pt-BR" dirty="0"/>
              <a:t>Pablo Luiz Leon – Universidade Federal - ABC</a:t>
            </a:r>
          </a:p>
        </p:txBody>
      </p:sp>
    </p:spTree>
    <p:extLst>
      <p:ext uri="{BB962C8B-B14F-4D97-AF65-F5344CB8AC3E}">
        <p14:creationId xmlns:p14="http://schemas.microsoft.com/office/powerpoint/2010/main" val="2972460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F3D9DB-AA72-4221-9CD0-B1DECA648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</a:t>
            </a:r>
            <a:r>
              <a:rPr lang="pt-BR" dirty="0" err="1"/>
              <a:t>k-NN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A710BE3-0A79-4D19-8D07-BC0DDD72548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239" y="2384883"/>
            <a:ext cx="6728346" cy="294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46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E95522-8D96-459A-938B-A0306CFE6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Preparação dos dados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A4624B9-93F7-474B-8EDF-A7BA75325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88" y="1721851"/>
            <a:ext cx="5813946" cy="253900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5A06500-A126-4E4E-A83E-5E07EE828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459" y="4063481"/>
            <a:ext cx="5410911" cy="260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933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4402F8-1556-4FAC-92B6-6D4DAC520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Cálculo da distância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DC798D3-623F-43D6-A8E6-0587747DB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206" y="1806350"/>
            <a:ext cx="8766412" cy="460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76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4402F8-1556-4FAC-92B6-6D4DAC520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K-NN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35C2374-AB9E-4985-8AA8-E227E74A7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8" y="1735784"/>
            <a:ext cx="6637811" cy="366261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7FF9E4B-0449-4EA6-9A79-7F6CEA406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484" y="4394578"/>
            <a:ext cx="5279927" cy="260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893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4402F8-1556-4FAC-92B6-6D4DAC520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Sequencial / Paralelismo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A37300D-B018-4A36-89F0-B6A078E7F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925" y="2476500"/>
            <a:ext cx="80581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710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DC6770-B9CD-4D21-8C26-41C138E12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BA7DD5-7D17-4D11-B6F5-2BA214ABF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2448"/>
            <a:ext cx="10677549" cy="3948753"/>
          </a:xfrm>
        </p:spPr>
        <p:txBody>
          <a:bodyPr>
            <a:normAutofit lnSpcReduction="10000"/>
          </a:bodyPr>
          <a:lstStyle/>
          <a:p>
            <a:r>
              <a:rPr lang="pt-BR" sz="2800" dirty="0"/>
              <a:t>Mesma massa de dados, (Amostra pequena):</a:t>
            </a:r>
          </a:p>
          <a:p>
            <a:pPr lvl="1"/>
            <a:r>
              <a:rPr lang="pt-BR" sz="2400" dirty="0"/>
              <a:t>Tempo no Sequencial: 2m56s</a:t>
            </a:r>
          </a:p>
          <a:p>
            <a:pPr lvl="1"/>
            <a:r>
              <a:rPr lang="pt-BR" sz="2400" dirty="0"/>
              <a:t>Tempo no Paralelizado: 1m52s (36% mais eficiente).</a:t>
            </a:r>
          </a:p>
          <a:p>
            <a:pPr lvl="1"/>
            <a:endParaRPr lang="pt-BR" sz="2400" dirty="0"/>
          </a:p>
          <a:p>
            <a:pPr algn="just"/>
            <a:r>
              <a:rPr lang="pt-BR" sz="2800" dirty="0"/>
              <a:t>O Algoritmo não foi alterado com profundidade, mas há outros RDD, que poderiam ser paralelizados, principalmente durante a transformação dos dados (preparação) que tornaria o processamento mais eficiente.</a:t>
            </a:r>
          </a:p>
        </p:txBody>
      </p:sp>
    </p:spTree>
    <p:extLst>
      <p:ext uri="{BB962C8B-B14F-4D97-AF65-F5344CB8AC3E}">
        <p14:creationId xmlns:p14="http://schemas.microsoft.com/office/powerpoint/2010/main" val="17353756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128</TotalTime>
  <Words>86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Circuito</vt:lpstr>
      <vt:lpstr>Projeto Disciplina</vt:lpstr>
      <vt:lpstr>Algoritmo k-NN</vt:lpstr>
      <vt:lpstr>Preparação dos dados</vt:lpstr>
      <vt:lpstr>Cálculo da distância</vt:lpstr>
      <vt:lpstr>K-NN</vt:lpstr>
      <vt:lpstr>Sequencial / Paralelismo</vt:lpstr>
      <vt:lpstr>Resultados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Disciplina</dc:title>
  <dc:creator>Pablo Luiz Leon</dc:creator>
  <cp:lastModifiedBy>Pablo Luiz Leon</cp:lastModifiedBy>
  <cp:revision>4</cp:revision>
  <dcterms:created xsi:type="dcterms:W3CDTF">2018-05-11T00:16:11Z</dcterms:created>
  <dcterms:modified xsi:type="dcterms:W3CDTF">2018-05-11T02:25:10Z</dcterms:modified>
</cp:coreProperties>
</file>