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 Slab Light"/>
      <p:regular r:id="rId23"/>
      <p:bold r:id="rId24"/>
    </p:embeddedFont>
    <p:embeddedFont>
      <p:font typeface="Roboto"/>
      <p:regular r:id="rId25"/>
      <p:bold r:id="rId26"/>
      <p:italic r:id="rId27"/>
      <p:boldItalic r:id="rId28"/>
    </p:embeddedFont>
    <p:embeddedFont>
      <p:font typeface="Fira Sans Extra Condensed Medium"/>
      <p:regular r:id="rId29"/>
      <p:bold r:id="rId30"/>
      <p:italic r:id="rId31"/>
      <p:boldItalic r:id="rId32"/>
    </p:embeddedFont>
    <p:embeddedFont>
      <p:font typeface="Squada One"/>
      <p:regular r:id="rId33"/>
    </p:embeddedFont>
    <p:embeddedFont>
      <p:font typeface="Bahiana"/>
      <p:regular r:id="rId34"/>
    </p:embeddedFont>
    <p:embeddedFont>
      <p:font typeface="Barl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SlabLight-bold.fntdata"/><Relationship Id="rId23" Type="http://schemas.openxmlformats.org/officeDocument/2006/relationships/font" Target="fonts/RobotoSlab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iraSansExtraCondensed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iraSansExtraCondensedMedium-italic.fntdata"/><Relationship Id="rId30" Type="http://schemas.openxmlformats.org/officeDocument/2006/relationships/font" Target="fonts/FiraSansExtraCondensedMedium-bold.fntdata"/><Relationship Id="rId11" Type="http://schemas.openxmlformats.org/officeDocument/2006/relationships/slide" Target="slides/slide7.xml"/><Relationship Id="rId33" Type="http://schemas.openxmlformats.org/officeDocument/2006/relationships/font" Target="fonts/SquadaOne-regular.fntdata"/><Relationship Id="rId10" Type="http://schemas.openxmlformats.org/officeDocument/2006/relationships/slide" Target="slides/slide6.xml"/><Relationship Id="rId32" Type="http://schemas.openxmlformats.org/officeDocument/2006/relationships/font" Target="fonts/FiraSansExtraCondensedMedium-boldItalic.fntdata"/><Relationship Id="rId13" Type="http://schemas.openxmlformats.org/officeDocument/2006/relationships/slide" Target="slides/slide9.xml"/><Relationship Id="rId35" Type="http://schemas.openxmlformats.org/officeDocument/2006/relationships/font" Target="fonts/Barlow-regular.fntdata"/><Relationship Id="rId12" Type="http://schemas.openxmlformats.org/officeDocument/2006/relationships/slide" Target="slides/slide8.xml"/><Relationship Id="rId34" Type="http://schemas.openxmlformats.org/officeDocument/2006/relationships/font" Target="fonts/Bahiana-regular.fntdata"/><Relationship Id="rId15" Type="http://schemas.openxmlformats.org/officeDocument/2006/relationships/slide" Target="slides/slide11.xml"/><Relationship Id="rId37" Type="http://schemas.openxmlformats.org/officeDocument/2006/relationships/font" Target="fonts/Barlow-italic.fntdata"/><Relationship Id="rId14" Type="http://schemas.openxmlformats.org/officeDocument/2006/relationships/slide" Target="slides/slide10.xml"/><Relationship Id="rId36" Type="http://schemas.openxmlformats.org/officeDocument/2006/relationships/font" Target="fonts/Barlow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Barlow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81019570e5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81019570e5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81019570e5_0_1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81019570e5_0_1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9eab3f5e9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9eab3f5e9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6bd56c9061_0_2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6bd56c9061_0_2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9eab3f5e9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9eab3f5e9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9eab3f5e97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29eab3f5e9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29eab3f5e9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29eab3f5e9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b520c9588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b520c9588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b520c958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b520c95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2b520c9588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2b520c9588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9eab3f5e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9eab3f5e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9eab3f5e9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9eab3f5e9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9eab3f5e9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9eab3f5e9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ba96a1c4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ba96a1c4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9eab3f5e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9eab3f5e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81019570e5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81019570e5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6b20e2230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6b20e2230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9eab3f5e9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9eab3f5e9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10" name="Google Shape;10;p2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rect b="b" l="l" r="r" t="t"/>
                <a:pathLst>
                  <a:path extrusionOk="0" h="70199" w="147426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rect b="b" l="l" r="r" t="t"/>
                <a:pathLst>
                  <a:path extrusionOk="0" h="22999" w="38379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rect b="b" l="l" r="r" t="t"/>
                <a:pathLst>
                  <a:path extrusionOk="0" h="39833" w="31243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7" name="Google Shape;17;p2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2249525" y="1626825"/>
            <a:ext cx="46449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type="ctrTitle"/>
          </p:nvPr>
        </p:nvSpPr>
        <p:spPr>
          <a:xfrm>
            <a:off x="1891125" y="718225"/>
            <a:ext cx="5361600" cy="1059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/>
          <p:nvPr/>
        </p:nvSpPr>
        <p:spPr>
          <a:xfrm flipH="1" rot="5400000">
            <a:off x="5830875" y="332825"/>
            <a:ext cx="3645950" cy="2980275"/>
          </a:xfrm>
          <a:custGeom>
            <a:rect b="b" l="l" r="r" t="t"/>
            <a:pathLst>
              <a:path extrusionOk="0" h="119211" w="145838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" name="Google Shape;163;p11"/>
          <p:cNvGrpSpPr/>
          <p:nvPr/>
        </p:nvGrpSpPr>
        <p:grpSpPr>
          <a:xfrm>
            <a:off x="-12" y="0"/>
            <a:ext cx="3588013" cy="5143488"/>
            <a:chOff x="-12" y="0"/>
            <a:chExt cx="3588013" cy="5143488"/>
          </a:xfrm>
        </p:grpSpPr>
        <p:sp>
          <p:nvSpPr>
            <p:cNvPr id="164" name="Google Shape;164;p11"/>
            <p:cNvSpPr/>
            <p:nvPr/>
          </p:nvSpPr>
          <p:spPr>
            <a:xfrm flipH="1" rot="-5400000">
              <a:off x="-332850" y="1830375"/>
              <a:ext cx="3645950" cy="2980275"/>
            </a:xfrm>
            <a:custGeom>
              <a:rect b="b" l="l" r="r" t="t"/>
              <a:pathLst>
                <a:path extrusionOk="0" h="119211" w="145838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262852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6" name="Google Shape;166;p11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67" name="Google Shape;167;p11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" name="Google Shape;174;p11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1"/>
          <p:cNvSpPr txBox="1"/>
          <p:nvPr>
            <p:ph idx="1" type="subTitle"/>
          </p:nvPr>
        </p:nvSpPr>
        <p:spPr>
          <a:xfrm>
            <a:off x="1527362" y="3245225"/>
            <a:ext cx="6094200" cy="436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7" name="Google Shape;177;p11"/>
          <p:cNvSpPr txBox="1"/>
          <p:nvPr>
            <p:ph hasCustomPrompt="1" type="title"/>
          </p:nvPr>
        </p:nvSpPr>
        <p:spPr>
          <a:xfrm>
            <a:off x="730999" y="1833175"/>
            <a:ext cx="7686900" cy="147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96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Font typeface="Fira Sans Extra Condensed Medium"/>
              <a:buNone/>
              <a:defRPr sz="96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2"/>
          <p:cNvGrpSpPr/>
          <p:nvPr/>
        </p:nvGrpSpPr>
        <p:grpSpPr>
          <a:xfrm>
            <a:off x="-12" y="0"/>
            <a:ext cx="8964691" cy="5143544"/>
            <a:chOff x="-12" y="0"/>
            <a:chExt cx="8964691" cy="5143544"/>
          </a:xfrm>
        </p:grpSpPr>
        <p:sp>
          <p:nvSpPr>
            <p:cNvPr id="180" name="Google Shape;180;p12"/>
            <p:cNvSpPr/>
            <p:nvPr/>
          </p:nvSpPr>
          <p:spPr>
            <a:xfrm flipH="1" rot="-5400000">
              <a:off x="-332850" y="1830375"/>
              <a:ext cx="3645950" cy="2980275"/>
            </a:xfrm>
            <a:custGeom>
              <a:rect b="b" l="l" r="r" t="t"/>
              <a:pathLst>
                <a:path extrusionOk="0" h="119211" w="145838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" name="Google Shape;181;p12"/>
            <p:cNvGrpSpPr/>
            <p:nvPr/>
          </p:nvGrpSpPr>
          <p:grpSpPr>
            <a:xfrm>
              <a:off x="5425750" y="0"/>
              <a:ext cx="3538929" cy="5143544"/>
              <a:chOff x="5420400" y="0"/>
              <a:chExt cx="3538929" cy="5143544"/>
            </a:xfrm>
          </p:grpSpPr>
          <p:sp>
            <p:nvSpPr>
              <p:cNvPr id="182" name="Google Shape;182;p12"/>
              <p:cNvSpPr/>
              <p:nvPr/>
            </p:nvSpPr>
            <p:spPr>
              <a:xfrm>
                <a:off x="5420400" y="1442075"/>
                <a:ext cx="3538929" cy="3701469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2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rect b="b" l="l" r="r" t="t"/>
                <a:pathLst>
                  <a:path extrusionOk="0" h="22999" w="38379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4" name="Google Shape;184;p1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85" name="Google Shape;185;p12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90" name="Google Shape;190;p1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12"/>
          <p:cNvSpPr txBox="1"/>
          <p:nvPr>
            <p:ph type="ctrTitle"/>
          </p:nvPr>
        </p:nvSpPr>
        <p:spPr>
          <a:xfrm>
            <a:off x="2466723" y="664405"/>
            <a:ext cx="421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" name="Google Shape;195;p12"/>
          <p:cNvSpPr txBox="1"/>
          <p:nvPr>
            <p:ph idx="1" type="subTitle"/>
          </p:nvPr>
        </p:nvSpPr>
        <p:spPr>
          <a:xfrm flipH="1">
            <a:off x="2467073" y="1050807"/>
            <a:ext cx="42156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12"/>
          <p:cNvSpPr txBox="1"/>
          <p:nvPr>
            <p:ph idx="2" type="ctrTitle"/>
          </p:nvPr>
        </p:nvSpPr>
        <p:spPr>
          <a:xfrm>
            <a:off x="2466723" y="1701879"/>
            <a:ext cx="421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12"/>
          <p:cNvSpPr txBox="1"/>
          <p:nvPr>
            <p:ph idx="3" type="subTitle"/>
          </p:nvPr>
        </p:nvSpPr>
        <p:spPr>
          <a:xfrm flipH="1">
            <a:off x="2467073" y="2088281"/>
            <a:ext cx="42156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4" type="ctrTitle"/>
          </p:nvPr>
        </p:nvSpPr>
        <p:spPr>
          <a:xfrm>
            <a:off x="2466723" y="2739352"/>
            <a:ext cx="421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9" name="Google Shape;199;p12"/>
          <p:cNvSpPr txBox="1"/>
          <p:nvPr>
            <p:ph idx="5" type="subTitle"/>
          </p:nvPr>
        </p:nvSpPr>
        <p:spPr>
          <a:xfrm flipH="1">
            <a:off x="2467073" y="3125754"/>
            <a:ext cx="42156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2"/>
          <p:cNvSpPr txBox="1"/>
          <p:nvPr>
            <p:ph idx="6" type="ctrTitle"/>
          </p:nvPr>
        </p:nvSpPr>
        <p:spPr>
          <a:xfrm>
            <a:off x="2466723" y="3776826"/>
            <a:ext cx="421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1" name="Google Shape;201;p12"/>
          <p:cNvSpPr txBox="1"/>
          <p:nvPr>
            <p:ph idx="7" type="subTitle"/>
          </p:nvPr>
        </p:nvSpPr>
        <p:spPr>
          <a:xfrm flipH="1">
            <a:off x="2467073" y="4163228"/>
            <a:ext cx="4215600" cy="4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3"/>
          <p:cNvGrpSpPr/>
          <p:nvPr/>
        </p:nvGrpSpPr>
        <p:grpSpPr>
          <a:xfrm flipH="1">
            <a:off x="659830" y="0"/>
            <a:ext cx="9717332" cy="6034494"/>
            <a:chOff x="-1235925" y="0"/>
            <a:chExt cx="9717332" cy="6034494"/>
          </a:xfrm>
        </p:grpSpPr>
        <p:sp>
          <p:nvSpPr>
            <p:cNvPr id="204" name="Google Shape;204;p13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-1235925" y="0"/>
              <a:ext cx="4590109" cy="2185646"/>
            </a:xfrm>
            <a:custGeom>
              <a:rect b="b" l="l" r="r" t="t"/>
              <a:pathLst>
                <a:path extrusionOk="0" h="70199" w="147426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1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08" name="Google Shape;208;p13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" name="Google Shape;212;p1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13" name="Google Shape;213;p1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5" name="Google Shape;215;p1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13"/>
          <p:cNvSpPr txBox="1"/>
          <p:nvPr>
            <p:ph type="ctrTitle"/>
          </p:nvPr>
        </p:nvSpPr>
        <p:spPr>
          <a:xfrm>
            <a:off x="1529388" y="3295188"/>
            <a:ext cx="6085200" cy="577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3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18" name="Google Shape;218;p13"/>
          <p:cNvSpPr txBox="1"/>
          <p:nvPr>
            <p:ph idx="1" type="subTitle"/>
          </p:nvPr>
        </p:nvSpPr>
        <p:spPr>
          <a:xfrm>
            <a:off x="1529421" y="2038963"/>
            <a:ext cx="6085200" cy="1213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ong list">
  <p:cSld name="CUSTOM_8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14"/>
          <p:cNvGrpSpPr/>
          <p:nvPr/>
        </p:nvGrpSpPr>
        <p:grpSpPr>
          <a:xfrm>
            <a:off x="2600" y="0"/>
            <a:ext cx="9141388" cy="5143500"/>
            <a:chOff x="2600" y="0"/>
            <a:chExt cx="9141388" cy="5143500"/>
          </a:xfrm>
        </p:grpSpPr>
        <p:sp>
          <p:nvSpPr>
            <p:cNvPr id="221" name="Google Shape;221;p14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rect b="b" l="l" r="r" t="t"/>
              <a:pathLst>
                <a:path extrusionOk="0" h="119211" w="145838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14"/>
            <p:cNvGrpSpPr/>
            <p:nvPr/>
          </p:nvGrpSpPr>
          <p:grpSpPr>
            <a:xfrm flipH="1">
              <a:off x="2600" y="0"/>
              <a:ext cx="3394238" cy="5143500"/>
              <a:chOff x="5744400" y="0"/>
              <a:chExt cx="3394238" cy="5143500"/>
            </a:xfrm>
          </p:grpSpPr>
          <p:sp>
            <p:nvSpPr>
              <p:cNvPr id="223" name="Google Shape;223;p14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rect b="b" l="l" r="r" t="t"/>
                <a:pathLst>
                  <a:path extrusionOk="0" h="22999" w="38379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rect b="b" l="l" r="r" t="t"/>
                <a:pathLst>
                  <a:path extrusionOk="0" h="39833" w="31243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6" name="Google Shape;226;p1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27" name="Google Shape;227;p14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1" name="Google Shape;231;p1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32" name="Google Shape;232;p1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4" name="Google Shape;234;p1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" name="Google Shape;236;p14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237" name="Google Shape;237;p14"/>
          <p:cNvSpPr txBox="1"/>
          <p:nvPr>
            <p:ph idx="1" type="body"/>
          </p:nvPr>
        </p:nvSpPr>
        <p:spPr>
          <a:xfrm>
            <a:off x="720050" y="1371600"/>
            <a:ext cx="7703700" cy="31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  <a:defRPr sz="1200"/>
            </a:lvl1pPr>
            <a:lvl2pPr indent="-29845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2pPr>
            <a:lvl3pPr indent="-2984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3pPr>
            <a:lvl4pPr indent="-2984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4pPr>
            <a:lvl5pPr indent="-29845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5pPr>
            <a:lvl6pPr indent="-29845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romanLcPeriod"/>
              <a:defRPr/>
            </a:lvl6pPr>
            <a:lvl7pPr indent="-2984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rabicPeriod"/>
              <a:defRPr/>
            </a:lvl7pPr>
            <a:lvl8pPr indent="-2984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Muli"/>
              <a:buAutoNum type="alphaLcPeriod"/>
              <a:defRPr/>
            </a:lvl8pPr>
            <a:lvl9pPr indent="-29845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100"/>
              <a:buFont typeface="Muli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2_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>
            <p:ph idx="1" type="subTitle"/>
          </p:nvPr>
        </p:nvSpPr>
        <p:spPr>
          <a:xfrm>
            <a:off x="6095071" y="2747925"/>
            <a:ext cx="2255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0" name="Google Shape;240;p15"/>
          <p:cNvSpPr txBox="1"/>
          <p:nvPr>
            <p:ph idx="2" type="subTitle"/>
          </p:nvPr>
        </p:nvSpPr>
        <p:spPr>
          <a:xfrm>
            <a:off x="3421421" y="2747925"/>
            <a:ext cx="2255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1" name="Google Shape;241;p15"/>
          <p:cNvSpPr txBox="1"/>
          <p:nvPr>
            <p:ph idx="3" type="subTitle"/>
          </p:nvPr>
        </p:nvSpPr>
        <p:spPr>
          <a:xfrm>
            <a:off x="747771" y="2747925"/>
            <a:ext cx="22551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24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2" name="Google Shape;242;p15"/>
          <p:cNvSpPr txBox="1"/>
          <p:nvPr>
            <p:ph idx="4" type="subTitle"/>
          </p:nvPr>
        </p:nvSpPr>
        <p:spPr>
          <a:xfrm>
            <a:off x="6095071" y="3523725"/>
            <a:ext cx="22551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43" name="Google Shape;243;p15"/>
          <p:cNvSpPr txBox="1"/>
          <p:nvPr>
            <p:ph idx="5" type="subTitle"/>
          </p:nvPr>
        </p:nvSpPr>
        <p:spPr>
          <a:xfrm>
            <a:off x="3421421" y="3523725"/>
            <a:ext cx="22551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44" name="Google Shape;244;p15"/>
          <p:cNvSpPr txBox="1"/>
          <p:nvPr>
            <p:ph idx="6" type="subTitle"/>
          </p:nvPr>
        </p:nvSpPr>
        <p:spPr>
          <a:xfrm>
            <a:off x="747771" y="3523725"/>
            <a:ext cx="22551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45" name="Google Shape;245;p15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246" name="Google Shape;246;p15"/>
          <p:cNvGrpSpPr/>
          <p:nvPr/>
        </p:nvGrpSpPr>
        <p:grpSpPr>
          <a:xfrm>
            <a:off x="2410550" y="0"/>
            <a:ext cx="6730688" cy="6715400"/>
            <a:chOff x="2407950" y="0"/>
            <a:chExt cx="6730688" cy="6715400"/>
          </a:xfrm>
        </p:grpSpPr>
        <p:sp>
          <p:nvSpPr>
            <p:cNvPr id="247" name="Google Shape;247;p15"/>
            <p:cNvSpPr/>
            <p:nvPr/>
          </p:nvSpPr>
          <p:spPr>
            <a:xfrm>
              <a:off x="2407950" y="4103950"/>
              <a:ext cx="2496775" cy="261145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 rot="10800000">
              <a:off x="8357563" y="3476400"/>
              <a:ext cx="781075" cy="995825"/>
            </a:xfrm>
            <a:custGeom>
              <a:rect b="b" l="l" r="r" t="t"/>
              <a:pathLst>
                <a:path extrusionOk="0" h="39833" w="31243">
                  <a:moveTo>
                    <a:pt x="1" y="1"/>
                  </a:moveTo>
                  <a:lnTo>
                    <a:pt x="1" y="7491"/>
                  </a:lnTo>
                  <a:lnTo>
                    <a:pt x="21885" y="22311"/>
                  </a:lnTo>
                  <a:lnTo>
                    <a:pt x="1" y="32938"/>
                  </a:lnTo>
                  <a:lnTo>
                    <a:pt x="1" y="39832"/>
                  </a:lnTo>
                  <a:lnTo>
                    <a:pt x="29423" y="25547"/>
                  </a:lnTo>
                  <a:cubicBezTo>
                    <a:pt x="29727" y="25400"/>
                    <a:pt x="29996" y="25210"/>
                    <a:pt x="30229" y="24983"/>
                  </a:cubicBezTo>
                  <a:cubicBezTo>
                    <a:pt x="30769" y="24462"/>
                    <a:pt x="31110" y="23751"/>
                    <a:pt x="31167" y="22979"/>
                  </a:cubicBezTo>
                  <a:cubicBezTo>
                    <a:pt x="31242" y="21871"/>
                    <a:pt x="30726" y="20810"/>
                    <a:pt x="29812" y="2018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51" name="Google Shape;251;p15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" name="Google Shape;255;p1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56" name="Google Shape;256;p1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8" name="Google Shape;258;p1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ONE_COLUMN_TEXT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62" name="Google Shape;262;p16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1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67" name="Google Shape;267;p1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9" name="Google Shape;269;p1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" name="Google Shape;271;p16"/>
          <p:cNvSpPr txBox="1"/>
          <p:nvPr>
            <p:ph idx="1" type="subTitle"/>
          </p:nvPr>
        </p:nvSpPr>
        <p:spPr>
          <a:xfrm>
            <a:off x="720000" y="2584175"/>
            <a:ext cx="40164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272" name="Google Shape;272;p16"/>
          <p:cNvSpPr txBox="1"/>
          <p:nvPr>
            <p:ph type="ctrTitle"/>
          </p:nvPr>
        </p:nvSpPr>
        <p:spPr>
          <a:xfrm>
            <a:off x="720050" y="349075"/>
            <a:ext cx="26001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">
  <p:cSld name="MAIN_POINT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7"/>
          <p:cNvGrpSpPr/>
          <p:nvPr/>
        </p:nvGrpSpPr>
        <p:grpSpPr>
          <a:xfrm>
            <a:off x="-12" y="0"/>
            <a:ext cx="8246538" cy="5143500"/>
            <a:chOff x="-12" y="0"/>
            <a:chExt cx="8246538" cy="5143500"/>
          </a:xfrm>
        </p:grpSpPr>
        <p:grpSp>
          <p:nvGrpSpPr>
            <p:cNvPr id="275" name="Google Shape;275;p17"/>
            <p:cNvGrpSpPr/>
            <p:nvPr/>
          </p:nvGrpSpPr>
          <p:grpSpPr>
            <a:xfrm>
              <a:off x="5749750" y="0"/>
              <a:ext cx="2496775" cy="5143500"/>
              <a:chOff x="5744400" y="0"/>
              <a:chExt cx="2496775" cy="5143500"/>
            </a:xfrm>
          </p:grpSpPr>
          <p:sp>
            <p:nvSpPr>
              <p:cNvPr id="276" name="Google Shape;276;p17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rect b="b" l="l" r="r" t="t"/>
                <a:pathLst>
                  <a:path extrusionOk="0" h="22999" w="38379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8" name="Google Shape;278;p17"/>
            <p:cNvSpPr/>
            <p:nvPr/>
          </p:nvSpPr>
          <p:spPr>
            <a:xfrm flipH="1" rot="-5400000">
              <a:off x="-332850" y="1830375"/>
              <a:ext cx="3645950" cy="2980275"/>
            </a:xfrm>
            <a:custGeom>
              <a:rect b="b" l="l" r="r" t="t"/>
              <a:pathLst>
                <a:path extrusionOk="0" h="119211" w="145838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" name="Google Shape;279;p1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80" name="Google Shape;280;p17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1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85" name="Google Shape;285;p1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7" name="Google Shape;287;p1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17"/>
          <p:cNvSpPr txBox="1"/>
          <p:nvPr>
            <p:ph type="title"/>
          </p:nvPr>
        </p:nvSpPr>
        <p:spPr>
          <a:xfrm>
            <a:off x="1502350" y="1786700"/>
            <a:ext cx="3721800" cy="156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7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">
  <p:cSld name="CUSTOM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18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292" name="Google Shape;292;p18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6" name="Google Shape;296;p18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297" name="Google Shape;297;p18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" name="Google Shape;299;p18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8"/>
          <p:cNvGrpSpPr/>
          <p:nvPr/>
        </p:nvGrpSpPr>
        <p:grpSpPr>
          <a:xfrm>
            <a:off x="1780225" y="0"/>
            <a:ext cx="5765525" cy="5143500"/>
            <a:chOff x="1777625" y="0"/>
            <a:chExt cx="5765525" cy="5143500"/>
          </a:xfrm>
        </p:grpSpPr>
        <p:sp>
          <p:nvSpPr>
            <p:cNvPr id="302" name="Google Shape;302;p18"/>
            <p:cNvSpPr/>
            <p:nvPr/>
          </p:nvSpPr>
          <p:spPr>
            <a:xfrm>
              <a:off x="1777625" y="2532050"/>
              <a:ext cx="2496775" cy="261145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8"/>
          <p:cNvSpPr txBox="1"/>
          <p:nvPr>
            <p:ph idx="1" type="subTitle"/>
          </p:nvPr>
        </p:nvSpPr>
        <p:spPr>
          <a:xfrm>
            <a:off x="725263" y="1438563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5" name="Google Shape;305;p18"/>
          <p:cNvSpPr txBox="1"/>
          <p:nvPr>
            <p:ph idx="2" type="subTitle"/>
          </p:nvPr>
        </p:nvSpPr>
        <p:spPr>
          <a:xfrm>
            <a:off x="6034224" y="1438563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6" name="Google Shape;306;p18"/>
          <p:cNvSpPr txBox="1"/>
          <p:nvPr>
            <p:ph idx="3" type="subTitle"/>
          </p:nvPr>
        </p:nvSpPr>
        <p:spPr>
          <a:xfrm>
            <a:off x="725298" y="20258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07" name="Google Shape;307;p18"/>
          <p:cNvSpPr txBox="1"/>
          <p:nvPr>
            <p:ph idx="4" type="subTitle"/>
          </p:nvPr>
        </p:nvSpPr>
        <p:spPr>
          <a:xfrm>
            <a:off x="6034188" y="20258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08" name="Google Shape;308;p18"/>
          <p:cNvSpPr txBox="1"/>
          <p:nvPr>
            <p:ph idx="5" type="subTitle"/>
          </p:nvPr>
        </p:nvSpPr>
        <p:spPr>
          <a:xfrm>
            <a:off x="725263" y="3032669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09" name="Google Shape;309;p18"/>
          <p:cNvSpPr txBox="1"/>
          <p:nvPr>
            <p:ph idx="6" type="subTitle"/>
          </p:nvPr>
        </p:nvSpPr>
        <p:spPr>
          <a:xfrm>
            <a:off x="6034223" y="3032662"/>
            <a:ext cx="2396700" cy="52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6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310" name="Google Shape;310;p18"/>
          <p:cNvSpPr txBox="1"/>
          <p:nvPr>
            <p:ph idx="7" type="subTitle"/>
          </p:nvPr>
        </p:nvSpPr>
        <p:spPr>
          <a:xfrm>
            <a:off x="725298" y="36199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11" name="Google Shape;311;p18"/>
          <p:cNvSpPr txBox="1"/>
          <p:nvPr>
            <p:ph idx="8" type="subTitle"/>
          </p:nvPr>
        </p:nvSpPr>
        <p:spPr>
          <a:xfrm>
            <a:off x="6034188" y="3619975"/>
            <a:ext cx="23967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12" name="Google Shape;312;p18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s">
  <p:cSld name="CUSTOM_8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/>
          <p:nvPr/>
        </p:nvSpPr>
        <p:spPr>
          <a:xfrm flipH="1" rot="-5400000">
            <a:off x="-332850" y="1830375"/>
            <a:ext cx="3645950" cy="2980275"/>
          </a:xfrm>
          <a:custGeom>
            <a:rect b="b" l="l" r="r" t="t"/>
            <a:pathLst>
              <a:path extrusionOk="0" h="119211" w="145838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5" name="Google Shape;315;p19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16" name="Google Shape;316;p19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0" name="Google Shape;320;p19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21" name="Google Shape;321;p19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3" name="Google Shape;323;p19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19"/>
          <p:cNvSpPr txBox="1"/>
          <p:nvPr>
            <p:ph idx="1" type="subTitle"/>
          </p:nvPr>
        </p:nvSpPr>
        <p:spPr>
          <a:xfrm>
            <a:off x="6183627" y="3735445"/>
            <a:ext cx="2240400" cy="67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26" name="Google Shape;326;p19"/>
          <p:cNvSpPr txBox="1"/>
          <p:nvPr>
            <p:ph hasCustomPrompt="1" type="title"/>
          </p:nvPr>
        </p:nvSpPr>
        <p:spPr>
          <a:xfrm>
            <a:off x="6183642" y="33817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7" name="Google Shape;327;p19"/>
          <p:cNvSpPr txBox="1"/>
          <p:nvPr>
            <p:ph idx="2" type="subTitle"/>
          </p:nvPr>
        </p:nvSpPr>
        <p:spPr>
          <a:xfrm>
            <a:off x="6183627" y="1900745"/>
            <a:ext cx="2240400" cy="670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28" name="Google Shape;328;p19"/>
          <p:cNvSpPr txBox="1"/>
          <p:nvPr>
            <p:ph hasCustomPrompt="1" idx="3" type="title"/>
          </p:nvPr>
        </p:nvSpPr>
        <p:spPr>
          <a:xfrm>
            <a:off x="6183642" y="1547046"/>
            <a:ext cx="1703400" cy="353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9" name="Google Shape;329;p19"/>
          <p:cNvSpPr txBox="1"/>
          <p:nvPr>
            <p:ph idx="4" type="ctrTitle"/>
          </p:nvPr>
        </p:nvSpPr>
        <p:spPr>
          <a:xfrm>
            <a:off x="720050" y="351842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TITLE_ONLY_2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20"/>
          <p:cNvGrpSpPr/>
          <p:nvPr/>
        </p:nvGrpSpPr>
        <p:grpSpPr>
          <a:xfrm>
            <a:off x="2011573" y="-2"/>
            <a:ext cx="6885302" cy="5143502"/>
            <a:chOff x="2011573" y="-2"/>
            <a:chExt cx="6885302" cy="5143502"/>
          </a:xfrm>
        </p:grpSpPr>
        <p:sp>
          <p:nvSpPr>
            <p:cNvPr id="332" name="Google Shape;332;p20"/>
            <p:cNvSpPr/>
            <p:nvPr/>
          </p:nvSpPr>
          <p:spPr>
            <a:xfrm>
              <a:off x="6400100" y="2532050"/>
              <a:ext cx="2496775" cy="261145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 rot="10800000">
              <a:off x="2011573" y="-2"/>
              <a:ext cx="1289834" cy="1349075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35" name="Google Shape;335;p20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9" name="Google Shape;339;p2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40" name="Google Shape;340;p2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2" name="Google Shape;342;p2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20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0" name="Google Shape;30;p3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" name="Google Shape;34;p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5" name="Google Shape;35;p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" name="Google Shape;37;p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3"/>
          <p:cNvGrpSpPr/>
          <p:nvPr/>
        </p:nvGrpSpPr>
        <p:grpSpPr>
          <a:xfrm>
            <a:off x="-12" y="-12"/>
            <a:ext cx="7545763" cy="5143513"/>
            <a:chOff x="-12" y="-12"/>
            <a:chExt cx="7545763" cy="5143513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5048975" y="0"/>
              <a:ext cx="2496775" cy="5143500"/>
              <a:chOff x="5046375" y="0"/>
              <a:chExt cx="2496775" cy="5143500"/>
            </a:xfrm>
          </p:grpSpPr>
          <p:sp>
            <p:nvSpPr>
              <p:cNvPr id="41" name="Google Shape;41;p3"/>
              <p:cNvSpPr/>
              <p:nvPr/>
            </p:nvSpPr>
            <p:spPr>
              <a:xfrm>
                <a:off x="5046375" y="2532050"/>
                <a:ext cx="2496775" cy="2611450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rect b="b" l="l" r="r" t="t"/>
                <a:pathLst>
                  <a:path extrusionOk="0" h="22999" w="38379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" name="Google Shape;43;p3"/>
            <p:cNvSpPr/>
            <p:nvPr/>
          </p:nvSpPr>
          <p:spPr>
            <a:xfrm rot="-5400000">
              <a:off x="-332850" y="332825"/>
              <a:ext cx="3645950" cy="2980275"/>
            </a:xfrm>
            <a:custGeom>
              <a:rect b="b" l="l" r="r" t="t"/>
              <a:pathLst>
                <a:path extrusionOk="0" h="119211" w="145838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3"/>
          <p:cNvSpPr txBox="1"/>
          <p:nvPr>
            <p:ph type="title"/>
          </p:nvPr>
        </p:nvSpPr>
        <p:spPr>
          <a:xfrm>
            <a:off x="725275" y="1723200"/>
            <a:ext cx="3863100" cy="20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5" name="Google Shape;45;p3"/>
          <p:cNvSpPr txBox="1"/>
          <p:nvPr>
            <p:ph idx="1" type="subTitle"/>
          </p:nvPr>
        </p:nvSpPr>
        <p:spPr>
          <a:xfrm>
            <a:off x="725275" y="3795910"/>
            <a:ext cx="6044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725275" y="952809"/>
            <a:ext cx="1176600" cy="859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21"/>
          <p:cNvGrpSpPr/>
          <p:nvPr/>
        </p:nvGrpSpPr>
        <p:grpSpPr>
          <a:xfrm flipH="1">
            <a:off x="659830" y="0"/>
            <a:ext cx="9717332" cy="6034494"/>
            <a:chOff x="-1235925" y="0"/>
            <a:chExt cx="9717332" cy="6034494"/>
          </a:xfrm>
        </p:grpSpPr>
        <p:sp>
          <p:nvSpPr>
            <p:cNvPr id="347" name="Google Shape;347;p21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>
              <a:off x="-1235925" y="0"/>
              <a:ext cx="4590109" cy="2185646"/>
            </a:xfrm>
            <a:custGeom>
              <a:rect b="b" l="l" r="r" t="t"/>
              <a:pathLst>
                <a:path extrusionOk="0" h="70199" w="147426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1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51" name="Google Shape;351;p21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1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5" name="Google Shape;355;p21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56" name="Google Shape;356;p21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21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8" name="Google Shape;358;p21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21"/>
          <p:cNvSpPr txBox="1"/>
          <p:nvPr>
            <p:ph idx="1" type="subTitle"/>
          </p:nvPr>
        </p:nvSpPr>
        <p:spPr>
          <a:xfrm>
            <a:off x="72005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1" name="Google Shape;361;p21"/>
          <p:cNvSpPr txBox="1"/>
          <p:nvPr>
            <p:ph idx="2" type="subTitle"/>
          </p:nvPr>
        </p:nvSpPr>
        <p:spPr>
          <a:xfrm>
            <a:off x="349496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2" name="Google Shape;362;p21"/>
          <p:cNvSpPr txBox="1"/>
          <p:nvPr>
            <p:ph idx="3" type="subTitle"/>
          </p:nvPr>
        </p:nvSpPr>
        <p:spPr>
          <a:xfrm>
            <a:off x="6279600" y="3787660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3" name="Google Shape;363;p21"/>
          <p:cNvSpPr txBox="1"/>
          <p:nvPr>
            <p:ph idx="4" type="subTitle"/>
          </p:nvPr>
        </p:nvSpPr>
        <p:spPr>
          <a:xfrm>
            <a:off x="720050" y="2155112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4" name="Google Shape;364;p21"/>
          <p:cNvSpPr txBox="1"/>
          <p:nvPr>
            <p:ph idx="5" type="subTitle"/>
          </p:nvPr>
        </p:nvSpPr>
        <p:spPr>
          <a:xfrm>
            <a:off x="3494960" y="2155112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5" name="Google Shape;365;p21"/>
          <p:cNvSpPr txBox="1"/>
          <p:nvPr>
            <p:ph idx="6" type="subTitle"/>
          </p:nvPr>
        </p:nvSpPr>
        <p:spPr>
          <a:xfrm>
            <a:off x="6279600" y="2155112"/>
            <a:ext cx="2154000" cy="75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6" name="Google Shape;366;p21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oogle Shape;368;p22"/>
          <p:cNvGrpSpPr/>
          <p:nvPr/>
        </p:nvGrpSpPr>
        <p:grpSpPr>
          <a:xfrm flipH="1">
            <a:off x="659830" y="0"/>
            <a:ext cx="9717332" cy="6034494"/>
            <a:chOff x="-1235925" y="0"/>
            <a:chExt cx="9717332" cy="6034494"/>
          </a:xfrm>
        </p:grpSpPr>
        <p:sp>
          <p:nvSpPr>
            <p:cNvPr id="369" name="Google Shape;369;p22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-1235925" y="0"/>
              <a:ext cx="4590109" cy="2185646"/>
            </a:xfrm>
            <a:custGeom>
              <a:rect b="b" l="l" r="r" t="t"/>
              <a:pathLst>
                <a:path extrusionOk="0" h="70199" w="147426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2" name="Google Shape;372;p22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grpSp>
        <p:nvGrpSpPr>
          <p:cNvPr id="373" name="Google Shape;373;p22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74" name="Google Shape;374;p22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8" name="Google Shape;378;p22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79" name="Google Shape;379;p22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" name="Google Shape;381;p22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" name="Google Shape;383;p22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384" name="Google Shape;384;p22"/>
          <p:cNvSpPr txBox="1"/>
          <p:nvPr>
            <p:ph idx="2"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23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387" name="Google Shape;387;p23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rect b="b" l="l" r="r" t="t"/>
              <a:pathLst>
                <a:path extrusionOk="0" h="70199" w="147426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3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391" name="Google Shape;391;p23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5" name="Google Shape;395;p23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396" name="Google Shape;396;p23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23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23"/>
          <p:cNvSpPr txBox="1"/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1" name="Google Shape;401;p23"/>
          <p:cNvSpPr txBox="1"/>
          <p:nvPr>
            <p:ph idx="1" type="subTitle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2" name="Google Shape;402;p23"/>
          <p:cNvSpPr txBox="1"/>
          <p:nvPr>
            <p:ph idx="2"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MAIN_POINT_1_1_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05" name="Google Shape;405;p24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4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4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9" name="Google Shape;409;p2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10" name="Google Shape;410;p2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2" name="Google Shape;412;p2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4" name="Google Shape;414;p24"/>
          <p:cNvGrpSpPr/>
          <p:nvPr/>
        </p:nvGrpSpPr>
        <p:grpSpPr>
          <a:xfrm>
            <a:off x="2418563" y="0"/>
            <a:ext cx="6160813" cy="5143500"/>
            <a:chOff x="2415963" y="0"/>
            <a:chExt cx="6160813" cy="5143500"/>
          </a:xfrm>
        </p:grpSpPr>
        <p:sp>
          <p:nvSpPr>
            <p:cNvPr id="415" name="Google Shape;415;p24"/>
            <p:cNvSpPr/>
            <p:nvPr/>
          </p:nvSpPr>
          <p:spPr>
            <a:xfrm>
              <a:off x="6080000" y="2532050"/>
              <a:ext cx="2496775" cy="261145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2415963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24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18" name="Google Shape;418;p24"/>
          <p:cNvSpPr txBox="1"/>
          <p:nvPr>
            <p:ph idx="1" type="subTitle"/>
          </p:nvPr>
        </p:nvSpPr>
        <p:spPr>
          <a:xfrm>
            <a:off x="1511850" y="3525933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419" name="Google Shape;419;p24"/>
          <p:cNvSpPr txBox="1"/>
          <p:nvPr>
            <p:ph idx="2"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5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5"/>
          <p:cNvGrpSpPr/>
          <p:nvPr/>
        </p:nvGrpSpPr>
        <p:grpSpPr>
          <a:xfrm>
            <a:off x="2600" y="0"/>
            <a:ext cx="9138638" cy="5143500"/>
            <a:chOff x="2600" y="0"/>
            <a:chExt cx="9138638" cy="5143500"/>
          </a:xfrm>
        </p:grpSpPr>
        <p:sp>
          <p:nvSpPr>
            <p:cNvPr id="422" name="Google Shape;422;p25"/>
            <p:cNvSpPr/>
            <p:nvPr/>
          </p:nvSpPr>
          <p:spPr>
            <a:xfrm>
              <a:off x="2325975" y="325725"/>
              <a:ext cx="4491900" cy="4491900"/>
            </a:xfrm>
            <a:prstGeom prst="ellipse">
              <a:avLst/>
            </a:pr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3" name="Google Shape;423;p25"/>
            <p:cNvGrpSpPr/>
            <p:nvPr/>
          </p:nvGrpSpPr>
          <p:grpSpPr>
            <a:xfrm>
              <a:off x="2600" y="0"/>
              <a:ext cx="9138638" cy="5143500"/>
              <a:chOff x="0" y="0"/>
              <a:chExt cx="9138638" cy="5143500"/>
            </a:xfrm>
          </p:grpSpPr>
          <p:sp>
            <p:nvSpPr>
              <p:cNvPr id="424" name="Google Shape;424;p25"/>
              <p:cNvSpPr/>
              <p:nvPr/>
            </p:nvSpPr>
            <p:spPr>
              <a:xfrm>
                <a:off x="5744400" y="2532050"/>
                <a:ext cx="2496775" cy="2611450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25"/>
              <p:cNvSpPr/>
              <p:nvPr/>
            </p:nvSpPr>
            <p:spPr>
              <a:xfrm>
                <a:off x="0" y="0"/>
                <a:ext cx="4590109" cy="2185646"/>
              </a:xfrm>
              <a:custGeom>
                <a:rect b="b" l="l" r="r" t="t"/>
                <a:pathLst>
                  <a:path extrusionOk="0" h="70199" w="147426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25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rect b="b" l="l" r="r" t="t"/>
                <a:pathLst>
                  <a:path extrusionOk="0" h="22999" w="38379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 rot="10800000">
                <a:off x="8357563" y="268825"/>
                <a:ext cx="781075" cy="995825"/>
              </a:xfrm>
              <a:custGeom>
                <a:rect b="b" l="l" r="r" t="t"/>
                <a:pathLst>
                  <a:path extrusionOk="0" h="39833" w="31243">
                    <a:moveTo>
                      <a:pt x="1" y="1"/>
                    </a:moveTo>
                    <a:lnTo>
                      <a:pt x="1" y="7491"/>
                    </a:lnTo>
                    <a:lnTo>
                      <a:pt x="21885" y="22311"/>
                    </a:lnTo>
                    <a:lnTo>
                      <a:pt x="1" y="32938"/>
                    </a:lnTo>
                    <a:lnTo>
                      <a:pt x="1" y="39832"/>
                    </a:lnTo>
                    <a:lnTo>
                      <a:pt x="29423" y="25547"/>
                    </a:lnTo>
                    <a:cubicBezTo>
                      <a:pt x="29727" y="25400"/>
                      <a:pt x="29996" y="25210"/>
                      <a:pt x="30229" y="24983"/>
                    </a:cubicBezTo>
                    <a:cubicBezTo>
                      <a:pt x="30769" y="24462"/>
                      <a:pt x="31110" y="23751"/>
                      <a:pt x="31167" y="22979"/>
                    </a:cubicBezTo>
                    <a:cubicBezTo>
                      <a:pt x="31242" y="21871"/>
                      <a:pt x="30726" y="20810"/>
                      <a:pt x="29812" y="20189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8" name="Google Shape;428;p2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29" name="Google Shape;429;p25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3" name="Google Shape;433;p2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34" name="Google Shape;434;p2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2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6" name="Google Shape;436;p2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25"/>
          <p:cNvSpPr txBox="1"/>
          <p:nvPr>
            <p:ph type="title"/>
          </p:nvPr>
        </p:nvSpPr>
        <p:spPr>
          <a:xfrm>
            <a:off x="725275" y="822175"/>
            <a:ext cx="5511300" cy="138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b="0" sz="4200"/>
            </a:lvl9pPr>
          </a:lstStyle>
          <a:p/>
        </p:txBody>
      </p:sp>
      <p:sp>
        <p:nvSpPr>
          <p:cNvPr id="439" name="Google Shape;439;p25"/>
          <p:cNvSpPr txBox="1"/>
          <p:nvPr>
            <p:ph idx="1" type="subTitle"/>
          </p:nvPr>
        </p:nvSpPr>
        <p:spPr>
          <a:xfrm>
            <a:off x="725275" y="2159225"/>
            <a:ext cx="43227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0" name="Google Shape;440;p25"/>
          <p:cNvSpPr txBox="1"/>
          <p:nvPr/>
        </p:nvSpPr>
        <p:spPr>
          <a:xfrm>
            <a:off x="5628450" y="1155025"/>
            <a:ext cx="27960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, including icons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>
                <a:solidFill>
                  <a:schemeClr val="accent2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2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43" name="Google Shape;443;p26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7" name="Google Shape;447;p2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48" name="Google Shape;448;p2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0" name="Google Shape;450;p2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485608" y="-872804"/>
            <a:ext cx="8658379" cy="7854599"/>
            <a:chOff x="485608" y="-872804"/>
            <a:chExt cx="8658379" cy="7854599"/>
          </a:xfrm>
        </p:grpSpPr>
        <p:sp>
          <p:nvSpPr>
            <p:cNvPr id="49" name="Google Shape;49;p4"/>
            <p:cNvSpPr/>
            <p:nvPr/>
          </p:nvSpPr>
          <p:spPr>
            <a:xfrm flipH="1" rot="5400000">
              <a:off x="5830875" y="332825"/>
              <a:ext cx="3645950" cy="2980275"/>
            </a:xfrm>
            <a:custGeom>
              <a:rect b="b" l="l" r="r" t="t"/>
              <a:pathLst>
                <a:path extrusionOk="0" h="119211" w="145838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>
              <a:off x="485608" y="-872804"/>
              <a:ext cx="8316624" cy="7854599"/>
              <a:chOff x="-752917" y="-872804"/>
              <a:chExt cx="8316624" cy="7854599"/>
            </a:xfrm>
          </p:grpSpPr>
          <p:sp>
            <p:nvSpPr>
              <p:cNvPr id="51" name="Google Shape;51;p4"/>
              <p:cNvSpPr/>
              <p:nvPr/>
            </p:nvSpPr>
            <p:spPr>
              <a:xfrm rot="-1528096">
                <a:off x="4626846" y="3960488"/>
                <a:ext cx="2496710" cy="2611382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 rot="1218363">
                <a:off x="-604607" y="-416153"/>
                <a:ext cx="2877068" cy="1369957"/>
              </a:xfrm>
              <a:custGeom>
                <a:rect b="b" l="l" r="r" t="t"/>
                <a:pathLst>
                  <a:path extrusionOk="0" h="70199" w="147426">
                    <a:moveTo>
                      <a:pt x="10785" y="1"/>
                    </a:moveTo>
                    <a:lnTo>
                      <a:pt x="1" y="12836"/>
                    </a:lnTo>
                    <a:lnTo>
                      <a:pt x="1" y="46342"/>
                    </a:lnTo>
                    <a:lnTo>
                      <a:pt x="133677" y="70027"/>
                    </a:lnTo>
                    <a:cubicBezTo>
                      <a:pt x="134325" y="70141"/>
                      <a:pt x="134974" y="70198"/>
                      <a:pt x="135619" y="70198"/>
                    </a:cubicBezTo>
                    <a:cubicBezTo>
                      <a:pt x="136144" y="70198"/>
                      <a:pt x="136671" y="70159"/>
                      <a:pt x="137192" y="70084"/>
                    </a:cubicBezTo>
                    <a:cubicBezTo>
                      <a:pt x="139859" y="69705"/>
                      <a:pt x="142342" y="68359"/>
                      <a:pt x="144128" y="66232"/>
                    </a:cubicBezTo>
                    <a:cubicBezTo>
                      <a:pt x="146687" y="63190"/>
                      <a:pt x="147426" y="59020"/>
                      <a:pt x="146071" y="55287"/>
                    </a:cubicBezTo>
                    <a:lnTo>
                      <a:pt x="125996" y="1"/>
                    </a:lnTo>
                    <a:lnTo>
                      <a:pt x="102340" y="1"/>
                    </a:lnTo>
                    <a:lnTo>
                      <a:pt x="118596" y="44769"/>
                    </a:lnTo>
                    <a:lnTo>
                      <a:pt x="17289" y="26822"/>
                    </a:lnTo>
                    <a:lnTo>
                      <a:pt x="39832" y="1"/>
                    </a:lnTo>
                    <a:close/>
                  </a:path>
                </a:pathLst>
              </a:custGeom>
              <a:solidFill>
                <a:srgbClr val="2EE6C4">
                  <a:alpha val="447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" name="Google Shape;53;p4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54" name="Google Shape;54;p4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" name="Google Shape;58;p4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1" name="Google Shape;61;p4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4"/>
          <p:cNvSpPr txBox="1"/>
          <p:nvPr>
            <p:ph type="title"/>
          </p:nvPr>
        </p:nvSpPr>
        <p:spPr>
          <a:xfrm>
            <a:off x="2960300" y="540250"/>
            <a:ext cx="5470800" cy="15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5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/>
        </p:txBody>
      </p:sp>
      <p:sp>
        <p:nvSpPr>
          <p:cNvPr id="64" name="Google Shape;64;p4"/>
          <p:cNvSpPr txBox="1"/>
          <p:nvPr>
            <p:ph idx="1" type="subTitle"/>
          </p:nvPr>
        </p:nvSpPr>
        <p:spPr>
          <a:xfrm flipH="1">
            <a:off x="838850" y="2229850"/>
            <a:ext cx="68061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"/>
          <p:cNvSpPr/>
          <p:nvPr/>
        </p:nvSpPr>
        <p:spPr>
          <a:xfrm flipH="1" rot="10800000">
            <a:off x="-12" y="3476400"/>
            <a:ext cx="781075" cy="995825"/>
          </a:xfrm>
          <a:custGeom>
            <a:rect b="b" l="l" r="r" t="t"/>
            <a:pathLst>
              <a:path extrusionOk="0" h="39833" w="31243">
                <a:moveTo>
                  <a:pt x="1" y="1"/>
                </a:moveTo>
                <a:lnTo>
                  <a:pt x="1" y="7491"/>
                </a:lnTo>
                <a:lnTo>
                  <a:pt x="21885" y="22311"/>
                </a:lnTo>
                <a:lnTo>
                  <a:pt x="1" y="32938"/>
                </a:lnTo>
                <a:lnTo>
                  <a:pt x="1" y="39832"/>
                </a:lnTo>
                <a:lnTo>
                  <a:pt x="29423" y="25547"/>
                </a:lnTo>
                <a:cubicBezTo>
                  <a:pt x="29727" y="25400"/>
                  <a:pt x="29996" y="25210"/>
                  <a:pt x="30229" y="24983"/>
                </a:cubicBezTo>
                <a:cubicBezTo>
                  <a:pt x="30769" y="24462"/>
                  <a:pt x="31110" y="23751"/>
                  <a:pt x="31167" y="22979"/>
                </a:cubicBezTo>
                <a:cubicBezTo>
                  <a:pt x="31242" y="21871"/>
                  <a:pt x="30726" y="20810"/>
                  <a:pt x="29812" y="20189"/>
                </a:cubicBezTo>
                <a:lnTo>
                  <a:pt x="1" y="1"/>
                </a:ln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68" name="Google Shape;68;p5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" name="Google Shape;75;p5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5"/>
          <p:cNvSpPr txBox="1"/>
          <p:nvPr>
            <p:ph idx="1" type="subTitle"/>
          </p:nvPr>
        </p:nvSpPr>
        <p:spPr>
          <a:xfrm>
            <a:off x="1063500" y="3116500"/>
            <a:ext cx="25554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2" type="subTitle"/>
          </p:nvPr>
        </p:nvSpPr>
        <p:spPr>
          <a:xfrm>
            <a:off x="5537275" y="3116475"/>
            <a:ext cx="25554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9" name="Google Shape;79;p5"/>
          <p:cNvSpPr txBox="1"/>
          <p:nvPr>
            <p:ph idx="3" type="subTitle"/>
          </p:nvPr>
        </p:nvSpPr>
        <p:spPr>
          <a:xfrm>
            <a:off x="725275" y="2414000"/>
            <a:ext cx="32319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80" name="Google Shape;80;p5"/>
          <p:cNvSpPr txBox="1"/>
          <p:nvPr>
            <p:ph idx="4" type="subTitle"/>
          </p:nvPr>
        </p:nvSpPr>
        <p:spPr>
          <a:xfrm>
            <a:off x="5199025" y="2419000"/>
            <a:ext cx="32319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30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81" name="Google Shape;81;p5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  <p:grpSp>
        <p:nvGrpSpPr>
          <p:cNvPr id="82" name="Google Shape;82;p5"/>
          <p:cNvGrpSpPr/>
          <p:nvPr/>
        </p:nvGrpSpPr>
        <p:grpSpPr>
          <a:xfrm>
            <a:off x="900063" y="0"/>
            <a:ext cx="8243925" cy="5428850"/>
            <a:chOff x="900063" y="0"/>
            <a:chExt cx="8243925" cy="5428850"/>
          </a:xfrm>
        </p:grpSpPr>
        <p:sp>
          <p:nvSpPr>
            <p:cNvPr id="83" name="Google Shape;83;p5"/>
            <p:cNvSpPr/>
            <p:nvPr/>
          </p:nvSpPr>
          <p:spPr>
            <a:xfrm rot="5400000">
              <a:off x="5830875" y="1830375"/>
              <a:ext cx="3645950" cy="2980275"/>
            </a:xfrm>
            <a:custGeom>
              <a:rect b="b" l="l" r="r" t="t"/>
              <a:pathLst>
                <a:path extrusionOk="0" h="119211" w="145838">
                  <a:moveTo>
                    <a:pt x="0" y="1"/>
                  </a:moveTo>
                  <a:cubicBezTo>
                    <a:pt x="1292" y="31275"/>
                    <a:pt x="14076" y="60489"/>
                    <a:pt x="36342" y="82756"/>
                  </a:cubicBezTo>
                  <a:cubicBezTo>
                    <a:pt x="59851" y="106264"/>
                    <a:pt x="91108" y="119211"/>
                    <a:pt x="124355" y="119211"/>
                  </a:cubicBezTo>
                  <a:cubicBezTo>
                    <a:pt x="131628" y="119211"/>
                    <a:pt x="138812" y="118589"/>
                    <a:pt x="145838" y="117374"/>
                  </a:cubicBezTo>
                  <a:lnTo>
                    <a:pt x="145838" y="96140"/>
                  </a:lnTo>
                  <a:cubicBezTo>
                    <a:pt x="138849" y="97606"/>
                    <a:pt x="131661" y="98365"/>
                    <a:pt x="124355" y="98365"/>
                  </a:cubicBezTo>
                  <a:cubicBezTo>
                    <a:pt x="96676" y="98365"/>
                    <a:pt x="70653" y="87588"/>
                    <a:pt x="51080" y="68014"/>
                  </a:cubicBezTo>
                  <a:cubicBezTo>
                    <a:pt x="32752" y="49686"/>
                    <a:pt x="22137" y="25703"/>
                    <a:pt x="20861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" name="Google Shape;84;p5"/>
            <p:cNvGrpSpPr/>
            <p:nvPr/>
          </p:nvGrpSpPr>
          <p:grpSpPr>
            <a:xfrm flipH="1">
              <a:off x="900063" y="0"/>
              <a:ext cx="2496775" cy="5428850"/>
              <a:chOff x="5744400" y="0"/>
              <a:chExt cx="2496775" cy="542885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5744400" y="2817400"/>
                <a:ext cx="2496775" cy="2611450"/>
              </a:xfrm>
              <a:custGeom>
                <a:rect b="b" l="l" r="r" t="t"/>
                <a:pathLst>
                  <a:path extrusionOk="0" h="104458" w="99871">
                    <a:moveTo>
                      <a:pt x="20710" y="20753"/>
                    </a:moveTo>
                    <a:lnTo>
                      <a:pt x="77504" y="59211"/>
                    </a:lnTo>
                    <a:lnTo>
                      <a:pt x="15797" y="89169"/>
                    </a:lnTo>
                    <a:lnTo>
                      <a:pt x="20710" y="20753"/>
                    </a:lnTo>
                    <a:close/>
                    <a:moveTo>
                      <a:pt x="14233" y="1"/>
                    </a:moveTo>
                    <a:cubicBezTo>
                      <a:pt x="13129" y="1"/>
                      <a:pt x="12021" y="248"/>
                      <a:pt x="10997" y="750"/>
                    </a:cubicBezTo>
                    <a:cubicBezTo>
                      <a:pt x="8609" y="1905"/>
                      <a:pt x="7027" y="4241"/>
                      <a:pt x="6838" y="6885"/>
                    </a:cubicBezTo>
                    <a:lnTo>
                      <a:pt x="90" y="100914"/>
                    </a:lnTo>
                    <a:cubicBezTo>
                      <a:pt x="0" y="102151"/>
                      <a:pt x="228" y="103363"/>
                      <a:pt x="716" y="104458"/>
                    </a:cubicBezTo>
                    <a:lnTo>
                      <a:pt x="18242" y="104458"/>
                    </a:lnTo>
                    <a:lnTo>
                      <a:pt x="95527" y="66938"/>
                    </a:lnTo>
                    <a:cubicBezTo>
                      <a:pt x="96242" y="66593"/>
                      <a:pt x="96892" y="66138"/>
                      <a:pt x="97445" y="65598"/>
                    </a:cubicBezTo>
                    <a:cubicBezTo>
                      <a:pt x="98734" y="64347"/>
                      <a:pt x="99549" y="62650"/>
                      <a:pt x="99682" y="60803"/>
                    </a:cubicBezTo>
                    <a:cubicBezTo>
                      <a:pt x="99871" y="58159"/>
                      <a:pt x="98639" y="55620"/>
                      <a:pt x="96446" y="54137"/>
                    </a:cubicBezTo>
                    <a:lnTo>
                      <a:pt x="18388" y="1280"/>
                    </a:lnTo>
                    <a:cubicBezTo>
                      <a:pt x="17142" y="432"/>
                      <a:pt x="15688" y="1"/>
                      <a:pt x="14233" y="1"/>
                    </a:cubicBez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6583675" y="0"/>
                <a:ext cx="959475" cy="574975"/>
              </a:xfrm>
              <a:custGeom>
                <a:rect b="b" l="l" r="r" t="t"/>
                <a:pathLst>
                  <a:path extrusionOk="0" h="22999" w="38379">
                    <a:moveTo>
                      <a:pt x="1" y="1"/>
                    </a:moveTo>
                    <a:lnTo>
                      <a:pt x="28154" y="21999"/>
                    </a:lnTo>
                    <a:cubicBezTo>
                      <a:pt x="28552" y="22312"/>
                      <a:pt x="28992" y="22554"/>
                      <a:pt x="29458" y="22719"/>
                    </a:cubicBezTo>
                    <a:cubicBezTo>
                      <a:pt x="29969" y="22904"/>
                      <a:pt x="30509" y="22998"/>
                      <a:pt x="31054" y="22998"/>
                    </a:cubicBezTo>
                    <a:cubicBezTo>
                      <a:pt x="31651" y="22998"/>
                      <a:pt x="32248" y="22885"/>
                      <a:pt x="32817" y="22657"/>
                    </a:cubicBezTo>
                    <a:cubicBezTo>
                      <a:pt x="34375" y="22023"/>
                      <a:pt x="35484" y="20610"/>
                      <a:pt x="35716" y="18943"/>
                    </a:cubicBezTo>
                    <a:lnTo>
                      <a:pt x="38378" y="1"/>
                    </a:lnTo>
                    <a:lnTo>
                      <a:pt x="28865" y="1"/>
                    </a:lnTo>
                    <a:lnTo>
                      <a:pt x="27524" y="9552"/>
                    </a:lnTo>
                    <a:lnTo>
                      <a:pt x="15301" y="1"/>
                    </a:lnTo>
                    <a:close/>
                  </a:path>
                </a:pathLst>
              </a:custGeom>
              <a:solidFill>
                <a:srgbClr val="2EE6C4">
                  <a:alpha val="4509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6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89" name="Google Shape;89;p6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3" name="Google Shape;93;p6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" name="Google Shape;96;p6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6"/>
          <p:cNvGrpSpPr/>
          <p:nvPr/>
        </p:nvGrpSpPr>
        <p:grpSpPr>
          <a:xfrm>
            <a:off x="1780225" y="0"/>
            <a:ext cx="5765525" cy="5143500"/>
            <a:chOff x="1777625" y="0"/>
            <a:chExt cx="5765525" cy="5143500"/>
          </a:xfrm>
        </p:grpSpPr>
        <p:sp>
          <p:nvSpPr>
            <p:cNvPr id="99" name="Google Shape;99;p6"/>
            <p:cNvSpPr/>
            <p:nvPr/>
          </p:nvSpPr>
          <p:spPr>
            <a:xfrm>
              <a:off x="1777625" y="2532050"/>
              <a:ext cx="2496775" cy="261145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6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1115885" y="-1327341"/>
            <a:ext cx="10835698" cy="7946444"/>
            <a:chOff x="-2354410" y="-1327341"/>
            <a:chExt cx="10835698" cy="7946444"/>
          </a:xfrm>
        </p:grpSpPr>
        <p:sp>
          <p:nvSpPr>
            <p:cNvPr id="104" name="Google Shape;104;p7"/>
            <p:cNvSpPr/>
            <p:nvPr/>
          </p:nvSpPr>
          <p:spPr>
            <a:xfrm rot="-1528002">
              <a:off x="3945311" y="1952695"/>
              <a:ext cx="3856188" cy="403330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7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rect b="b" l="l" r="r" t="t"/>
              <a:pathLst>
                <a:path extrusionOk="0" h="70199" w="147426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" name="Google Shape;107;p7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08" name="Google Shape;108;p7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" name="Google Shape;112;p7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13" name="Google Shape;113;p7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7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" name="Google Shape;115;p7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7"/>
          <p:cNvSpPr txBox="1"/>
          <p:nvPr>
            <p:ph type="ctrTitle"/>
          </p:nvPr>
        </p:nvSpPr>
        <p:spPr>
          <a:xfrm>
            <a:off x="725275" y="532479"/>
            <a:ext cx="3012000" cy="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7"/>
          <p:cNvSpPr txBox="1"/>
          <p:nvPr>
            <p:ph idx="1" type="subTitle"/>
          </p:nvPr>
        </p:nvSpPr>
        <p:spPr>
          <a:xfrm>
            <a:off x="4529250" y="1786822"/>
            <a:ext cx="3904800" cy="23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8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21" name="Google Shape;121;p8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" name="Google Shape;125;p8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26" name="Google Shape;126;p8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8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" name="Google Shape;128;p8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8"/>
          <p:cNvSpPr txBox="1"/>
          <p:nvPr>
            <p:ph type="title"/>
          </p:nvPr>
        </p:nvSpPr>
        <p:spPr>
          <a:xfrm>
            <a:off x="1052350" y="762350"/>
            <a:ext cx="7139400" cy="361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9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33" name="Google Shape;133;p9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" name="Google Shape;137;p9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38" name="Google Shape;138;p9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0" name="Google Shape;140;p9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9"/>
          <p:cNvSpPr txBox="1"/>
          <p:nvPr>
            <p:ph type="title"/>
          </p:nvPr>
        </p:nvSpPr>
        <p:spPr>
          <a:xfrm flipH="1">
            <a:off x="4555625" y="1723200"/>
            <a:ext cx="3863100" cy="202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60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143" name="Google Shape;143;p9"/>
          <p:cNvSpPr txBox="1"/>
          <p:nvPr>
            <p:ph idx="1" type="subTitle"/>
          </p:nvPr>
        </p:nvSpPr>
        <p:spPr>
          <a:xfrm flipH="1">
            <a:off x="2374625" y="3795910"/>
            <a:ext cx="60441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6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144" name="Google Shape;144;p9"/>
          <p:cNvSpPr txBox="1"/>
          <p:nvPr>
            <p:ph hasCustomPrompt="1" idx="2" type="title"/>
          </p:nvPr>
        </p:nvSpPr>
        <p:spPr>
          <a:xfrm flipH="1">
            <a:off x="7242125" y="952809"/>
            <a:ext cx="1176600" cy="859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0"/>
          <p:cNvGrpSpPr/>
          <p:nvPr/>
        </p:nvGrpSpPr>
        <p:grpSpPr>
          <a:xfrm flipH="1">
            <a:off x="900063" y="0"/>
            <a:ext cx="2496775" cy="5143500"/>
            <a:chOff x="5744400" y="0"/>
            <a:chExt cx="2496775" cy="5143500"/>
          </a:xfrm>
        </p:grpSpPr>
        <p:sp>
          <p:nvSpPr>
            <p:cNvPr id="147" name="Google Shape;147;p10"/>
            <p:cNvSpPr/>
            <p:nvPr/>
          </p:nvSpPr>
          <p:spPr>
            <a:xfrm>
              <a:off x="5744400" y="2532050"/>
              <a:ext cx="2496775" cy="2611450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50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0"/>
          <p:cNvSpPr/>
          <p:nvPr/>
        </p:nvSpPr>
        <p:spPr>
          <a:xfrm rot="5400000">
            <a:off x="5830875" y="1830375"/>
            <a:ext cx="3645950" cy="2980275"/>
          </a:xfrm>
          <a:custGeom>
            <a:rect b="b" l="l" r="r" t="t"/>
            <a:pathLst>
              <a:path extrusionOk="0" h="119211" w="145838">
                <a:moveTo>
                  <a:pt x="0" y="1"/>
                </a:moveTo>
                <a:cubicBezTo>
                  <a:pt x="1292" y="31275"/>
                  <a:pt x="14076" y="60489"/>
                  <a:pt x="36342" y="82756"/>
                </a:cubicBezTo>
                <a:cubicBezTo>
                  <a:pt x="59851" y="106264"/>
                  <a:pt x="91108" y="119211"/>
                  <a:pt x="124355" y="119211"/>
                </a:cubicBezTo>
                <a:cubicBezTo>
                  <a:pt x="131628" y="119211"/>
                  <a:pt x="138812" y="118589"/>
                  <a:pt x="145838" y="117374"/>
                </a:cubicBezTo>
                <a:lnTo>
                  <a:pt x="145838" y="96140"/>
                </a:lnTo>
                <a:cubicBezTo>
                  <a:pt x="138849" y="97606"/>
                  <a:pt x="131661" y="98365"/>
                  <a:pt x="124355" y="98365"/>
                </a:cubicBezTo>
                <a:cubicBezTo>
                  <a:pt x="96676" y="98365"/>
                  <a:pt x="70653" y="87588"/>
                  <a:pt x="51080" y="68014"/>
                </a:cubicBezTo>
                <a:cubicBezTo>
                  <a:pt x="32752" y="49686"/>
                  <a:pt x="22137" y="25703"/>
                  <a:pt x="20861" y="1"/>
                </a:cubicBezTo>
                <a:close/>
              </a:path>
            </a:pathLst>
          </a:custGeom>
          <a:solidFill>
            <a:srgbClr val="2EE6C4">
              <a:alpha val="450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10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151" name="Google Shape;151;p10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10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156" name="Google Shape;156;p10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" name="Google Shape;158;p10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0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None/>
              <a:defRPr sz="2400">
                <a:solidFill>
                  <a:srgbClr val="F3F3F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quada One"/>
              <a:buNone/>
              <a:defRPr sz="4800">
                <a:solidFill>
                  <a:schemeClr val="accent2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●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Barlow"/>
              <a:buChar char="○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Barlow"/>
              <a:buChar char="■"/>
              <a:defRPr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kagg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8"/>
          <p:cNvSpPr txBox="1"/>
          <p:nvPr>
            <p:ph idx="1" type="subTitle"/>
          </p:nvPr>
        </p:nvSpPr>
        <p:spPr>
          <a:xfrm>
            <a:off x="1737300" y="1580875"/>
            <a:ext cx="56694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Análisis de datos en la industria de los videojuegos</a:t>
            </a:r>
            <a:endParaRPr/>
          </a:p>
        </p:txBody>
      </p:sp>
      <p:sp>
        <p:nvSpPr>
          <p:cNvPr id="458" name="Google Shape;458;p28"/>
          <p:cNvSpPr txBox="1"/>
          <p:nvPr>
            <p:ph type="ctrTitle"/>
          </p:nvPr>
        </p:nvSpPr>
        <p:spPr>
          <a:xfrm>
            <a:off x="790800" y="483775"/>
            <a:ext cx="7562400" cy="10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GameData Argentina</a:t>
            </a:r>
            <a:endParaRPr/>
          </a:p>
        </p:txBody>
      </p:sp>
      <p:grpSp>
        <p:nvGrpSpPr>
          <p:cNvPr id="459" name="Google Shape;459;p28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60" name="Google Shape;460;p28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4" name="Google Shape;464;p28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65" name="Google Shape;465;p28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8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67" name="Google Shape;467;p28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69" name="Google Shape;4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063" y="2204774"/>
            <a:ext cx="4665776" cy="20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7"/>
          <p:cNvSpPr txBox="1"/>
          <p:nvPr>
            <p:ph type="title"/>
          </p:nvPr>
        </p:nvSpPr>
        <p:spPr>
          <a:xfrm>
            <a:off x="725275" y="320838"/>
            <a:ext cx="44691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AÑO DE SALIDA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25" name="Google Shape;625;p37"/>
          <p:cNvPicPr preferRelativeResize="0"/>
          <p:nvPr/>
        </p:nvPicPr>
        <p:blipFill rotWithShape="1">
          <a:blip r:embed="rId3">
            <a:alphaModFix/>
          </a:blip>
          <a:srcRect b="0" l="26302" r="28050" t="0"/>
          <a:stretch/>
        </p:blipFill>
        <p:spPr>
          <a:xfrm flipH="1" rot="-1025818">
            <a:off x="5730709" y="1399911"/>
            <a:ext cx="2633332" cy="324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37"/>
          <p:cNvPicPr preferRelativeResize="0"/>
          <p:nvPr/>
        </p:nvPicPr>
        <p:blipFill rotWithShape="1">
          <a:blip r:embed="rId3">
            <a:alphaModFix/>
          </a:blip>
          <a:srcRect b="59940" l="0" r="81534" t="0"/>
          <a:stretch/>
        </p:blipFill>
        <p:spPr>
          <a:xfrm>
            <a:off x="5311912" y="239275"/>
            <a:ext cx="1041826" cy="12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275" y="1429049"/>
            <a:ext cx="5105725" cy="33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8"/>
          <p:cNvSpPr txBox="1"/>
          <p:nvPr>
            <p:ph type="title"/>
          </p:nvPr>
        </p:nvSpPr>
        <p:spPr>
          <a:xfrm>
            <a:off x="725275" y="320838"/>
            <a:ext cx="44691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AÑO DE SALIDA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33" name="Google Shape;633;p38"/>
          <p:cNvPicPr preferRelativeResize="0"/>
          <p:nvPr/>
        </p:nvPicPr>
        <p:blipFill rotWithShape="1">
          <a:blip r:embed="rId3">
            <a:alphaModFix/>
          </a:blip>
          <a:srcRect b="0" l="26302" r="28050" t="0"/>
          <a:stretch/>
        </p:blipFill>
        <p:spPr>
          <a:xfrm flipH="1" rot="-1025818">
            <a:off x="5730709" y="1399911"/>
            <a:ext cx="2633332" cy="3244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38"/>
          <p:cNvPicPr preferRelativeResize="0"/>
          <p:nvPr/>
        </p:nvPicPr>
        <p:blipFill rotWithShape="1">
          <a:blip r:embed="rId3">
            <a:alphaModFix/>
          </a:blip>
          <a:srcRect b="59940" l="0" r="81534" t="0"/>
          <a:stretch/>
        </p:blipFill>
        <p:spPr>
          <a:xfrm>
            <a:off x="5311912" y="239275"/>
            <a:ext cx="1041826" cy="12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8"/>
          <p:cNvSpPr txBox="1"/>
          <p:nvPr>
            <p:ph idx="1" type="subTitle"/>
          </p:nvPr>
        </p:nvSpPr>
        <p:spPr>
          <a:xfrm flipH="1">
            <a:off x="1202675" y="2014250"/>
            <a:ext cx="3743400" cy="20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Podemos ver que entre el año 2005 y 2010 es cuándo más juegos salieron al mercado.</a:t>
            </a:r>
            <a:endParaRPr sz="17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Recordemos que el dato que se tiene es el año de lanzamiento del juego no así los años con </a:t>
            </a:r>
            <a:r>
              <a:rPr lang="en" sz="1700">
                <a:solidFill>
                  <a:schemeClr val="accent2"/>
                </a:solidFill>
              </a:rPr>
              <a:t>más</a:t>
            </a:r>
            <a:r>
              <a:rPr lang="en" sz="1700">
                <a:solidFill>
                  <a:schemeClr val="accent2"/>
                </a:solidFill>
              </a:rPr>
              <a:t> ventas globales.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0" name="Google Shape;6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50" y="1828725"/>
            <a:ext cx="5892950" cy="3314774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9"/>
          <p:cNvSpPr txBox="1"/>
          <p:nvPr>
            <p:ph idx="4294967295" type="title"/>
          </p:nvPr>
        </p:nvSpPr>
        <p:spPr>
          <a:xfrm>
            <a:off x="725275" y="320850"/>
            <a:ext cx="6047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PLATAFORMAS Y EDITORAS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42" name="Google Shape;64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275" y="1320275"/>
            <a:ext cx="4481849" cy="3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39"/>
          <p:cNvSpPr txBox="1"/>
          <p:nvPr/>
        </p:nvSpPr>
        <p:spPr>
          <a:xfrm>
            <a:off x="5538175" y="1425925"/>
            <a:ext cx="2889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PlayStation 2, XBOX360, PlayStation 3, Nintendo Wii, Nintendo DS y PlayStation sacan una ventaja grande sobre el resto.</a:t>
            </a:r>
            <a:endParaRPr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50" y="1828725"/>
            <a:ext cx="5892950" cy="3314774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40"/>
          <p:cNvSpPr txBox="1"/>
          <p:nvPr>
            <p:ph idx="4294967295" type="title"/>
          </p:nvPr>
        </p:nvSpPr>
        <p:spPr>
          <a:xfrm>
            <a:off x="725275" y="320850"/>
            <a:ext cx="6047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PLATAFORMAS Y EDITORAS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50" name="Google Shape;650;p40"/>
          <p:cNvSpPr txBox="1"/>
          <p:nvPr/>
        </p:nvSpPr>
        <p:spPr>
          <a:xfrm>
            <a:off x="5538175" y="1425925"/>
            <a:ext cx="2889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Vemos cómo Electronic Arts es la editora más exitosa en cuanto a ventas totales.</a:t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651" name="Google Shape;65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275" y="1244250"/>
            <a:ext cx="4757190" cy="33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2675458"/>
            <a:ext cx="4387651" cy="2468051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41"/>
          <p:cNvSpPr txBox="1"/>
          <p:nvPr>
            <p:ph idx="4294967295" type="title"/>
          </p:nvPr>
        </p:nvSpPr>
        <p:spPr>
          <a:xfrm>
            <a:off x="725275" y="320850"/>
            <a:ext cx="60477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CORRELACIÓN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658" name="Google Shape;65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0974" y="1244250"/>
            <a:ext cx="4028225" cy="35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41"/>
          <p:cNvSpPr txBox="1"/>
          <p:nvPr/>
        </p:nvSpPr>
        <p:spPr>
          <a:xfrm>
            <a:off x="1018100" y="1244250"/>
            <a:ext cx="2889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Vemos que si logramos tener una buena cantidad de ventas en NorteAmérica y, en menor medida, Europa, significa que nuestro juego tendrá buenas ventas en todo el mundo</a:t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2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INSIGHTS Y RECOMENDACIONES</a:t>
            </a:r>
            <a:endParaRPr/>
          </a:p>
        </p:txBody>
      </p:sp>
      <p:pic>
        <p:nvPicPr>
          <p:cNvPr id="665" name="Google Shape;665;p42"/>
          <p:cNvPicPr preferRelativeResize="0"/>
          <p:nvPr/>
        </p:nvPicPr>
        <p:blipFill rotWithShape="1">
          <a:blip r:embed="rId3">
            <a:alphaModFix/>
          </a:blip>
          <a:srcRect b="0" l="30640" r="-30640" t="0"/>
          <a:stretch/>
        </p:blipFill>
        <p:spPr>
          <a:xfrm>
            <a:off x="0" y="1963825"/>
            <a:ext cx="5652749" cy="3179674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42"/>
          <p:cNvSpPr txBox="1"/>
          <p:nvPr/>
        </p:nvSpPr>
        <p:spPr>
          <a:xfrm>
            <a:off x="1088250" y="1183975"/>
            <a:ext cx="6967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Podríamos llegar a la conclusión que ante la consulta de un cliente (desarrollador de videojuegos), la recomendación será apuntar a un juego de acción o de deporte. Y el objetivo para lograr la mayor cantidad de ventas será ingresar al mercado norteamericano. </a:t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67" name="Google Shape;667;p42"/>
          <p:cNvGrpSpPr/>
          <p:nvPr/>
        </p:nvGrpSpPr>
        <p:grpSpPr>
          <a:xfrm>
            <a:off x="4470495" y="2499610"/>
            <a:ext cx="2884891" cy="2108115"/>
            <a:chOff x="235800" y="830650"/>
            <a:chExt cx="6978450" cy="4588844"/>
          </a:xfrm>
        </p:grpSpPr>
        <p:sp>
          <p:nvSpPr>
            <p:cNvPr id="668" name="Google Shape;668;p42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1E7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1E7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1E7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1E7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1E7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1E7E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3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INDUSTRIA VIDEOGAMES 2023</a:t>
            </a:r>
            <a:endParaRPr/>
          </a:p>
        </p:txBody>
      </p:sp>
      <p:pic>
        <p:nvPicPr>
          <p:cNvPr id="679" name="Google Shape;6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975" y="1183975"/>
            <a:ext cx="6246726" cy="34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4"/>
          <p:cNvSpPr txBox="1"/>
          <p:nvPr>
            <p:ph type="ctrTitle"/>
          </p:nvPr>
        </p:nvSpPr>
        <p:spPr>
          <a:xfrm>
            <a:off x="720050" y="349067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LO QUE SE VIENE</a:t>
            </a:r>
            <a:endParaRPr/>
          </a:p>
        </p:txBody>
      </p:sp>
      <p:sp>
        <p:nvSpPr>
          <p:cNvPr id="685" name="Google Shape;685;p44"/>
          <p:cNvSpPr txBox="1"/>
          <p:nvPr/>
        </p:nvSpPr>
        <p:spPr>
          <a:xfrm>
            <a:off x="1088250" y="1183975"/>
            <a:ext cx="696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6" name="Google Shape;686;p44"/>
          <p:cNvSpPr txBox="1"/>
          <p:nvPr/>
        </p:nvSpPr>
        <p:spPr>
          <a:xfrm>
            <a:off x="1088250" y="1183975"/>
            <a:ext cx="69675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Realidad Virtual y Aumentada</a:t>
            </a:r>
            <a:endParaRPr b="1"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El impacto de la realidad virtual (RV) y la realidad aumentada (RA) en los videojuegos es cada vez más prominente.</a:t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Juegos en la nube</a:t>
            </a:r>
            <a:endParaRPr b="1"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Cambios en la forma de distribución y consumo, con modelos de suscripción. </a:t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Auge de los juegos para móvil</a:t>
            </a:r>
            <a:endParaRPr b="1"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Cada vez más potentes, acercándose a la experiencia de jugar en consolas o PC. </a:t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125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45"/>
          <p:cNvSpPr txBox="1"/>
          <p:nvPr>
            <p:ph type="ctrTitle"/>
          </p:nvPr>
        </p:nvSpPr>
        <p:spPr>
          <a:xfrm>
            <a:off x="720050" y="470092"/>
            <a:ext cx="72654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CONCLUSIÓN:</a:t>
            </a:r>
            <a:endParaRPr/>
          </a:p>
        </p:txBody>
      </p:sp>
      <p:sp>
        <p:nvSpPr>
          <p:cNvPr id="692" name="Google Shape;692;p45"/>
          <p:cNvSpPr txBox="1"/>
          <p:nvPr/>
        </p:nvSpPr>
        <p:spPr>
          <a:xfrm>
            <a:off x="1088250" y="1422025"/>
            <a:ext cx="6967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Luego de trabajar con la database elegida pudimos obtener ciertas conclusiones. Para poder llevar este trabajo y lo aprendido a un trabajo real, se necesitaría mejorar y mucho dicha base de datos. </a:t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Estaría bueno repetir este trabajo con una base actualizada y con el agregado de los juegos móviles. </a:t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Los análisis realizados fueron con fines académicos y de </a:t>
            </a: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difícil</a:t>
            </a: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 aplicación en el mercado real. </a:t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9"/>
          <p:cNvSpPr txBox="1"/>
          <p:nvPr>
            <p:ph idx="1" type="subTitle"/>
          </p:nvPr>
        </p:nvSpPr>
        <p:spPr>
          <a:xfrm>
            <a:off x="1737300" y="1580875"/>
            <a:ext cx="5669400" cy="31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miles de millones de jugadores de videojuegos generan una cantidad de datos gigantesca y de diversa naturaleza: de la performance del jugador, interacciones multijugador, transacciones monetarias, medios sociales incluidos en algunos juegos, anuncios insertados en ellos…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2"/>
                </a:solidFill>
              </a:rPr>
              <a:t>En 2021, con más de 3.000 millones de jugadores en el mundo, movió 159.000 millones de euros, más que el cine y la música juntos. Así que lo que se consigue con big data en gaming no es ningún juego.</a:t>
            </a:r>
            <a:endParaRPr/>
          </a:p>
        </p:txBody>
      </p:sp>
      <p:sp>
        <p:nvSpPr>
          <p:cNvPr id="475" name="Google Shape;475;p29"/>
          <p:cNvSpPr txBox="1"/>
          <p:nvPr>
            <p:ph type="ctrTitle"/>
          </p:nvPr>
        </p:nvSpPr>
        <p:spPr>
          <a:xfrm>
            <a:off x="790800" y="483775"/>
            <a:ext cx="7562400" cy="10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GAMING + BIG DATA</a:t>
            </a:r>
            <a:endParaRPr/>
          </a:p>
        </p:txBody>
      </p:sp>
      <p:grpSp>
        <p:nvGrpSpPr>
          <p:cNvPr id="476" name="Google Shape;476;p29"/>
          <p:cNvGrpSpPr/>
          <p:nvPr/>
        </p:nvGrpSpPr>
        <p:grpSpPr>
          <a:xfrm>
            <a:off x="317250" y="100236"/>
            <a:ext cx="8509400" cy="5119132"/>
            <a:chOff x="317250" y="100236"/>
            <a:chExt cx="8509400" cy="5119132"/>
          </a:xfrm>
        </p:grpSpPr>
        <p:sp>
          <p:nvSpPr>
            <p:cNvPr id="477" name="Google Shape;477;p29"/>
            <p:cNvSpPr/>
            <p:nvPr/>
          </p:nvSpPr>
          <p:spPr>
            <a:xfrm>
              <a:off x="4459872" y="268825"/>
              <a:ext cx="224104" cy="112149"/>
            </a:xfrm>
            <a:custGeom>
              <a:rect b="b" l="l" r="r" t="t"/>
              <a:pathLst>
                <a:path extrusionOk="0" h="1153" w="2304">
                  <a:moveTo>
                    <a:pt x="0" y="1"/>
                  </a:moveTo>
                  <a:lnTo>
                    <a:pt x="1152" y="1153"/>
                  </a:lnTo>
                  <a:lnTo>
                    <a:pt x="23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9"/>
            <p:cNvSpPr/>
            <p:nvPr/>
          </p:nvSpPr>
          <p:spPr>
            <a:xfrm>
              <a:off x="4459872" y="4762622"/>
              <a:ext cx="224104" cy="112052"/>
            </a:xfrm>
            <a:custGeom>
              <a:rect b="b" l="l" r="r" t="t"/>
              <a:pathLst>
                <a:path extrusionOk="0" h="1152" w="2304">
                  <a:moveTo>
                    <a:pt x="1152" y="1"/>
                  </a:moveTo>
                  <a:lnTo>
                    <a:pt x="0" y="1152"/>
                  </a:lnTo>
                  <a:lnTo>
                    <a:pt x="2303" y="1152"/>
                  </a:lnTo>
                  <a:lnTo>
                    <a:pt x="11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7706505" y="455700"/>
              <a:ext cx="423266" cy="416913"/>
            </a:xfrm>
            <a:custGeom>
              <a:rect b="b" l="l" r="r" t="t"/>
              <a:pathLst>
                <a:path extrusionOk="0" h="7153" w="7262">
                  <a:moveTo>
                    <a:pt x="2404" y="973"/>
                  </a:moveTo>
                  <a:lnTo>
                    <a:pt x="6233" y="2353"/>
                  </a:lnTo>
                  <a:lnTo>
                    <a:pt x="4855" y="6183"/>
                  </a:lnTo>
                  <a:lnTo>
                    <a:pt x="1025" y="4803"/>
                  </a:lnTo>
                  <a:lnTo>
                    <a:pt x="2404" y="973"/>
                  </a:lnTo>
                  <a:close/>
                  <a:moveTo>
                    <a:pt x="2150" y="1"/>
                  </a:moveTo>
                  <a:cubicBezTo>
                    <a:pt x="1975" y="1"/>
                    <a:pt x="1811" y="110"/>
                    <a:pt x="1748" y="284"/>
                  </a:cubicBezTo>
                  <a:lnTo>
                    <a:pt x="81" y="4914"/>
                  </a:lnTo>
                  <a:cubicBezTo>
                    <a:pt x="1" y="5135"/>
                    <a:pt x="115" y="5379"/>
                    <a:pt x="336" y="5459"/>
                  </a:cubicBezTo>
                  <a:lnTo>
                    <a:pt x="4968" y="7126"/>
                  </a:lnTo>
                  <a:cubicBezTo>
                    <a:pt x="5016" y="7144"/>
                    <a:pt x="5065" y="7152"/>
                    <a:pt x="5113" y="7152"/>
                  </a:cubicBezTo>
                  <a:cubicBezTo>
                    <a:pt x="5286" y="7152"/>
                    <a:pt x="5447" y="7045"/>
                    <a:pt x="5510" y="6872"/>
                  </a:cubicBezTo>
                  <a:lnTo>
                    <a:pt x="7181" y="2239"/>
                  </a:lnTo>
                  <a:cubicBezTo>
                    <a:pt x="7262" y="2018"/>
                    <a:pt x="7144" y="1774"/>
                    <a:pt x="6923" y="1696"/>
                  </a:cubicBezTo>
                  <a:lnTo>
                    <a:pt x="2293" y="26"/>
                  </a:lnTo>
                  <a:cubicBezTo>
                    <a:pt x="2246" y="9"/>
                    <a:pt x="2198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1402600" y="100236"/>
              <a:ext cx="224103" cy="218722"/>
            </a:xfrm>
            <a:custGeom>
              <a:rect b="b" l="l" r="r" t="t"/>
              <a:pathLst>
                <a:path extrusionOk="0" h="4889" w="5009">
                  <a:moveTo>
                    <a:pt x="1573" y="0"/>
                  </a:moveTo>
                  <a:cubicBezTo>
                    <a:pt x="1513" y="0"/>
                    <a:pt x="1452" y="13"/>
                    <a:pt x="1393" y="41"/>
                  </a:cubicBezTo>
                  <a:cubicBezTo>
                    <a:pt x="1179" y="137"/>
                    <a:pt x="1085" y="392"/>
                    <a:pt x="1186" y="606"/>
                  </a:cubicBezTo>
                  <a:lnTo>
                    <a:pt x="1939" y="2236"/>
                  </a:lnTo>
                  <a:lnTo>
                    <a:pt x="308" y="2993"/>
                  </a:lnTo>
                  <a:cubicBezTo>
                    <a:pt x="94" y="3089"/>
                    <a:pt x="1" y="3344"/>
                    <a:pt x="101" y="3555"/>
                  </a:cubicBezTo>
                  <a:cubicBezTo>
                    <a:pt x="171" y="3711"/>
                    <a:pt x="325" y="3803"/>
                    <a:pt x="486" y="3803"/>
                  </a:cubicBezTo>
                  <a:cubicBezTo>
                    <a:pt x="547" y="3803"/>
                    <a:pt x="608" y="3790"/>
                    <a:pt x="667" y="3763"/>
                  </a:cubicBezTo>
                  <a:lnTo>
                    <a:pt x="2297" y="3009"/>
                  </a:lnTo>
                  <a:lnTo>
                    <a:pt x="3054" y="4643"/>
                  </a:lnTo>
                  <a:cubicBezTo>
                    <a:pt x="3124" y="4797"/>
                    <a:pt x="3279" y="4889"/>
                    <a:pt x="3441" y="4889"/>
                  </a:cubicBezTo>
                  <a:cubicBezTo>
                    <a:pt x="3500" y="4889"/>
                    <a:pt x="3559" y="4877"/>
                    <a:pt x="3616" y="4850"/>
                  </a:cubicBezTo>
                  <a:cubicBezTo>
                    <a:pt x="3830" y="4750"/>
                    <a:pt x="3924" y="4499"/>
                    <a:pt x="3827" y="4285"/>
                  </a:cubicBezTo>
                  <a:lnTo>
                    <a:pt x="3070" y="2652"/>
                  </a:lnTo>
                  <a:lnTo>
                    <a:pt x="4704" y="1898"/>
                  </a:lnTo>
                  <a:cubicBezTo>
                    <a:pt x="4914" y="1798"/>
                    <a:pt x="5008" y="1547"/>
                    <a:pt x="4911" y="1332"/>
                  </a:cubicBezTo>
                  <a:cubicBezTo>
                    <a:pt x="4838" y="1177"/>
                    <a:pt x="4686" y="1085"/>
                    <a:pt x="4526" y="1085"/>
                  </a:cubicBezTo>
                  <a:cubicBezTo>
                    <a:pt x="4465" y="1085"/>
                    <a:pt x="4404" y="1098"/>
                    <a:pt x="4346" y="1125"/>
                  </a:cubicBezTo>
                  <a:lnTo>
                    <a:pt x="2712" y="1878"/>
                  </a:lnTo>
                  <a:lnTo>
                    <a:pt x="1959" y="248"/>
                  </a:lnTo>
                  <a:cubicBezTo>
                    <a:pt x="1886" y="92"/>
                    <a:pt x="1733" y="0"/>
                    <a:pt x="1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1" name="Google Shape;481;p29"/>
            <p:cNvGrpSpPr/>
            <p:nvPr/>
          </p:nvGrpSpPr>
          <p:grpSpPr>
            <a:xfrm>
              <a:off x="317250" y="268825"/>
              <a:ext cx="8509400" cy="4605850"/>
              <a:chOff x="317250" y="268825"/>
              <a:chExt cx="8509400" cy="4605850"/>
            </a:xfrm>
          </p:grpSpPr>
          <p:sp>
            <p:nvSpPr>
              <p:cNvPr id="482" name="Google Shape;482;p29"/>
              <p:cNvSpPr/>
              <p:nvPr/>
            </p:nvSpPr>
            <p:spPr>
              <a:xfrm>
                <a:off x="3172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9"/>
              <p:cNvSpPr/>
              <p:nvPr/>
            </p:nvSpPr>
            <p:spPr>
              <a:xfrm rot="10800000">
                <a:off x="8669550" y="268825"/>
                <a:ext cx="157100" cy="4605850"/>
              </a:xfrm>
              <a:custGeom>
                <a:rect b="b" l="l" r="r" t="t"/>
                <a:pathLst>
                  <a:path extrusionOk="0" h="184234" w="6284">
                    <a:moveTo>
                      <a:pt x="1" y="0"/>
                    </a:moveTo>
                    <a:lnTo>
                      <a:pt x="1" y="184233"/>
                    </a:lnTo>
                    <a:lnTo>
                      <a:pt x="6283" y="184233"/>
                    </a:lnTo>
                    <a:lnTo>
                      <a:pt x="6283" y="182906"/>
                    </a:lnTo>
                    <a:lnTo>
                      <a:pt x="1328" y="182906"/>
                    </a:lnTo>
                    <a:lnTo>
                      <a:pt x="1328" y="1332"/>
                    </a:lnTo>
                    <a:lnTo>
                      <a:pt x="6283" y="1332"/>
                    </a:lnTo>
                    <a:lnTo>
                      <a:pt x="628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4" name="Google Shape;484;p29"/>
            <p:cNvSpPr/>
            <p:nvPr/>
          </p:nvSpPr>
          <p:spPr>
            <a:xfrm rot="-3000083">
              <a:off x="935724" y="4747579"/>
              <a:ext cx="496882" cy="342676"/>
            </a:xfrm>
            <a:custGeom>
              <a:rect b="b" l="l" r="r" t="t"/>
              <a:pathLst>
                <a:path extrusionOk="0" h="11031" w="15995">
                  <a:moveTo>
                    <a:pt x="4510" y="1"/>
                  </a:moveTo>
                  <a:cubicBezTo>
                    <a:pt x="4478" y="1"/>
                    <a:pt x="4445" y="5"/>
                    <a:pt x="4412" y="12"/>
                  </a:cubicBezTo>
                  <a:lnTo>
                    <a:pt x="368" y="990"/>
                  </a:lnTo>
                  <a:cubicBezTo>
                    <a:pt x="141" y="1047"/>
                    <a:pt x="0" y="1274"/>
                    <a:pt x="54" y="1502"/>
                  </a:cubicBezTo>
                  <a:cubicBezTo>
                    <a:pt x="102" y="1698"/>
                    <a:pt x="276" y="1829"/>
                    <a:pt x="467" y="1829"/>
                  </a:cubicBezTo>
                  <a:cubicBezTo>
                    <a:pt x="501" y="1829"/>
                    <a:pt x="535" y="1825"/>
                    <a:pt x="569" y="1817"/>
                  </a:cubicBezTo>
                  <a:lnTo>
                    <a:pt x="4198" y="939"/>
                  </a:lnTo>
                  <a:lnTo>
                    <a:pt x="5075" y="4572"/>
                  </a:lnTo>
                  <a:cubicBezTo>
                    <a:pt x="5120" y="4765"/>
                    <a:pt x="5295" y="4896"/>
                    <a:pt x="5486" y="4896"/>
                  </a:cubicBezTo>
                  <a:cubicBezTo>
                    <a:pt x="5519" y="4896"/>
                    <a:pt x="5553" y="4892"/>
                    <a:pt x="5587" y="4883"/>
                  </a:cubicBezTo>
                  <a:lnTo>
                    <a:pt x="9219" y="4009"/>
                  </a:lnTo>
                  <a:lnTo>
                    <a:pt x="10093" y="7638"/>
                  </a:lnTo>
                  <a:cubicBezTo>
                    <a:pt x="10141" y="7833"/>
                    <a:pt x="10315" y="7964"/>
                    <a:pt x="10509" y="7964"/>
                  </a:cubicBezTo>
                  <a:cubicBezTo>
                    <a:pt x="10542" y="7964"/>
                    <a:pt x="10575" y="7960"/>
                    <a:pt x="10608" y="7952"/>
                  </a:cubicBezTo>
                  <a:lnTo>
                    <a:pt x="14237" y="7076"/>
                  </a:lnTo>
                  <a:lnTo>
                    <a:pt x="15114" y="10704"/>
                  </a:lnTo>
                  <a:cubicBezTo>
                    <a:pt x="15160" y="10899"/>
                    <a:pt x="15336" y="11030"/>
                    <a:pt x="15528" y="11030"/>
                  </a:cubicBezTo>
                  <a:cubicBezTo>
                    <a:pt x="15560" y="11030"/>
                    <a:pt x="15593" y="11026"/>
                    <a:pt x="15626" y="11019"/>
                  </a:cubicBezTo>
                  <a:cubicBezTo>
                    <a:pt x="15858" y="10962"/>
                    <a:pt x="15994" y="10734"/>
                    <a:pt x="15941" y="10503"/>
                  </a:cubicBezTo>
                  <a:lnTo>
                    <a:pt x="14963" y="6463"/>
                  </a:lnTo>
                  <a:cubicBezTo>
                    <a:pt x="14918" y="6267"/>
                    <a:pt x="14744" y="6136"/>
                    <a:pt x="14554" y="6136"/>
                  </a:cubicBezTo>
                  <a:cubicBezTo>
                    <a:pt x="14520" y="6136"/>
                    <a:pt x="14486" y="6140"/>
                    <a:pt x="14452" y="6149"/>
                  </a:cubicBezTo>
                  <a:lnTo>
                    <a:pt x="10823" y="7025"/>
                  </a:lnTo>
                  <a:lnTo>
                    <a:pt x="9945" y="3393"/>
                  </a:lnTo>
                  <a:cubicBezTo>
                    <a:pt x="9897" y="3200"/>
                    <a:pt x="9726" y="3069"/>
                    <a:pt x="9534" y="3069"/>
                  </a:cubicBezTo>
                  <a:cubicBezTo>
                    <a:pt x="9500" y="3069"/>
                    <a:pt x="9465" y="3073"/>
                    <a:pt x="9430" y="3082"/>
                  </a:cubicBezTo>
                  <a:lnTo>
                    <a:pt x="5801" y="3955"/>
                  </a:lnTo>
                  <a:lnTo>
                    <a:pt x="4924" y="327"/>
                  </a:lnTo>
                  <a:cubicBezTo>
                    <a:pt x="4879" y="132"/>
                    <a:pt x="4703" y="1"/>
                    <a:pt x="4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7649030" y="4686859"/>
              <a:ext cx="336421" cy="336596"/>
            </a:xfrm>
            <a:custGeom>
              <a:rect b="b" l="l" r="r" t="t"/>
              <a:pathLst>
                <a:path extrusionOk="0" h="5775" w="5772">
                  <a:moveTo>
                    <a:pt x="2886" y="854"/>
                  </a:moveTo>
                  <a:cubicBezTo>
                    <a:pt x="4008" y="854"/>
                    <a:pt x="4921" y="1765"/>
                    <a:pt x="4921" y="2890"/>
                  </a:cubicBezTo>
                  <a:cubicBezTo>
                    <a:pt x="4921" y="4011"/>
                    <a:pt x="4008" y="4924"/>
                    <a:pt x="2886" y="4924"/>
                  </a:cubicBezTo>
                  <a:cubicBezTo>
                    <a:pt x="1765" y="4924"/>
                    <a:pt x="851" y="4011"/>
                    <a:pt x="851" y="2890"/>
                  </a:cubicBezTo>
                  <a:cubicBezTo>
                    <a:pt x="851" y="1765"/>
                    <a:pt x="1765" y="854"/>
                    <a:pt x="2886" y="854"/>
                  </a:cubicBezTo>
                  <a:close/>
                  <a:moveTo>
                    <a:pt x="2886" y="1"/>
                  </a:moveTo>
                  <a:cubicBezTo>
                    <a:pt x="1296" y="1"/>
                    <a:pt x="1" y="1296"/>
                    <a:pt x="1" y="2890"/>
                  </a:cubicBezTo>
                  <a:cubicBezTo>
                    <a:pt x="1" y="4479"/>
                    <a:pt x="1296" y="5774"/>
                    <a:pt x="2886" y="5774"/>
                  </a:cubicBezTo>
                  <a:cubicBezTo>
                    <a:pt x="4480" y="5774"/>
                    <a:pt x="5771" y="4479"/>
                    <a:pt x="5771" y="2890"/>
                  </a:cubicBezTo>
                  <a:cubicBezTo>
                    <a:pt x="5771" y="1296"/>
                    <a:pt x="4480" y="1"/>
                    <a:pt x="2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"/>
          <p:cNvSpPr txBox="1"/>
          <p:nvPr/>
        </p:nvSpPr>
        <p:spPr>
          <a:xfrm>
            <a:off x="1350900" y="700250"/>
            <a:ext cx="6442200" cy="22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Bienvenidos a GameData Argentina, líderes en el análisis de datos en la industria de videojuegos en Argentina. En GameData, estamos dedicados a proporcionar información valiosa y análisis profundos que ayudan a las empresas en la industria de los videojuegos a tomar decisiones estratégicas basadas en datos sólidos.</a:t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91" name="Google Shape;491;p30"/>
          <p:cNvSpPr txBox="1"/>
          <p:nvPr/>
        </p:nvSpPr>
        <p:spPr>
          <a:xfrm>
            <a:off x="1299300" y="2788175"/>
            <a:ext cx="65454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b="1" lang="en" sz="1800" u="sng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Nuestra Misión:</a:t>
            </a: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 Nuestra misión es impulsar el éxito de las empresas de videojuegos en Argentina al ofrecer análisis de datos precisos y perspicaces que revelen tendencias, oportunidades y áreas de mejora dentro de la industria.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 txBox="1"/>
          <p:nvPr/>
        </p:nvSpPr>
        <p:spPr>
          <a:xfrm>
            <a:off x="471050" y="988200"/>
            <a:ext cx="8390100" cy="3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NUESTROS SERVICIOS:</a:t>
            </a: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Análisis de ventas y tendencias de mercado. Estudios de mercado personalizados. Predicción de ventas y demanda. Segmentación de audiencia y análisis de jugadores. Recomendaciones de marketing basadas en datos. </a:t>
            </a:r>
            <a:endParaRPr sz="18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Equipo Local Expertos: Contamos con un equipo de expertos apasionados por los videojuegos y con amplia experiencia en análisis de datos. Nuestro conocimiento profundo de la industria nos permite ofrecer soluciones personalizadas para cada cliente.</a:t>
            </a:r>
            <a:endParaRPr sz="1200">
              <a:solidFill>
                <a:srgbClr val="21212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 txBox="1"/>
          <p:nvPr>
            <p:ph type="title"/>
          </p:nvPr>
        </p:nvSpPr>
        <p:spPr>
          <a:xfrm>
            <a:off x="725275" y="946475"/>
            <a:ext cx="2992200" cy="9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ABSTRACT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02" name="Google Shape;502;p32"/>
          <p:cNvSpPr txBox="1"/>
          <p:nvPr>
            <p:ph idx="1" type="subTitle"/>
          </p:nvPr>
        </p:nvSpPr>
        <p:spPr>
          <a:xfrm>
            <a:off x="725275" y="2038950"/>
            <a:ext cx="6442500" cy="24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Elegí una base de datos relacionada a los videojuegos. Esto se debe principalmente a que es uno de mis hobbies favoritos. Me interesa conocer la industria y también analizar el comportamiento de los jugadores a lo largo de la historia. Qué fue lo más jugado en el pasado, qué se juega ahora. Realmente creo que es una rama fundamental de la cultura popular mundial y un arte que crece día a día. Entretenimiento, historias, amistades.</a:t>
            </a:r>
            <a:endParaRPr/>
          </a:p>
        </p:txBody>
      </p:sp>
      <p:grpSp>
        <p:nvGrpSpPr>
          <p:cNvPr id="503" name="Google Shape;503;p32"/>
          <p:cNvGrpSpPr/>
          <p:nvPr/>
        </p:nvGrpSpPr>
        <p:grpSpPr>
          <a:xfrm rot="1637668">
            <a:off x="5777627" y="626283"/>
            <a:ext cx="2842312" cy="1976906"/>
            <a:chOff x="164875" y="299500"/>
            <a:chExt cx="7355425" cy="5115900"/>
          </a:xfrm>
        </p:grpSpPr>
        <p:sp>
          <p:nvSpPr>
            <p:cNvPr id="504" name="Google Shape;504;p32"/>
            <p:cNvSpPr/>
            <p:nvPr/>
          </p:nvSpPr>
          <p:spPr>
            <a:xfrm>
              <a:off x="1356375" y="670525"/>
              <a:ext cx="3923175" cy="2683600"/>
            </a:xfrm>
            <a:custGeom>
              <a:rect b="b" l="l" r="r" t="t"/>
              <a:pathLst>
                <a:path extrusionOk="0" h="107344" w="156927">
                  <a:moveTo>
                    <a:pt x="139314" y="0"/>
                  </a:moveTo>
                  <a:lnTo>
                    <a:pt x="0" y="32997"/>
                  </a:lnTo>
                  <a:lnTo>
                    <a:pt x="17612" y="107344"/>
                  </a:lnTo>
                  <a:lnTo>
                    <a:pt x="156926" y="74340"/>
                  </a:lnTo>
                  <a:lnTo>
                    <a:pt x="13931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2364775" y="803500"/>
              <a:ext cx="1913000" cy="453100"/>
            </a:xfrm>
            <a:custGeom>
              <a:rect b="b" l="l" r="r" t="t"/>
              <a:pathLst>
                <a:path extrusionOk="0" h="18124" w="76520">
                  <a:moveTo>
                    <a:pt x="76520" y="1"/>
                  </a:moveTo>
                  <a:lnTo>
                    <a:pt x="0" y="18124"/>
                  </a:lnTo>
                  <a:lnTo>
                    <a:pt x="0" y="1812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2364775" y="803500"/>
              <a:ext cx="1961200" cy="1505475"/>
            </a:xfrm>
            <a:custGeom>
              <a:rect b="b" l="l" r="r" t="t"/>
              <a:pathLst>
                <a:path extrusionOk="0" h="60219" w="78448">
                  <a:moveTo>
                    <a:pt x="76520" y="1"/>
                  </a:moveTo>
                  <a:lnTo>
                    <a:pt x="0" y="18124"/>
                  </a:lnTo>
                  <a:cubicBezTo>
                    <a:pt x="4070" y="21085"/>
                    <a:pt x="8229" y="24308"/>
                    <a:pt x="12410" y="27817"/>
                  </a:cubicBezTo>
                  <a:cubicBezTo>
                    <a:pt x="31268" y="43618"/>
                    <a:pt x="49295" y="59605"/>
                    <a:pt x="75104" y="60219"/>
                  </a:cubicBezTo>
                  <a:cubicBezTo>
                    <a:pt x="72440" y="56122"/>
                    <a:pt x="70427" y="51505"/>
                    <a:pt x="69234" y="46484"/>
                  </a:cubicBezTo>
                  <a:cubicBezTo>
                    <a:pt x="65911" y="32439"/>
                    <a:pt x="69778" y="18374"/>
                    <a:pt x="78447" y="8154"/>
                  </a:cubicBezTo>
                  <a:lnTo>
                    <a:pt x="7652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803575" y="1149050"/>
              <a:ext cx="985550" cy="419075"/>
            </a:xfrm>
            <a:custGeom>
              <a:rect b="b" l="l" r="r" t="t"/>
              <a:pathLst>
                <a:path extrusionOk="0" h="16763" w="39422">
                  <a:moveTo>
                    <a:pt x="34870" y="1"/>
                  </a:moveTo>
                  <a:cubicBezTo>
                    <a:pt x="34588" y="1"/>
                    <a:pt x="34301" y="33"/>
                    <a:pt x="34015" y="101"/>
                  </a:cubicBezTo>
                  <a:lnTo>
                    <a:pt x="3211" y="7401"/>
                  </a:lnTo>
                  <a:cubicBezTo>
                    <a:pt x="1225" y="7870"/>
                    <a:pt x="0" y="9857"/>
                    <a:pt x="469" y="11838"/>
                  </a:cubicBezTo>
                  <a:lnTo>
                    <a:pt x="964" y="13925"/>
                  </a:lnTo>
                  <a:cubicBezTo>
                    <a:pt x="1365" y="15621"/>
                    <a:pt x="2878" y="16763"/>
                    <a:pt x="4551" y="16763"/>
                  </a:cubicBezTo>
                  <a:cubicBezTo>
                    <a:pt x="4833" y="16763"/>
                    <a:pt x="5119" y="16731"/>
                    <a:pt x="5406" y="16663"/>
                  </a:cubicBezTo>
                  <a:lnTo>
                    <a:pt x="36209" y="9367"/>
                  </a:lnTo>
                  <a:cubicBezTo>
                    <a:pt x="38195" y="8898"/>
                    <a:pt x="39421" y="6907"/>
                    <a:pt x="38952" y="4926"/>
                  </a:cubicBezTo>
                  <a:lnTo>
                    <a:pt x="38456" y="2844"/>
                  </a:lnTo>
                  <a:cubicBezTo>
                    <a:pt x="38056" y="1143"/>
                    <a:pt x="36543" y="1"/>
                    <a:pt x="3487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4303200" y="299500"/>
              <a:ext cx="1004175" cy="455775"/>
            </a:xfrm>
            <a:custGeom>
              <a:rect b="b" l="l" r="r" t="t"/>
              <a:pathLst>
                <a:path extrusionOk="0" h="18231" w="40167">
                  <a:moveTo>
                    <a:pt x="37918" y="1"/>
                  </a:moveTo>
                  <a:cubicBezTo>
                    <a:pt x="37911" y="1"/>
                    <a:pt x="37904" y="2"/>
                    <a:pt x="37898" y="3"/>
                  </a:cubicBezTo>
                  <a:lnTo>
                    <a:pt x="75" y="8962"/>
                  </a:lnTo>
                  <a:cubicBezTo>
                    <a:pt x="32" y="8972"/>
                    <a:pt x="0" y="9019"/>
                    <a:pt x="11" y="9063"/>
                  </a:cubicBezTo>
                  <a:lnTo>
                    <a:pt x="2168" y="18164"/>
                  </a:lnTo>
                  <a:cubicBezTo>
                    <a:pt x="2177" y="18205"/>
                    <a:pt x="2213" y="18231"/>
                    <a:pt x="2250" y="18231"/>
                  </a:cubicBezTo>
                  <a:cubicBezTo>
                    <a:pt x="2257" y="18231"/>
                    <a:pt x="2263" y="18230"/>
                    <a:pt x="2269" y="18228"/>
                  </a:cubicBezTo>
                  <a:lnTo>
                    <a:pt x="40091" y="9270"/>
                  </a:lnTo>
                  <a:cubicBezTo>
                    <a:pt x="40140" y="9260"/>
                    <a:pt x="40166" y="9211"/>
                    <a:pt x="40155" y="9169"/>
                  </a:cubicBezTo>
                  <a:lnTo>
                    <a:pt x="37999" y="67"/>
                  </a:lnTo>
                  <a:cubicBezTo>
                    <a:pt x="37990" y="26"/>
                    <a:pt x="37957" y="1"/>
                    <a:pt x="379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761775" y="1209225"/>
              <a:ext cx="1231050" cy="767875"/>
            </a:xfrm>
            <a:custGeom>
              <a:rect b="b" l="l" r="r" t="t"/>
              <a:pathLst>
                <a:path extrusionOk="0" h="30715" w="49242">
                  <a:moveTo>
                    <a:pt x="40517" y="1"/>
                  </a:moveTo>
                  <a:cubicBezTo>
                    <a:pt x="40103" y="1"/>
                    <a:pt x="39681" y="49"/>
                    <a:pt x="39260" y="149"/>
                  </a:cubicBezTo>
                  <a:lnTo>
                    <a:pt x="4713" y="8329"/>
                  </a:lnTo>
                  <a:cubicBezTo>
                    <a:pt x="1800" y="9021"/>
                    <a:pt x="0" y="11940"/>
                    <a:pt x="687" y="14853"/>
                  </a:cubicBezTo>
                  <a:lnTo>
                    <a:pt x="3462" y="26543"/>
                  </a:lnTo>
                  <a:cubicBezTo>
                    <a:pt x="4049" y="29037"/>
                    <a:pt x="6274" y="30715"/>
                    <a:pt x="8730" y="30715"/>
                  </a:cubicBezTo>
                  <a:cubicBezTo>
                    <a:pt x="9143" y="30715"/>
                    <a:pt x="9562" y="30668"/>
                    <a:pt x="9980" y="30569"/>
                  </a:cubicBezTo>
                  <a:lnTo>
                    <a:pt x="44528" y="22382"/>
                  </a:lnTo>
                  <a:cubicBezTo>
                    <a:pt x="47441" y="21696"/>
                    <a:pt x="49241" y="18778"/>
                    <a:pt x="48549" y="15864"/>
                  </a:cubicBezTo>
                  <a:lnTo>
                    <a:pt x="45779" y="4169"/>
                  </a:lnTo>
                  <a:cubicBezTo>
                    <a:pt x="45192" y="1678"/>
                    <a:pt x="42968" y="1"/>
                    <a:pt x="4051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4235175" y="356200"/>
              <a:ext cx="1258325" cy="821825"/>
            </a:xfrm>
            <a:custGeom>
              <a:rect b="b" l="l" r="r" t="t"/>
              <a:pathLst>
                <a:path extrusionOk="0" h="32873" w="50333">
                  <a:moveTo>
                    <a:pt x="44986" y="1"/>
                  </a:moveTo>
                  <a:cubicBezTo>
                    <a:pt x="44977" y="1"/>
                    <a:pt x="44968" y="2"/>
                    <a:pt x="44959" y="4"/>
                  </a:cubicBezTo>
                  <a:lnTo>
                    <a:pt x="106" y="10629"/>
                  </a:lnTo>
                  <a:cubicBezTo>
                    <a:pt x="42" y="10644"/>
                    <a:pt x="0" y="10714"/>
                    <a:pt x="16" y="10777"/>
                  </a:cubicBezTo>
                  <a:lnTo>
                    <a:pt x="5229" y="32778"/>
                  </a:lnTo>
                  <a:cubicBezTo>
                    <a:pt x="5243" y="32833"/>
                    <a:pt x="5293" y="32872"/>
                    <a:pt x="5347" y="32872"/>
                  </a:cubicBezTo>
                  <a:cubicBezTo>
                    <a:pt x="5356" y="32872"/>
                    <a:pt x="5365" y="32871"/>
                    <a:pt x="5374" y="32869"/>
                  </a:cubicBezTo>
                  <a:lnTo>
                    <a:pt x="50225" y="22244"/>
                  </a:lnTo>
                  <a:cubicBezTo>
                    <a:pt x="50289" y="22228"/>
                    <a:pt x="50333" y="22159"/>
                    <a:pt x="50316" y="22095"/>
                  </a:cubicBezTo>
                  <a:lnTo>
                    <a:pt x="45108" y="100"/>
                  </a:lnTo>
                  <a:cubicBezTo>
                    <a:pt x="45094" y="40"/>
                    <a:pt x="45041" y="1"/>
                    <a:pt x="449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4320100" y="945500"/>
              <a:ext cx="3200200" cy="3120850"/>
            </a:xfrm>
            <a:custGeom>
              <a:rect b="b" l="l" r="r" t="t"/>
              <a:pathLst>
                <a:path extrusionOk="0" h="124834" w="128008">
                  <a:moveTo>
                    <a:pt x="36869" y="1"/>
                  </a:moveTo>
                  <a:cubicBezTo>
                    <a:pt x="28665" y="1"/>
                    <a:pt x="20445" y="3011"/>
                    <a:pt x="14007" y="9084"/>
                  </a:cubicBezTo>
                  <a:cubicBezTo>
                    <a:pt x="618" y="21711"/>
                    <a:pt x="1" y="42805"/>
                    <a:pt x="12627" y="56194"/>
                  </a:cubicBezTo>
                  <a:lnTo>
                    <a:pt x="67509" y="114377"/>
                  </a:lnTo>
                  <a:cubicBezTo>
                    <a:pt x="74066" y="121327"/>
                    <a:pt x="82902" y="124834"/>
                    <a:pt x="91757" y="124834"/>
                  </a:cubicBezTo>
                  <a:cubicBezTo>
                    <a:pt x="99960" y="124834"/>
                    <a:pt x="108180" y="121823"/>
                    <a:pt x="114619" y="115751"/>
                  </a:cubicBezTo>
                  <a:cubicBezTo>
                    <a:pt x="128008" y="103124"/>
                    <a:pt x="122699" y="85842"/>
                    <a:pt x="110072" y="72453"/>
                  </a:cubicBezTo>
                  <a:lnTo>
                    <a:pt x="61118" y="10458"/>
                  </a:lnTo>
                  <a:cubicBezTo>
                    <a:pt x="54560" y="3508"/>
                    <a:pt x="45724" y="1"/>
                    <a:pt x="368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6123350" y="3906750"/>
              <a:ext cx="316800" cy="141325"/>
            </a:xfrm>
            <a:custGeom>
              <a:rect b="b" l="l" r="r" t="t"/>
              <a:pathLst>
                <a:path extrusionOk="0" h="5653" w="12672">
                  <a:moveTo>
                    <a:pt x="0" y="1"/>
                  </a:moveTo>
                  <a:lnTo>
                    <a:pt x="0" y="1"/>
                  </a:lnTo>
                  <a:cubicBezTo>
                    <a:pt x="3851" y="2813"/>
                    <a:pt x="8176" y="4700"/>
                    <a:pt x="12671" y="5652"/>
                  </a:cubicBezTo>
                  <a:cubicBezTo>
                    <a:pt x="8182" y="4700"/>
                    <a:pt x="3851" y="2813"/>
                    <a:pt x="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5061025" y="2796900"/>
              <a:ext cx="2371950" cy="1269375"/>
            </a:xfrm>
            <a:custGeom>
              <a:rect b="b" l="l" r="r" t="t"/>
              <a:pathLst>
                <a:path extrusionOk="0" h="50775" w="94878">
                  <a:moveTo>
                    <a:pt x="9203" y="0"/>
                  </a:moveTo>
                  <a:cubicBezTo>
                    <a:pt x="7398" y="224"/>
                    <a:pt x="5598" y="336"/>
                    <a:pt x="3814" y="336"/>
                  </a:cubicBezTo>
                  <a:cubicBezTo>
                    <a:pt x="2536" y="336"/>
                    <a:pt x="1263" y="277"/>
                    <a:pt x="0" y="166"/>
                  </a:cubicBezTo>
                  <a:lnTo>
                    <a:pt x="0" y="166"/>
                  </a:lnTo>
                  <a:lnTo>
                    <a:pt x="37872" y="40321"/>
                  </a:lnTo>
                  <a:cubicBezTo>
                    <a:pt x="39310" y="41839"/>
                    <a:pt x="40849" y="43197"/>
                    <a:pt x="42478" y="44384"/>
                  </a:cubicBezTo>
                  <a:cubicBezTo>
                    <a:pt x="46333" y="47202"/>
                    <a:pt x="50669" y="49093"/>
                    <a:pt x="55164" y="50046"/>
                  </a:cubicBezTo>
                  <a:cubicBezTo>
                    <a:pt x="57453" y="50536"/>
                    <a:pt x="59786" y="50775"/>
                    <a:pt x="62119" y="50775"/>
                  </a:cubicBezTo>
                  <a:cubicBezTo>
                    <a:pt x="70326" y="50775"/>
                    <a:pt x="78543" y="47766"/>
                    <a:pt x="84982" y="41695"/>
                  </a:cubicBezTo>
                  <a:cubicBezTo>
                    <a:pt x="85759" y="40960"/>
                    <a:pt x="86474" y="40215"/>
                    <a:pt x="87128" y="39448"/>
                  </a:cubicBezTo>
                  <a:lnTo>
                    <a:pt x="87133" y="39448"/>
                  </a:lnTo>
                  <a:cubicBezTo>
                    <a:pt x="87133" y="39443"/>
                    <a:pt x="87139" y="39438"/>
                    <a:pt x="87139" y="39431"/>
                  </a:cubicBezTo>
                  <a:cubicBezTo>
                    <a:pt x="94878" y="30388"/>
                    <a:pt x="94067" y="19381"/>
                    <a:pt x="88433" y="9188"/>
                  </a:cubicBezTo>
                  <a:lnTo>
                    <a:pt x="88433" y="9188"/>
                  </a:lnTo>
                  <a:cubicBezTo>
                    <a:pt x="77446" y="11158"/>
                    <a:pt x="65677" y="15018"/>
                    <a:pt x="52800" y="16686"/>
                  </a:cubicBezTo>
                  <a:cubicBezTo>
                    <a:pt x="51254" y="16883"/>
                    <a:pt x="49710" y="16979"/>
                    <a:pt x="48176" y="16979"/>
                  </a:cubicBezTo>
                  <a:cubicBezTo>
                    <a:pt x="33574" y="16979"/>
                    <a:pt x="19504" y="8410"/>
                    <a:pt x="92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3956750" y="622775"/>
              <a:ext cx="2401100" cy="2182525"/>
            </a:xfrm>
            <a:custGeom>
              <a:rect b="b" l="l" r="r" t="t"/>
              <a:pathLst>
                <a:path extrusionOk="0" h="87301" w="96044">
                  <a:moveTo>
                    <a:pt x="48058" y="1"/>
                  </a:moveTo>
                  <a:cubicBezTo>
                    <a:pt x="44728" y="1"/>
                    <a:pt x="41344" y="384"/>
                    <a:pt x="37962" y="1186"/>
                  </a:cubicBezTo>
                  <a:cubicBezTo>
                    <a:pt x="14508" y="6740"/>
                    <a:pt x="1" y="30258"/>
                    <a:pt x="5555" y="53713"/>
                  </a:cubicBezTo>
                  <a:cubicBezTo>
                    <a:pt x="10309" y="73779"/>
                    <a:pt x="28216" y="87300"/>
                    <a:pt x="47981" y="87300"/>
                  </a:cubicBezTo>
                  <a:cubicBezTo>
                    <a:pt x="51314" y="87300"/>
                    <a:pt x="54699" y="86916"/>
                    <a:pt x="58083" y="86114"/>
                  </a:cubicBezTo>
                  <a:cubicBezTo>
                    <a:pt x="81537" y="80559"/>
                    <a:pt x="96044" y="57046"/>
                    <a:pt x="90489" y="33592"/>
                  </a:cubicBezTo>
                  <a:cubicBezTo>
                    <a:pt x="85735" y="13520"/>
                    <a:pt x="67825" y="1"/>
                    <a:pt x="480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3958225" y="622775"/>
              <a:ext cx="2331725" cy="1985400"/>
            </a:xfrm>
            <a:custGeom>
              <a:rect b="b" l="l" r="r" t="t"/>
              <a:pathLst>
                <a:path extrusionOk="0" h="79416" w="93269">
                  <a:moveTo>
                    <a:pt x="47997" y="0"/>
                  </a:moveTo>
                  <a:cubicBezTo>
                    <a:pt x="44667" y="0"/>
                    <a:pt x="41284" y="384"/>
                    <a:pt x="37903" y="1186"/>
                  </a:cubicBezTo>
                  <a:cubicBezTo>
                    <a:pt x="14497" y="6729"/>
                    <a:pt x="0" y="30168"/>
                    <a:pt x="5470" y="53573"/>
                  </a:cubicBezTo>
                  <a:cubicBezTo>
                    <a:pt x="12477" y="69296"/>
                    <a:pt x="28179" y="79415"/>
                    <a:pt x="45277" y="79415"/>
                  </a:cubicBezTo>
                  <a:cubicBezTo>
                    <a:pt x="48605" y="79415"/>
                    <a:pt x="51986" y="79032"/>
                    <a:pt x="55366" y="78231"/>
                  </a:cubicBezTo>
                  <a:cubicBezTo>
                    <a:pt x="78772" y="72688"/>
                    <a:pt x="93269" y="49249"/>
                    <a:pt x="87800" y="25844"/>
                  </a:cubicBezTo>
                  <a:cubicBezTo>
                    <a:pt x="80792" y="10122"/>
                    <a:pt x="65092" y="0"/>
                    <a:pt x="47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4778650" y="949000"/>
              <a:ext cx="486775" cy="442500"/>
            </a:xfrm>
            <a:custGeom>
              <a:rect b="b" l="l" r="r" t="t"/>
              <a:pathLst>
                <a:path extrusionOk="0" h="17700" w="19471">
                  <a:moveTo>
                    <a:pt x="9749" y="0"/>
                  </a:moveTo>
                  <a:cubicBezTo>
                    <a:pt x="9072" y="0"/>
                    <a:pt x="8384" y="79"/>
                    <a:pt x="7696" y="242"/>
                  </a:cubicBezTo>
                  <a:cubicBezTo>
                    <a:pt x="2940" y="1365"/>
                    <a:pt x="0" y="6132"/>
                    <a:pt x="1124" y="10888"/>
                  </a:cubicBezTo>
                  <a:cubicBezTo>
                    <a:pt x="2090" y="14959"/>
                    <a:pt x="5722" y="17699"/>
                    <a:pt x="9731" y="17699"/>
                  </a:cubicBezTo>
                  <a:cubicBezTo>
                    <a:pt x="10405" y="17699"/>
                    <a:pt x="11090" y="17622"/>
                    <a:pt x="11774" y="17460"/>
                  </a:cubicBezTo>
                  <a:cubicBezTo>
                    <a:pt x="16530" y="16330"/>
                    <a:pt x="19470" y="11564"/>
                    <a:pt x="18342" y="6808"/>
                  </a:cubicBezTo>
                  <a:cubicBezTo>
                    <a:pt x="17381" y="2740"/>
                    <a:pt x="13754" y="0"/>
                    <a:pt x="974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985275" y="1821400"/>
              <a:ext cx="486800" cy="442475"/>
            </a:xfrm>
            <a:custGeom>
              <a:rect b="b" l="l" r="r" t="t"/>
              <a:pathLst>
                <a:path extrusionOk="0" h="17699" w="19472">
                  <a:moveTo>
                    <a:pt x="9740" y="0"/>
                  </a:moveTo>
                  <a:cubicBezTo>
                    <a:pt x="9065" y="0"/>
                    <a:pt x="8380" y="78"/>
                    <a:pt x="7695" y="240"/>
                  </a:cubicBezTo>
                  <a:cubicBezTo>
                    <a:pt x="2941" y="1368"/>
                    <a:pt x="1" y="6134"/>
                    <a:pt x="1130" y="10890"/>
                  </a:cubicBezTo>
                  <a:cubicBezTo>
                    <a:pt x="2091" y="14959"/>
                    <a:pt x="5718" y="17699"/>
                    <a:pt x="9724" y="17699"/>
                  </a:cubicBezTo>
                  <a:cubicBezTo>
                    <a:pt x="10401" y="17699"/>
                    <a:pt x="11088" y="17621"/>
                    <a:pt x="11775" y="17458"/>
                  </a:cubicBezTo>
                  <a:cubicBezTo>
                    <a:pt x="16531" y="16333"/>
                    <a:pt x="19471" y="11567"/>
                    <a:pt x="18348" y="6811"/>
                  </a:cubicBezTo>
                  <a:cubicBezTo>
                    <a:pt x="17380" y="2740"/>
                    <a:pt x="13749" y="0"/>
                    <a:pt x="974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445775" y="1488525"/>
              <a:ext cx="486800" cy="442475"/>
            </a:xfrm>
            <a:custGeom>
              <a:rect b="b" l="l" r="r" t="t"/>
              <a:pathLst>
                <a:path extrusionOk="0" h="17699" w="19472">
                  <a:moveTo>
                    <a:pt x="9739" y="1"/>
                  </a:moveTo>
                  <a:cubicBezTo>
                    <a:pt x="9065" y="1"/>
                    <a:pt x="8380" y="78"/>
                    <a:pt x="7696" y="240"/>
                  </a:cubicBezTo>
                  <a:cubicBezTo>
                    <a:pt x="2940" y="1369"/>
                    <a:pt x="1" y="6136"/>
                    <a:pt x="1124" y="10891"/>
                  </a:cubicBezTo>
                  <a:cubicBezTo>
                    <a:pt x="2086" y="14956"/>
                    <a:pt x="5719" y="17699"/>
                    <a:pt x="9724" y="17699"/>
                  </a:cubicBezTo>
                  <a:cubicBezTo>
                    <a:pt x="10399" y="17699"/>
                    <a:pt x="11085" y="17621"/>
                    <a:pt x="11771" y="17458"/>
                  </a:cubicBezTo>
                  <a:cubicBezTo>
                    <a:pt x="16526" y="16335"/>
                    <a:pt x="19472" y="11562"/>
                    <a:pt x="18342" y="6812"/>
                  </a:cubicBezTo>
                  <a:cubicBezTo>
                    <a:pt x="17380" y="2741"/>
                    <a:pt x="13746" y="1"/>
                    <a:pt x="973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5318125" y="1281850"/>
              <a:ext cx="486800" cy="442475"/>
            </a:xfrm>
            <a:custGeom>
              <a:rect b="b" l="l" r="r" t="t"/>
              <a:pathLst>
                <a:path extrusionOk="0" h="17699" w="19472">
                  <a:moveTo>
                    <a:pt x="9748" y="0"/>
                  </a:moveTo>
                  <a:cubicBezTo>
                    <a:pt x="9073" y="0"/>
                    <a:pt x="8387" y="78"/>
                    <a:pt x="7701" y="241"/>
                  </a:cubicBezTo>
                  <a:cubicBezTo>
                    <a:pt x="2945" y="1366"/>
                    <a:pt x="0" y="6132"/>
                    <a:pt x="1130" y="10888"/>
                  </a:cubicBezTo>
                  <a:cubicBezTo>
                    <a:pt x="2092" y="14958"/>
                    <a:pt x="5727" y="17699"/>
                    <a:pt x="9733" y="17699"/>
                  </a:cubicBezTo>
                  <a:cubicBezTo>
                    <a:pt x="10407" y="17699"/>
                    <a:pt x="11092" y="17621"/>
                    <a:pt x="11776" y="17459"/>
                  </a:cubicBezTo>
                  <a:cubicBezTo>
                    <a:pt x="16532" y="16331"/>
                    <a:pt x="19472" y="11564"/>
                    <a:pt x="18347" y="6808"/>
                  </a:cubicBezTo>
                  <a:cubicBezTo>
                    <a:pt x="17386" y="2743"/>
                    <a:pt x="13753" y="0"/>
                    <a:pt x="97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922175" y="948900"/>
              <a:ext cx="100000" cy="23875"/>
            </a:xfrm>
            <a:custGeom>
              <a:rect b="b" l="l" r="r" t="t"/>
              <a:pathLst>
                <a:path extrusionOk="0" h="955" w="4000">
                  <a:moveTo>
                    <a:pt x="4000" y="1"/>
                  </a:moveTo>
                  <a:cubicBezTo>
                    <a:pt x="3324" y="1"/>
                    <a:pt x="2641" y="81"/>
                    <a:pt x="1955" y="241"/>
                  </a:cubicBezTo>
                  <a:cubicBezTo>
                    <a:pt x="1273" y="404"/>
                    <a:pt x="630" y="640"/>
                    <a:pt x="27" y="941"/>
                  </a:cubicBezTo>
                  <a:lnTo>
                    <a:pt x="27" y="941"/>
                  </a:lnTo>
                  <a:cubicBezTo>
                    <a:pt x="630" y="640"/>
                    <a:pt x="1273" y="404"/>
                    <a:pt x="1955" y="246"/>
                  </a:cubicBezTo>
                  <a:cubicBezTo>
                    <a:pt x="2641" y="81"/>
                    <a:pt x="3329" y="1"/>
                    <a:pt x="4000" y="1"/>
                  </a:cubicBezTo>
                  <a:close/>
                  <a:moveTo>
                    <a:pt x="11" y="949"/>
                  </a:moveTo>
                  <a:cubicBezTo>
                    <a:pt x="6" y="949"/>
                    <a:pt x="6" y="954"/>
                    <a:pt x="1" y="954"/>
                  </a:cubicBezTo>
                  <a:cubicBezTo>
                    <a:pt x="6" y="954"/>
                    <a:pt x="6" y="954"/>
                    <a:pt x="11" y="9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814975" y="948900"/>
              <a:ext cx="429150" cy="278575"/>
            </a:xfrm>
            <a:custGeom>
              <a:rect b="b" l="l" r="r" t="t"/>
              <a:pathLst>
                <a:path extrusionOk="0" h="11143" w="17166">
                  <a:moveTo>
                    <a:pt x="8288" y="1"/>
                  </a:moveTo>
                  <a:cubicBezTo>
                    <a:pt x="7617" y="1"/>
                    <a:pt x="6929" y="81"/>
                    <a:pt x="6243" y="246"/>
                  </a:cubicBezTo>
                  <a:cubicBezTo>
                    <a:pt x="5555" y="406"/>
                    <a:pt x="4906" y="645"/>
                    <a:pt x="4299" y="949"/>
                  </a:cubicBezTo>
                  <a:cubicBezTo>
                    <a:pt x="4294" y="949"/>
                    <a:pt x="4294" y="954"/>
                    <a:pt x="4289" y="954"/>
                  </a:cubicBezTo>
                  <a:cubicBezTo>
                    <a:pt x="4282" y="959"/>
                    <a:pt x="4277" y="959"/>
                    <a:pt x="4272" y="964"/>
                  </a:cubicBezTo>
                  <a:cubicBezTo>
                    <a:pt x="2275" y="1977"/>
                    <a:pt x="767" y="3702"/>
                    <a:pt x="0" y="5742"/>
                  </a:cubicBezTo>
                  <a:cubicBezTo>
                    <a:pt x="2775" y="9107"/>
                    <a:pt x="6956" y="11142"/>
                    <a:pt x="11414" y="11142"/>
                  </a:cubicBezTo>
                  <a:cubicBezTo>
                    <a:pt x="12543" y="11142"/>
                    <a:pt x="13688" y="11014"/>
                    <a:pt x="14833" y="10742"/>
                  </a:cubicBezTo>
                  <a:cubicBezTo>
                    <a:pt x="15594" y="10562"/>
                    <a:pt x="16324" y="10306"/>
                    <a:pt x="17027" y="10019"/>
                  </a:cubicBezTo>
                  <a:cubicBezTo>
                    <a:pt x="17166" y="8974"/>
                    <a:pt x="17149" y="7898"/>
                    <a:pt x="16889" y="6812"/>
                  </a:cubicBezTo>
                  <a:cubicBezTo>
                    <a:pt x="16825" y="6536"/>
                    <a:pt x="16751" y="6269"/>
                    <a:pt x="16660" y="6008"/>
                  </a:cubicBezTo>
                  <a:cubicBezTo>
                    <a:pt x="15749" y="3324"/>
                    <a:pt x="13645" y="1321"/>
                    <a:pt x="11088" y="464"/>
                  </a:cubicBezTo>
                  <a:cubicBezTo>
                    <a:pt x="10200" y="160"/>
                    <a:pt x="9257" y="1"/>
                    <a:pt x="8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498275" y="1281900"/>
              <a:ext cx="278700" cy="170725"/>
            </a:xfrm>
            <a:custGeom>
              <a:rect b="b" l="l" r="r" t="t"/>
              <a:pathLst>
                <a:path extrusionOk="0" h="6829" w="11148">
                  <a:moveTo>
                    <a:pt x="11147" y="6828"/>
                  </a:moveTo>
                  <a:lnTo>
                    <a:pt x="11147" y="6828"/>
                  </a:lnTo>
                  <a:lnTo>
                    <a:pt x="11147" y="6828"/>
                  </a:lnTo>
                  <a:close/>
                  <a:moveTo>
                    <a:pt x="2540" y="0"/>
                  </a:moveTo>
                  <a:cubicBezTo>
                    <a:pt x="1864" y="0"/>
                    <a:pt x="1178" y="74"/>
                    <a:pt x="495" y="239"/>
                  </a:cubicBezTo>
                  <a:cubicBezTo>
                    <a:pt x="325" y="278"/>
                    <a:pt x="160" y="325"/>
                    <a:pt x="0" y="373"/>
                  </a:cubicBezTo>
                  <a:cubicBezTo>
                    <a:pt x="160" y="325"/>
                    <a:pt x="325" y="278"/>
                    <a:pt x="495" y="239"/>
                  </a:cubicBezTo>
                  <a:cubicBezTo>
                    <a:pt x="1178" y="74"/>
                    <a:pt x="1864" y="0"/>
                    <a:pt x="2540" y="0"/>
                  </a:cubicBezTo>
                  <a:cubicBezTo>
                    <a:pt x="3275" y="0"/>
                    <a:pt x="3995" y="91"/>
                    <a:pt x="4693" y="266"/>
                  </a:cubicBezTo>
                  <a:cubicBezTo>
                    <a:pt x="3995" y="91"/>
                    <a:pt x="3275" y="0"/>
                    <a:pt x="25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358600" y="1281900"/>
              <a:ext cx="426625" cy="291975"/>
            </a:xfrm>
            <a:custGeom>
              <a:rect b="b" l="l" r="r" t="t"/>
              <a:pathLst>
                <a:path extrusionOk="0" h="11679" w="17065">
                  <a:moveTo>
                    <a:pt x="8127" y="0"/>
                  </a:moveTo>
                  <a:cubicBezTo>
                    <a:pt x="7451" y="0"/>
                    <a:pt x="6765" y="74"/>
                    <a:pt x="6082" y="239"/>
                  </a:cubicBezTo>
                  <a:cubicBezTo>
                    <a:pt x="5912" y="278"/>
                    <a:pt x="5747" y="325"/>
                    <a:pt x="5587" y="373"/>
                  </a:cubicBezTo>
                  <a:cubicBezTo>
                    <a:pt x="2983" y="1151"/>
                    <a:pt x="1001" y="3046"/>
                    <a:pt x="1" y="5400"/>
                  </a:cubicBezTo>
                  <a:cubicBezTo>
                    <a:pt x="2749" y="9289"/>
                    <a:pt x="7254" y="11679"/>
                    <a:pt x="12095" y="11679"/>
                  </a:cubicBezTo>
                  <a:cubicBezTo>
                    <a:pt x="13224" y="11679"/>
                    <a:pt x="14370" y="11551"/>
                    <a:pt x="15514" y="11280"/>
                  </a:cubicBezTo>
                  <a:cubicBezTo>
                    <a:pt x="15914" y="11184"/>
                    <a:pt x="16297" y="11066"/>
                    <a:pt x="16675" y="10939"/>
                  </a:cubicBezTo>
                  <a:cubicBezTo>
                    <a:pt x="17000" y="9629"/>
                    <a:pt x="17064" y="8234"/>
                    <a:pt x="16734" y="6828"/>
                  </a:cubicBezTo>
                  <a:cubicBezTo>
                    <a:pt x="16728" y="6817"/>
                    <a:pt x="16728" y="6811"/>
                    <a:pt x="16728" y="6806"/>
                  </a:cubicBezTo>
                  <a:cubicBezTo>
                    <a:pt x="15941" y="3483"/>
                    <a:pt x="13373" y="1050"/>
                    <a:pt x="10280" y="266"/>
                  </a:cubicBezTo>
                  <a:cubicBezTo>
                    <a:pt x="9582" y="91"/>
                    <a:pt x="8862" y="0"/>
                    <a:pt x="8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4689300" y="1488550"/>
              <a:ext cx="78850" cy="14650"/>
            </a:xfrm>
            <a:custGeom>
              <a:rect b="b" l="l" r="r" t="t"/>
              <a:pathLst>
                <a:path extrusionOk="0" h="586" w="3154">
                  <a:moveTo>
                    <a:pt x="0" y="0"/>
                  </a:moveTo>
                  <a:cubicBezTo>
                    <a:pt x="1097" y="0"/>
                    <a:pt x="2163" y="207"/>
                    <a:pt x="3154" y="585"/>
                  </a:cubicBezTo>
                  <a:cubicBezTo>
                    <a:pt x="2163" y="202"/>
                    <a:pt x="1097" y="0"/>
                    <a:pt x="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4516625" y="1488550"/>
              <a:ext cx="396000" cy="278950"/>
            </a:xfrm>
            <a:custGeom>
              <a:rect b="b" l="l" r="r" t="t"/>
              <a:pathLst>
                <a:path extrusionOk="0" h="11158" w="15840">
                  <a:moveTo>
                    <a:pt x="6907" y="0"/>
                  </a:moveTo>
                  <a:cubicBezTo>
                    <a:pt x="6231" y="0"/>
                    <a:pt x="5544" y="79"/>
                    <a:pt x="4862" y="239"/>
                  </a:cubicBezTo>
                  <a:cubicBezTo>
                    <a:pt x="4766" y="261"/>
                    <a:pt x="4676" y="288"/>
                    <a:pt x="4585" y="308"/>
                  </a:cubicBezTo>
                  <a:cubicBezTo>
                    <a:pt x="2700" y="824"/>
                    <a:pt x="1140" y="1938"/>
                    <a:pt x="0" y="3371"/>
                  </a:cubicBezTo>
                  <a:cubicBezTo>
                    <a:pt x="2567" y="8142"/>
                    <a:pt x="7583" y="11157"/>
                    <a:pt x="13016" y="11157"/>
                  </a:cubicBezTo>
                  <a:cubicBezTo>
                    <a:pt x="13826" y="11157"/>
                    <a:pt x="14635" y="11088"/>
                    <a:pt x="15456" y="10954"/>
                  </a:cubicBezTo>
                  <a:cubicBezTo>
                    <a:pt x="15764" y="9697"/>
                    <a:pt x="15839" y="8366"/>
                    <a:pt x="15557" y="7023"/>
                  </a:cubicBezTo>
                  <a:cubicBezTo>
                    <a:pt x="15540" y="6949"/>
                    <a:pt x="15525" y="6880"/>
                    <a:pt x="15508" y="6811"/>
                  </a:cubicBezTo>
                  <a:cubicBezTo>
                    <a:pt x="15141" y="5256"/>
                    <a:pt x="14385" y="3898"/>
                    <a:pt x="13372" y="2812"/>
                  </a:cubicBezTo>
                  <a:cubicBezTo>
                    <a:pt x="12452" y="1827"/>
                    <a:pt x="11317" y="1065"/>
                    <a:pt x="10061" y="585"/>
                  </a:cubicBezTo>
                  <a:cubicBezTo>
                    <a:pt x="9070" y="207"/>
                    <a:pt x="8004" y="0"/>
                    <a:pt x="6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5177275" y="1821500"/>
              <a:ext cx="266700" cy="170600"/>
            </a:xfrm>
            <a:custGeom>
              <a:rect b="b" l="l" r="r" t="t"/>
              <a:pathLst>
                <a:path extrusionOk="0" h="6824" w="10668">
                  <a:moveTo>
                    <a:pt x="10668" y="6823"/>
                  </a:moveTo>
                  <a:lnTo>
                    <a:pt x="10668" y="6823"/>
                  </a:lnTo>
                  <a:lnTo>
                    <a:pt x="10668" y="6823"/>
                  </a:lnTo>
                  <a:close/>
                  <a:moveTo>
                    <a:pt x="5" y="241"/>
                  </a:moveTo>
                  <a:lnTo>
                    <a:pt x="0" y="241"/>
                  </a:lnTo>
                  <a:lnTo>
                    <a:pt x="5" y="241"/>
                  </a:lnTo>
                  <a:close/>
                  <a:moveTo>
                    <a:pt x="1763" y="0"/>
                  </a:moveTo>
                  <a:cubicBezTo>
                    <a:pt x="1198" y="22"/>
                    <a:pt x="629" y="96"/>
                    <a:pt x="59" y="230"/>
                  </a:cubicBezTo>
                  <a:cubicBezTo>
                    <a:pt x="629" y="96"/>
                    <a:pt x="1198" y="22"/>
                    <a:pt x="17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5036675" y="1821375"/>
              <a:ext cx="415175" cy="282300"/>
            </a:xfrm>
            <a:custGeom>
              <a:rect b="b" l="l" r="r" t="t"/>
              <a:pathLst>
                <a:path extrusionOk="0" h="11292" w="16607">
                  <a:moveTo>
                    <a:pt x="7691" y="0"/>
                  </a:moveTo>
                  <a:cubicBezTo>
                    <a:pt x="7589" y="0"/>
                    <a:pt x="7488" y="5"/>
                    <a:pt x="7387" y="5"/>
                  </a:cubicBezTo>
                  <a:cubicBezTo>
                    <a:pt x="6822" y="27"/>
                    <a:pt x="6253" y="101"/>
                    <a:pt x="5683" y="235"/>
                  </a:cubicBezTo>
                  <a:cubicBezTo>
                    <a:pt x="5666" y="235"/>
                    <a:pt x="5656" y="241"/>
                    <a:pt x="5639" y="241"/>
                  </a:cubicBezTo>
                  <a:cubicBezTo>
                    <a:pt x="5634" y="246"/>
                    <a:pt x="5629" y="246"/>
                    <a:pt x="5629" y="246"/>
                  </a:cubicBezTo>
                  <a:lnTo>
                    <a:pt x="5624" y="246"/>
                  </a:lnTo>
                  <a:cubicBezTo>
                    <a:pt x="3137" y="843"/>
                    <a:pt x="1166" y="2445"/>
                    <a:pt x="0" y="4511"/>
                  </a:cubicBezTo>
                  <a:cubicBezTo>
                    <a:pt x="2706" y="8692"/>
                    <a:pt x="7382" y="11292"/>
                    <a:pt x="12420" y="11292"/>
                  </a:cubicBezTo>
                  <a:cubicBezTo>
                    <a:pt x="13549" y="11292"/>
                    <a:pt x="14694" y="11157"/>
                    <a:pt x="15839" y="10886"/>
                  </a:cubicBezTo>
                  <a:cubicBezTo>
                    <a:pt x="15993" y="10849"/>
                    <a:pt x="16137" y="10796"/>
                    <a:pt x="16292" y="10759"/>
                  </a:cubicBezTo>
                  <a:cubicBezTo>
                    <a:pt x="16568" y="9496"/>
                    <a:pt x="16606" y="8170"/>
                    <a:pt x="16292" y="6828"/>
                  </a:cubicBezTo>
                  <a:lnTo>
                    <a:pt x="16292" y="6812"/>
                  </a:lnTo>
                  <a:cubicBezTo>
                    <a:pt x="15328" y="2743"/>
                    <a:pt x="11695" y="0"/>
                    <a:pt x="7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2"/>
            <p:cNvSpPr/>
            <p:nvPr/>
          </p:nvSpPr>
          <p:spPr>
            <a:xfrm>
              <a:off x="4224100" y="2688400"/>
              <a:ext cx="382800" cy="91600"/>
            </a:xfrm>
            <a:custGeom>
              <a:rect b="b" l="l" r="r" t="t"/>
              <a:pathLst>
                <a:path extrusionOk="0" h="3664" w="15312">
                  <a:moveTo>
                    <a:pt x="15307" y="1"/>
                  </a:moveTo>
                  <a:lnTo>
                    <a:pt x="1" y="3627"/>
                  </a:lnTo>
                  <a:cubicBezTo>
                    <a:pt x="528" y="3654"/>
                    <a:pt x="1055" y="3664"/>
                    <a:pt x="1587" y="3664"/>
                  </a:cubicBezTo>
                  <a:cubicBezTo>
                    <a:pt x="4170" y="3664"/>
                    <a:pt x="6796" y="3366"/>
                    <a:pt x="9422" y="2742"/>
                  </a:cubicBezTo>
                  <a:cubicBezTo>
                    <a:pt x="11478" y="2258"/>
                    <a:pt x="13432" y="1572"/>
                    <a:pt x="15302" y="746"/>
                  </a:cubicBezTo>
                  <a:cubicBezTo>
                    <a:pt x="15312" y="501"/>
                    <a:pt x="15312" y="250"/>
                    <a:pt x="153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2"/>
            <p:cNvSpPr/>
            <p:nvPr/>
          </p:nvSpPr>
          <p:spPr>
            <a:xfrm>
              <a:off x="3902175" y="2343550"/>
              <a:ext cx="704600" cy="435525"/>
            </a:xfrm>
            <a:custGeom>
              <a:rect b="b" l="l" r="r" t="t"/>
              <a:pathLst>
                <a:path extrusionOk="0" h="17421" w="28184">
                  <a:moveTo>
                    <a:pt x="14161" y="1"/>
                  </a:moveTo>
                  <a:cubicBezTo>
                    <a:pt x="13090" y="1"/>
                    <a:pt x="11999" y="124"/>
                    <a:pt x="10912" y="384"/>
                  </a:cubicBezTo>
                  <a:cubicBezTo>
                    <a:pt x="4373" y="1933"/>
                    <a:pt x="0" y="7819"/>
                    <a:pt x="107" y="14268"/>
                  </a:cubicBezTo>
                  <a:cubicBezTo>
                    <a:pt x="4069" y="16111"/>
                    <a:pt x="8399" y="17207"/>
                    <a:pt x="12878" y="17421"/>
                  </a:cubicBezTo>
                  <a:lnTo>
                    <a:pt x="28184" y="13795"/>
                  </a:lnTo>
                  <a:cubicBezTo>
                    <a:pt x="28179" y="13347"/>
                    <a:pt x="28152" y="12900"/>
                    <a:pt x="28103" y="12446"/>
                  </a:cubicBezTo>
                  <a:cubicBezTo>
                    <a:pt x="22804" y="9337"/>
                    <a:pt x="18161" y="5108"/>
                    <a:pt x="14550" y="6"/>
                  </a:cubicBezTo>
                  <a:cubicBezTo>
                    <a:pt x="14422" y="1"/>
                    <a:pt x="14294" y="1"/>
                    <a:pt x="1416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4265900" y="2343700"/>
              <a:ext cx="338875" cy="311025"/>
            </a:xfrm>
            <a:custGeom>
              <a:rect b="b" l="l" r="r" t="t"/>
              <a:pathLst>
                <a:path extrusionOk="0" h="12441" w="13555">
                  <a:moveTo>
                    <a:pt x="1" y="0"/>
                  </a:moveTo>
                  <a:lnTo>
                    <a:pt x="1" y="0"/>
                  </a:lnTo>
                  <a:cubicBezTo>
                    <a:pt x="3612" y="5102"/>
                    <a:pt x="8255" y="9331"/>
                    <a:pt x="13554" y="12440"/>
                  </a:cubicBezTo>
                  <a:cubicBezTo>
                    <a:pt x="13490" y="11897"/>
                    <a:pt x="13400" y="11354"/>
                    <a:pt x="13272" y="10811"/>
                  </a:cubicBezTo>
                  <a:cubicBezTo>
                    <a:pt x="11770" y="4479"/>
                    <a:pt x="6210" y="176"/>
                    <a:pt x="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164875" y="1833225"/>
              <a:ext cx="2258900" cy="3582175"/>
            </a:xfrm>
            <a:custGeom>
              <a:rect b="b" l="l" r="r" t="t"/>
              <a:pathLst>
                <a:path extrusionOk="0" h="143287" w="90356">
                  <a:moveTo>
                    <a:pt x="53133" y="1"/>
                  </a:moveTo>
                  <a:cubicBezTo>
                    <a:pt x="38793" y="1"/>
                    <a:pt x="25551" y="9331"/>
                    <a:pt x="21224" y="23774"/>
                  </a:cubicBezTo>
                  <a:lnTo>
                    <a:pt x="5284" y="101140"/>
                  </a:lnTo>
                  <a:cubicBezTo>
                    <a:pt x="0" y="118768"/>
                    <a:pt x="3011" y="136598"/>
                    <a:pt x="20638" y="141876"/>
                  </a:cubicBezTo>
                  <a:cubicBezTo>
                    <a:pt x="23828" y="142831"/>
                    <a:pt x="27048" y="143287"/>
                    <a:pt x="30216" y="143287"/>
                  </a:cubicBezTo>
                  <a:cubicBezTo>
                    <a:pt x="44557" y="143287"/>
                    <a:pt x="57801" y="133957"/>
                    <a:pt x="62125" y="119513"/>
                  </a:cubicBezTo>
                  <a:lnTo>
                    <a:pt x="85073" y="42893"/>
                  </a:lnTo>
                  <a:cubicBezTo>
                    <a:pt x="90356" y="25266"/>
                    <a:pt x="80344" y="6689"/>
                    <a:pt x="62711" y="1412"/>
                  </a:cubicBezTo>
                  <a:cubicBezTo>
                    <a:pt x="59521" y="456"/>
                    <a:pt x="56300" y="1"/>
                    <a:pt x="5313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677225" y="5379050"/>
              <a:ext cx="950" cy="275"/>
            </a:xfrm>
            <a:custGeom>
              <a:rect b="b" l="l" r="r" t="t"/>
              <a:pathLst>
                <a:path extrusionOk="0" h="11" w="38">
                  <a:moveTo>
                    <a:pt x="0" y="1"/>
                  </a:moveTo>
                  <a:lnTo>
                    <a:pt x="0" y="1"/>
                  </a:lnTo>
                  <a:cubicBezTo>
                    <a:pt x="6" y="1"/>
                    <a:pt x="6" y="1"/>
                    <a:pt x="11" y="6"/>
                  </a:cubicBezTo>
                  <a:cubicBezTo>
                    <a:pt x="11" y="1"/>
                    <a:pt x="6" y="1"/>
                    <a:pt x="0" y="1"/>
                  </a:cubicBezTo>
                  <a:close/>
                  <a:moveTo>
                    <a:pt x="27" y="6"/>
                  </a:moveTo>
                  <a:cubicBezTo>
                    <a:pt x="27" y="11"/>
                    <a:pt x="32" y="11"/>
                    <a:pt x="38" y="11"/>
                  </a:cubicBezTo>
                  <a:cubicBezTo>
                    <a:pt x="32" y="11"/>
                    <a:pt x="27" y="6"/>
                    <a:pt x="27" y="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226675" y="3499225"/>
              <a:ext cx="1887275" cy="1916175"/>
            </a:xfrm>
            <a:custGeom>
              <a:rect b="b" l="l" r="r" t="t"/>
              <a:pathLst>
                <a:path extrusionOk="0" h="76647" w="75491">
                  <a:moveTo>
                    <a:pt x="75491" y="1"/>
                  </a:moveTo>
                  <a:lnTo>
                    <a:pt x="75491" y="1"/>
                  </a:lnTo>
                  <a:cubicBezTo>
                    <a:pt x="72908" y="1592"/>
                    <a:pt x="70134" y="2934"/>
                    <a:pt x="67188" y="3979"/>
                  </a:cubicBezTo>
                  <a:cubicBezTo>
                    <a:pt x="61187" y="17394"/>
                    <a:pt x="51154" y="33046"/>
                    <a:pt x="35708" y="38447"/>
                  </a:cubicBezTo>
                  <a:cubicBezTo>
                    <a:pt x="23455" y="42734"/>
                    <a:pt x="11205" y="44560"/>
                    <a:pt x="500" y="47729"/>
                  </a:cubicBezTo>
                  <a:cubicBezTo>
                    <a:pt x="0" y="60271"/>
                    <a:pt x="4937" y="71146"/>
                    <a:pt x="17900" y="75157"/>
                  </a:cubicBezTo>
                  <a:cubicBezTo>
                    <a:pt x="17905" y="75157"/>
                    <a:pt x="17910" y="75162"/>
                    <a:pt x="17915" y="75162"/>
                  </a:cubicBezTo>
                  <a:lnTo>
                    <a:pt x="17921" y="75162"/>
                  </a:lnTo>
                  <a:cubicBezTo>
                    <a:pt x="17937" y="75167"/>
                    <a:pt x="17953" y="75172"/>
                    <a:pt x="17974" y="75177"/>
                  </a:cubicBezTo>
                  <a:lnTo>
                    <a:pt x="17979" y="75177"/>
                  </a:lnTo>
                  <a:cubicBezTo>
                    <a:pt x="17985" y="75182"/>
                    <a:pt x="17990" y="75182"/>
                    <a:pt x="17996" y="75182"/>
                  </a:cubicBezTo>
                  <a:lnTo>
                    <a:pt x="18001" y="75189"/>
                  </a:lnTo>
                  <a:cubicBezTo>
                    <a:pt x="18011" y="75189"/>
                    <a:pt x="18017" y="75194"/>
                    <a:pt x="18022" y="75194"/>
                  </a:cubicBezTo>
                  <a:cubicBezTo>
                    <a:pt x="18028" y="75194"/>
                    <a:pt x="18028" y="75194"/>
                    <a:pt x="18033" y="75199"/>
                  </a:cubicBezTo>
                  <a:lnTo>
                    <a:pt x="18049" y="75199"/>
                  </a:lnTo>
                  <a:cubicBezTo>
                    <a:pt x="18049" y="75204"/>
                    <a:pt x="18054" y="75204"/>
                    <a:pt x="18060" y="75204"/>
                  </a:cubicBezTo>
                  <a:cubicBezTo>
                    <a:pt x="18060" y="75204"/>
                    <a:pt x="18065" y="75204"/>
                    <a:pt x="18070" y="75209"/>
                  </a:cubicBezTo>
                  <a:lnTo>
                    <a:pt x="18086" y="75209"/>
                  </a:lnTo>
                  <a:cubicBezTo>
                    <a:pt x="18086" y="75214"/>
                    <a:pt x="18091" y="75214"/>
                    <a:pt x="18091" y="75214"/>
                  </a:cubicBezTo>
                  <a:cubicBezTo>
                    <a:pt x="18102" y="75214"/>
                    <a:pt x="18107" y="75220"/>
                    <a:pt x="18113" y="75220"/>
                  </a:cubicBezTo>
                  <a:cubicBezTo>
                    <a:pt x="18118" y="75220"/>
                    <a:pt x="18118" y="75220"/>
                    <a:pt x="18123" y="75226"/>
                  </a:cubicBezTo>
                  <a:lnTo>
                    <a:pt x="18139" y="75226"/>
                  </a:lnTo>
                  <a:cubicBezTo>
                    <a:pt x="18139" y="75231"/>
                    <a:pt x="18139" y="75231"/>
                    <a:pt x="18145" y="75231"/>
                  </a:cubicBezTo>
                  <a:cubicBezTo>
                    <a:pt x="18150" y="75231"/>
                    <a:pt x="18160" y="75236"/>
                    <a:pt x="18166" y="75236"/>
                  </a:cubicBezTo>
                  <a:cubicBezTo>
                    <a:pt x="21356" y="76189"/>
                    <a:pt x="24578" y="76647"/>
                    <a:pt x="27742" y="76647"/>
                  </a:cubicBezTo>
                  <a:cubicBezTo>
                    <a:pt x="29280" y="76647"/>
                    <a:pt x="30804" y="76541"/>
                    <a:pt x="32306" y="76327"/>
                  </a:cubicBezTo>
                  <a:cubicBezTo>
                    <a:pt x="44773" y="74592"/>
                    <a:pt x="55711" y="65831"/>
                    <a:pt x="59610" y="53013"/>
                  </a:cubicBezTo>
                  <a:cubicBezTo>
                    <a:pt x="59621" y="52981"/>
                    <a:pt x="59632" y="52949"/>
                    <a:pt x="59642" y="52917"/>
                  </a:cubicBezTo>
                  <a:cubicBezTo>
                    <a:pt x="59642" y="52910"/>
                    <a:pt x="59647" y="52900"/>
                    <a:pt x="59647" y="52895"/>
                  </a:cubicBezTo>
                  <a:cubicBezTo>
                    <a:pt x="59647" y="52890"/>
                    <a:pt x="59653" y="52878"/>
                    <a:pt x="59653" y="52873"/>
                  </a:cubicBezTo>
                  <a:lnTo>
                    <a:pt x="754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39700" y="1479550"/>
              <a:ext cx="2401100" cy="2182575"/>
            </a:xfrm>
            <a:custGeom>
              <a:rect b="b" l="l" r="r" t="t"/>
              <a:pathLst>
                <a:path extrusionOk="0" h="87303" w="96044">
                  <a:moveTo>
                    <a:pt x="48054" y="0"/>
                  </a:moveTo>
                  <a:cubicBezTo>
                    <a:pt x="44724" y="0"/>
                    <a:pt x="41342" y="384"/>
                    <a:pt x="37962" y="1184"/>
                  </a:cubicBezTo>
                  <a:cubicBezTo>
                    <a:pt x="14507" y="6744"/>
                    <a:pt x="0" y="30257"/>
                    <a:pt x="5555" y="53712"/>
                  </a:cubicBezTo>
                  <a:cubicBezTo>
                    <a:pt x="10309" y="73784"/>
                    <a:pt x="28219" y="87303"/>
                    <a:pt x="47986" y="87303"/>
                  </a:cubicBezTo>
                  <a:cubicBezTo>
                    <a:pt x="51317" y="87303"/>
                    <a:pt x="54700" y="86919"/>
                    <a:pt x="58082" y="86118"/>
                  </a:cubicBezTo>
                  <a:cubicBezTo>
                    <a:pt x="81531" y="80564"/>
                    <a:pt x="96044" y="57046"/>
                    <a:pt x="90489" y="33592"/>
                  </a:cubicBezTo>
                  <a:cubicBezTo>
                    <a:pt x="85730" y="13523"/>
                    <a:pt x="67821" y="0"/>
                    <a:pt x="480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2"/>
            <p:cNvSpPr/>
            <p:nvPr/>
          </p:nvSpPr>
          <p:spPr>
            <a:xfrm>
              <a:off x="2778450" y="1954300"/>
              <a:ext cx="416475" cy="197600"/>
            </a:xfrm>
            <a:custGeom>
              <a:rect b="b" l="l" r="r" t="t"/>
              <a:pathLst>
                <a:path extrusionOk="0" h="7904" w="16659">
                  <a:moveTo>
                    <a:pt x="13722" y="0"/>
                  </a:moveTo>
                  <a:cubicBezTo>
                    <a:pt x="13517" y="0"/>
                    <a:pt x="13309" y="24"/>
                    <a:pt x="13102" y="73"/>
                  </a:cubicBezTo>
                  <a:lnTo>
                    <a:pt x="2323" y="2630"/>
                  </a:lnTo>
                  <a:cubicBezTo>
                    <a:pt x="890" y="2971"/>
                    <a:pt x="1" y="4409"/>
                    <a:pt x="342" y="5847"/>
                  </a:cubicBezTo>
                  <a:cubicBezTo>
                    <a:pt x="629" y="7079"/>
                    <a:pt x="1730" y="7904"/>
                    <a:pt x="2944" y="7904"/>
                  </a:cubicBezTo>
                  <a:cubicBezTo>
                    <a:pt x="3146" y="7904"/>
                    <a:pt x="3352" y="7881"/>
                    <a:pt x="3558" y="7833"/>
                  </a:cubicBezTo>
                  <a:lnTo>
                    <a:pt x="14338" y="5277"/>
                  </a:lnTo>
                  <a:cubicBezTo>
                    <a:pt x="15776" y="4935"/>
                    <a:pt x="16659" y="3497"/>
                    <a:pt x="16324" y="2060"/>
                  </a:cubicBezTo>
                  <a:cubicBezTo>
                    <a:pt x="16032" y="829"/>
                    <a:pt x="14933" y="0"/>
                    <a:pt x="1372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2"/>
            <p:cNvSpPr/>
            <p:nvPr/>
          </p:nvSpPr>
          <p:spPr>
            <a:xfrm>
              <a:off x="3399150" y="1807300"/>
              <a:ext cx="416650" cy="197525"/>
            </a:xfrm>
            <a:custGeom>
              <a:rect b="b" l="l" r="r" t="t"/>
              <a:pathLst>
                <a:path extrusionOk="0" h="7901" w="16666">
                  <a:moveTo>
                    <a:pt x="13727" y="1"/>
                  </a:moveTo>
                  <a:cubicBezTo>
                    <a:pt x="13522" y="1"/>
                    <a:pt x="13315" y="24"/>
                    <a:pt x="13107" y="74"/>
                  </a:cubicBezTo>
                  <a:lnTo>
                    <a:pt x="2328" y="2625"/>
                  </a:lnTo>
                  <a:cubicBezTo>
                    <a:pt x="890" y="2965"/>
                    <a:pt x="1" y="4409"/>
                    <a:pt x="342" y="5841"/>
                  </a:cubicBezTo>
                  <a:cubicBezTo>
                    <a:pt x="633" y="7072"/>
                    <a:pt x="1733" y="7901"/>
                    <a:pt x="2942" y="7901"/>
                  </a:cubicBezTo>
                  <a:cubicBezTo>
                    <a:pt x="3145" y="7901"/>
                    <a:pt x="3352" y="7877"/>
                    <a:pt x="3558" y="7828"/>
                  </a:cubicBezTo>
                  <a:lnTo>
                    <a:pt x="14343" y="5277"/>
                  </a:lnTo>
                  <a:cubicBezTo>
                    <a:pt x="15776" y="4936"/>
                    <a:pt x="16665" y="3493"/>
                    <a:pt x="16324" y="2055"/>
                  </a:cubicBezTo>
                  <a:cubicBezTo>
                    <a:pt x="16032" y="829"/>
                    <a:pt x="14937" y="1"/>
                    <a:pt x="1372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2"/>
            <p:cNvSpPr/>
            <p:nvPr/>
          </p:nvSpPr>
          <p:spPr>
            <a:xfrm>
              <a:off x="2239225" y="2546300"/>
              <a:ext cx="1093275" cy="993725"/>
            </a:xfrm>
            <a:custGeom>
              <a:rect b="b" l="l" r="r" t="t"/>
              <a:pathLst>
                <a:path extrusionOk="0" h="39749" w="43731">
                  <a:moveTo>
                    <a:pt x="21882" y="0"/>
                  </a:moveTo>
                  <a:cubicBezTo>
                    <a:pt x="20365" y="0"/>
                    <a:pt x="18823" y="175"/>
                    <a:pt x="17283" y="540"/>
                  </a:cubicBezTo>
                  <a:cubicBezTo>
                    <a:pt x="6605" y="3070"/>
                    <a:pt x="1" y="13774"/>
                    <a:pt x="2530" y="24452"/>
                  </a:cubicBezTo>
                  <a:cubicBezTo>
                    <a:pt x="4695" y="33590"/>
                    <a:pt x="12848" y="39749"/>
                    <a:pt x="21848" y="39749"/>
                  </a:cubicBezTo>
                  <a:cubicBezTo>
                    <a:pt x="23364" y="39749"/>
                    <a:pt x="24904" y="39574"/>
                    <a:pt x="26443" y="39210"/>
                  </a:cubicBezTo>
                  <a:cubicBezTo>
                    <a:pt x="37121" y="36680"/>
                    <a:pt x="43730" y="25969"/>
                    <a:pt x="41199" y="15291"/>
                  </a:cubicBezTo>
                  <a:cubicBezTo>
                    <a:pt x="39035" y="6154"/>
                    <a:pt x="30881" y="0"/>
                    <a:pt x="218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2"/>
            <p:cNvSpPr/>
            <p:nvPr/>
          </p:nvSpPr>
          <p:spPr>
            <a:xfrm>
              <a:off x="2399425" y="2691775"/>
              <a:ext cx="772875" cy="702650"/>
            </a:xfrm>
            <a:custGeom>
              <a:rect b="b" l="l" r="r" t="t"/>
              <a:pathLst>
                <a:path extrusionOk="0" h="28106" w="30915">
                  <a:moveTo>
                    <a:pt x="15469" y="0"/>
                  </a:moveTo>
                  <a:cubicBezTo>
                    <a:pt x="14396" y="0"/>
                    <a:pt x="13306" y="124"/>
                    <a:pt x="12217" y="382"/>
                  </a:cubicBezTo>
                  <a:cubicBezTo>
                    <a:pt x="4670" y="2172"/>
                    <a:pt x="0" y="9745"/>
                    <a:pt x="1783" y="17291"/>
                  </a:cubicBezTo>
                  <a:cubicBezTo>
                    <a:pt x="3314" y="23753"/>
                    <a:pt x="9081" y="28105"/>
                    <a:pt x="15445" y="28105"/>
                  </a:cubicBezTo>
                  <a:cubicBezTo>
                    <a:pt x="16519" y="28105"/>
                    <a:pt x="17609" y="27981"/>
                    <a:pt x="18698" y="27723"/>
                  </a:cubicBezTo>
                  <a:cubicBezTo>
                    <a:pt x="26244" y="25934"/>
                    <a:pt x="30915" y="18367"/>
                    <a:pt x="29125" y="10814"/>
                  </a:cubicBezTo>
                  <a:cubicBezTo>
                    <a:pt x="27599" y="4353"/>
                    <a:pt x="21833" y="0"/>
                    <a:pt x="154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2"/>
            <p:cNvSpPr/>
            <p:nvPr/>
          </p:nvSpPr>
          <p:spPr>
            <a:xfrm>
              <a:off x="3709375" y="2198000"/>
              <a:ext cx="1093125" cy="993750"/>
            </a:xfrm>
            <a:custGeom>
              <a:rect b="b" l="l" r="r" t="t"/>
              <a:pathLst>
                <a:path extrusionOk="0" h="39750" w="43725">
                  <a:moveTo>
                    <a:pt x="21879" y="0"/>
                  </a:moveTo>
                  <a:cubicBezTo>
                    <a:pt x="20362" y="0"/>
                    <a:pt x="18822" y="175"/>
                    <a:pt x="17282" y="540"/>
                  </a:cubicBezTo>
                  <a:cubicBezTo>
                    <a:pt x="6604" y="3070"/>
                    <a:pt x="0" y="13779"/>
                    <a:pt x="2524" y="24457"/>
                  </a:cubicBezTo>
                  <a:cubicBezTo>
                    <a:pt x="4690" y="33595"/>
                    <a:pt x="12846" y="39749"/>
                    <a:pt x="21845" y="39749"/>
                  </a:cubicBezTo>
                  <a:cubicBezTo>
                    <a:pt x="23362" y="39749"/>
                    <a:pt x="24903" y="39574"/>
                    <a:pt x="26443" y="39210"/>
                  </a:cubicBezTo>
                  <a:cubicBezTo>
                    <a:pt x="37120" y="36680"/>
                    <a:pt x="43725" y="25976"/>
                    <a:pt x="41195" y="15297"/>
                  </a:cubicBezTo>
                  <a:cubicBezTo>
                    <a:pt x="39029" y="6159"/>
                    <a:pt x="30877" y="0"/>
                    <a:pt x="218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2"/>
            <p:cNvSpPr/>
            <p:nvPr/>
          </p:nvSpPr>
          <p:spPr>
            <a:xfrm>
              <a:off x="3869425" y="2343600"/>
              <a:ext cx="773025" cy="702675"/>
            </a:xfrm>
            <a:custGeom>
              <a:rect b="b" l="l" r="r" t="t"/>
              <a:pathLst>
                <a:path extrusionOk="0" h="28107" w="30921">
                  <a:moveTo>
                    <a:pt x="15472" y="1"/>
                  </a:moveTo>
                  <a:cubicBezTo>
                    <a:pt x="14400" y="1"/>
                    <a:pt x="13311" y="124"/>
                    <a:pt x="12222" y="382"/>
                  </a:cubicBezTo>
                  <a:cubicBezTo>
                    <a:pt x="4671" y="2172"/>
                    <a:pt x="0" y="9740"/>
                    <a:pt x="1790" y="17291"/>
                  </a:cubicBezTo>
                  <a:cubicBezTo>
                    <a:pt x="3321" y="23753"/>
                    <a:pt x="9084" y="28106"/>
                    <a:pt x="15447" y="28106"/>
                  </a:cubicBezTo>
                  <a:cubicBezTo>
                    <a:pt x="16520" y="28106"/>
                    <a:pt x="17609" y="27983"/>
                    <a:pt x="18699" y="27725"/>
                  </a:cubicBezTo>
                  <a:cubicBezTo>
                    <a:pt x="26250" y="25935"/>
                    <a:pt x="30920" y="18362"/>
                    <a:pt x="29131" y="10815"/>
                  </a:cubicBezTo>
                  <a:cubicBezTo>
                    <a:pt x="27600" y="4353"/>
                    <a:pt x="21833" y="1"/>
                    <a:pt x="1547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2"/>
            <p:cNvSpPr/>
            <p:nvPr/>
          </p:nvSpPr>
          <p:spPr>
            <a:xfrm>
              <a:off x="2727200" y="2691850"/>
              <a:ext cx="400625" cy="271225"/>
            </a:xfrm>
            <a:custGeom>
              <a:rect b="b" l="l" r="r" t="t"/>
              <a:pathLst>
                <a:path extrusionOk="0" h="10849" w="16025">
                  <a:moveTo>
                    <a:pt x="16025" y="10843"/>
                  </a:moveTo>
                  <a:lnTo>
                    <a:pt x="16025" y="10849"/>
                  </a:lnTo>
                  <a:lnTo>
                    <a:pt x="16025" y="10843"/>
                  </a:lnTo>
                  <a:close/>
                  <a:moveTo>
                    <a:pt x="16014" y="10811"/>
                  </a:moveTo>
                  <a:lnTo>
                    <a:pt x="16014" y="10811"/>
                  </a:lnTo>
                  <a:cubicBezTo>
                    <a:pt x="16020" y="10817"/>
                    <a:pt x="16020" y="10828"/>
                    <a:pt x="16020" y="10833"/>
                  </a:cubicBezTo>
                  <a:cubicBezTo>
                    <a:pt x="16020" y="10828"/>
                    <a:pt x="16020" y="10817"/>
                    <a:pt x="16014" y="10811"/>
                  </a:cubicBezTo>
                  <a:lnTo>
                    <a:pt x="16014" y="10811"/>
                  </a:lnTo>
                  <a:close/>
                  <a:moveTo>
                    <a:pt x="2247" y="1"/>
                  </a:moveTo>
                  <a:cubicBezTo>
                    <a:pt x="1507" y="6"/>
                    <a:pt x="757" y="70"/>
                    <a:pt x="0" y="198"/>
                  </a:cubicBezTo>
                  <a:cubicBezTo>
                    <a:pt x="757" y="70"/>
                    <a:pt x="1507" y="6"/>
                    <a:pt x="2247" y="1"/>
                  </a:cubicBezTo>
                  <a:close/>
                  <a:moveTo>
                    <a:pt x="2360" y="1"/>
                  </a:moveTo>
                  <a:lnTo>
                    <a:pt x="2360" y="1"/>
                  </a:lnTo>
                  <a:cubicBezTo>
                    <a:pt x="2610" y="1"/>
                    <a:pt x="2860" y="6"/>
                    <a:pt x="3110" y="16"/>
                  </a:cubicBezTo>
                  <a:cubicBezTo>
                    <a:pt x="2860" y="6"/>
                    <a:pt x="2610" y="1"/>
                    <a:pt x="236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2"/>
            <p:cNvSpPr/>
            <p:nvPr/>
          </p:nvSpPr>
          <p:spPr>
            <a:xfrm>
              <a:off x="338500" y="1480250"/>
              <a:ext cx="2331600" cy="1985375"/>
            </a:xfrm>
            <a:custGeom>
              <a:rect b="b" l="l" r="r" t="t"/>
              <a:pathLst>
                <a:path extrusionOk="0" h="79415" w="93264">
                  <a:moveTo>
                    <a:pt x="47987" y="0"/>
                  </a:moveTo>
                  <a:cubicBezTo>
                    <a:pt x="44659" y="0"/>
                    <a:pt x="41278" y="383"/>
                    <a:pt x="37898" y="1183"/>
                  </a:cubicBezTo>
                  <a:cubicBezTo>
                    <a:pt x="14491" y="6728"/>
                    <a:pt x="1" y="30165"/>
                    <a:pt x="5465" y="53572"/>
                  </a:cubicBezTo>
                  <a:cubicBezTo>
                    <a:pt x="12472" y="69294"/>
                    <a:pt x="28171" y="79415"/>
                    <a:pt x="45266" y="79415"/>
                  </a:cubicBezTo>
                  <a:cubicBezTo>
                    <a:pt x="48596" y="79415"/>
                    <a:pt x="51979" y="79031"/>
                    <a:pt x="55361" y="78229"/>
                  </a:cubicBezTo>
                  <a:cubicBezTo>
                    <a:pt x="78773" y="72686"/>
                    <a:pt x="93263" y="49247"/>
                    <a:pt x="87799" y="25841"/>
                  </a:cubicBezTo>
                  <a:cubicBezTo>
                    <a:pt x="80791" y="10118"/>
                    <a:pt x="65085" y="0"/>
                    <a:pt x="47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2"/>
            <p:cNvSpPr/>
            <p:nvPr/>
          </p:nvSpPr>
          <p:spPr>
            <a:xfrm>
              <a:off x="899025" y="1927225"/>
              <a:ext cx="1319725" cy="1278450"/>
            </a:xfrm>
            <a:custGeom>
              <a:rect b="b" l="l" r="r" t="t"/>
              <a:pathLst>
                <a:path extrusionOk="0" h="51138" w="52789">
                  <a:moveTo>
                    <a:pt x="22299" y="1"/>
                  </a:moveTo>
                  <a:cubicBezTo>
                    <a:pt x="21670" y="1"/>
                    <a:pt x="21032" y="73"/>
                    <a:pt x="20393" y="225"/>
                  </a:cubicBezTo>
                  <a:cubicBezTo>
                    <a:pt x="15957" y="1274"/>
                    <a:pt x="13214" y="5721"/>
                    <a:pt x="14263" y="10157"/>
                  </a:cubicBezTo>
                  <a:lnTo>
                    <a:pt x="16463" y="19439"/>
                  </a:lnTo>
                  <a:lnTo>
                    <a:pt x="7174" y="21639"/>
                  </a:lnTo>
                  <a:cubicBezTo>
                    <a:pt x="2743" y="22693"/>
                    <a:pt x="0" y="27140"/>
                    <a:pt x="1050" y="31571"/>
                  </a:cubicBezTo>
                  <a:cubicBezTo>
                    <a:pt x="1948" y="35369"/>
                    <a:pt x="5335" y="37925"/>
                    <a:pt x="9075" y="37925"/>
                  </a:cubicBezTo>
                  <a:cubicBezTo>
                    <a:pt x="9704" y="37925"/>
                    <a:pt x="10343" y="37852"/>
                    <a:pt x="10982" y="37701"/>
                  </a:cubicBezTo>
                  <a:lnTo>
                    <a:pt x="20265" y="35502"/>
                  </a:lnTo>
                  <a:lnTo>
                    <a:pt x="22464" y="44789"/>
                  </a:lnTo>
                  <a:cubicBezTo>
                    <a:pt x="23366" y="48581"/>
                    <a:pt x="26755" y="51137"/>
                    <a:pt x="30490" y="51137"/>
                  </a:cubicBezTo>
                  <a:cubicBezTo>
                    <a:pt x="31119" y="51137"/>
                    <a:pt x="31758" y="51065"/>
                    <a:pt x="32396" y="50914"/>
                  </a:cubicBezTo>
                  <a:cubicBezTo>
                    <a:pt x="36833" y="49864"/>
                    <a:pt x="39576" y="45418"/>
                    <a:pt x="38526" y="40981"/>
                  </a:cubicBezTo>
                  <a:lnTo>
                    <a:pt x="36327" y="31699"/>
                  </a:lnTo>
                  <a:lnTo>
                    <a:pt x="45615" y="29499"/>
                  </a:lnTo>
                  <a:cubicBezTo>
                    <a:pt x="50046" y="28445"/>
                    <a:pt x="52788" y="23998"/>
                    <a:pt x="51740" y="19567"/>
                  </a:cubicBezTo>
                  <a:cubicBezTo>
                    <a:pt x="50842" y="15770"/>
                    <a:pt x="47455" y="13213"/>
                    <a:pt x="43716" y="13213"/>
                  </a:cubicBezTo>
                  <a:cubicBezTo>
                    <a:pt x="43086" y="13213"/>
                    <a:pt x="42447" y="13286"/>
                    <a:pt x="41807" y="13437"/>
                  </a:cubicBezTo>
                  <a:lnTo>
                    <a:pt x="32524" y="15637"/>
                  </a:lnTo>
                  <a:lnTo>
                    <a:pt x="30324" y="6348"/>
                  </a:lnTo>
                  <a:cubicBezTo>
                    <a:pt x="29422" y="2557"/>
                    <a:pt x="26034" y="1"/>
                    <a:pt x="22299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2"/>
            <p:cNvSpPr/>
            <p:nvPr/>
          </p:nvSpPr>
          <p:spPr>
            <a:xfrm>
              <a:off x="1097125" y="1927225"/>
              <a:ext cx="1121625" cy="868075"/>
            </a:xfrm>
            <a:custGeom>
              <a:rect b="b" l="l" r="r" t="t"/>
              <a:pathLst>
                <a:path extrusionOk="0" h="34723" w="44865">
                  <a:moveTo>
                    <a:pt x="14375" y="1"/>
                  </a:moveTo>
                  <a:cubicBezTo>
                    <a:pt x="13746" y="1"/>
                    <a:pt x="13108" y="73"/>
                    <a:pt x="12469" y="225"/>
                  </a:cubicBezTo>
                  <a:cubicBezTo>
                    <a:pt x="8033" y="1274"/>
                    <a:pt x="5290" y="5721"/>
                    <a:pt x="6339" y="10157"/>
                  </a:cubicBezTo>
                  <a:lnTo>
                    <a:pt x="8539" y="19439"/>
                  </a:lnTo>
                  <a:lnTo>
                    <a:pt x="1" y="21462"/>
                  </a:lnTo>
                  <a:cubicBezTo>
                    <a:pt x="6088" y="29711"/>
                    <a:pt x="15837" y="34723"/>
                    <a:pt x="26278" y="34723"/>
                  </a:cubicBezTo>
                  <a:cubicBezTo>
                    <a:pt x="27211" y="34723"/>
                    <a:pt x="28149" y="34683"/>
                    <a:pt x="29090" y="34602"/>
                  </a:cubicBezTo>
                  <a:lnTo>
                    <a:pt x="28403" y="31699"/>
                  </a:lnTo>
                  <a:lnTo>
                    <a:pt x="37691" y="29499"/>
                  </a:lnTo>
                  <a:cubicBezTo>
                    <a:pt x="42122" y="28445"/>
                    <a:pt x="44864" y="23998"/>
                    <a:pt x="43816" y="19567"/>
                  </a:cubicBezTo>
                  <a:cubicBezTo>
                    <a:pt x="42918" y="15770"/>
                    <a:pt x="39531" y="13213"/>
                    <a:pt x="35792" y="13213"/>
                  </a:cubicBezTo>
                  <a:cubicBezTo>
                    <a:pt x="35162" y="13213"/>
                    <a:pt x="34523" y="13286"/>
                    <a:pt x="33883" y="13437"/>
                  </a:cubicBezTo>
                  <a:lnTo>
                    <a:pt x="24600" y="15637"/>
                  </a:lnTo>
                  <a:lnTo>
                    <a:pt x="22400" y="6348"/>
                  </a:lnTo>
                  <a:cubicBezTo>
                    <a:pt x="21498" y="2557"/>
                    <a:pt x="18110" y="1"/>
                    <a:pt x="1437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3"/>
          <p:cNvSpPr txBox="1"/>
          <p:nvPr>
            <p:ph type="title"/>
          </p:nvPr>
        </p:nvSpPr>
        <p:spPr>
          <a:xfrm>
            <a:off x="725275" y="946475"/>
            <a:ext cx="2992200" cy="98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DATABASE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50" name="Google Shape;550;p33"/>
          <p:cNvSpPr txBox="1"/>
          <p:nvPr>
            <p:ph idx="1" type="subTitle"/>
          </p:nvPr>
        </p:nvSpPr>
        <p:spPr>
          <a:xfrm>
            <a:off x="725275" y="2038950"/>
            <a:ext cx="6442500" cy="26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Fuente: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www.kaggle.com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Luego de la limpieza realizada, la base de datos contiene 14773 filas y 11 columnas.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Listado de videojuegos con su género, plataforma, año de salida, publisher y ventas. </a:t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</a:endParaRPr>
          </a:p>
        </p:txBody>
      </p:sp>
      <p:grpSp>
        <p:nvGrpSpPr>
          <p:cNvPr id="551" name="Google Shape;551;p33"/>
          <p:cNvGrpSpPr/>
          <p:nvPr/>
        </p:nvGrpSpPr>
        <p:grpSpPr>
          <a:xfrm rot="1637668">
            <a:off x="5777627" y="626283"/>
            <a:ext cx="2842312" cy="1976906"/>
            <a:chOff x="164875" y="299500"/>
            <a:chExt cx="7355425" cy="5115900"/>
          </a:xfrm>
        </p:grpSpPr>
        <p:sp>
          <p:nvSpPr>
            <p:cNvPr id="552" name="Google Shape;552;p33"/>
            <p:cNvSpPr/>
            <p:nvPr/>
          </p:nvSpPr>
          <p:spPr>
            <a:xfrm>
              <a:off x="1356375" y="670525"/>
              <a:ext cx="3923175" cy="2683600"/>
            </a:xfrm>
            <a:custGeom>
              <a:rect b="b" l="l" r="r" t="t"/>
              <a:pathLst>
                <a:path extrusionOk="0" h="107344" w="156927">
                  <a:moveTo>
                    <a:pt x="139314" y="0"/>
                  </a:moveTo>
                  <a:lnTo>
                    <a:pt x="0" y="32997"/>
                  </a:lnTo>
                  <a:lnTo>
                    <a:pt x="17612" y="107344"/>
                  </a:lnTo>
                  <a:lnTo>
                    <a:pt x="156926" y="74340"/>
                  </a:lnTo>
                  <a:lnTo>
                    <a:pt x="139314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2364775" y="803500"/>
              <a:ext cx="1913000" cy="453100"/>
            </a:xfrm>
            <a:custGeom>
              <a:rect b="b" l="l" r="r" t="t"/>
              <a:pathLst>
                <a:path extrusionOk="0" h="18124" w="76520">
                  <a:moveTo>
                    <a:pt x="76520" y="1"/>
                  </a:moveTo>
                  <a:lnTo>
                    <a:pt x="0" y="18124"/>
                  </a:lnTo>
                  <a:lnTo>
                    <a:pt x="0" y="18124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2364775" y="803500"/>
              <a:ext cx="1961200" cy="1505475"/>
            </a:xfrm>
            <a:custGeom>
              <a:rect b="b" l="l" r="r" t="t"/>
              <a:pathLst>
                <a:path extrusionOk="0" h="60219" w="78448">
                  <a:moveTo>
                    <a:pt x="76520" y="1"/>
                  </a:moveTo>
                  <a:lnTo>
                    <a:pt x="0" y="18124"/>
                  </a:lnTo>
                  <a:cubicBezTo>
                    <a:pt x="4070" y="21085"/>
                    <a:pt x="8229" y="24308"/>
                    <a:pt x="12410" y="27817"/>
                  </a:cubicBezTo>
                  <a:cubicBezTo>
                    <a:pt x="31268" y="43618"/>
                    <a:pt x="49295" y="59605"/>
                    <a:pt x="75104" y="60219"/>
                  </a:cubicBezTo>
                  <a:cubicBezTo>
                    <a:pt x="72440" y="56122"/>
                    <a:pt x="70427" y="51505"/>
                    <a:pt x="69234" y="46484"/>
                  </a:cubicBezTo>
                  <a:cubicBezTo>
                    <a:pt x="65911" y="32439"/>
                    <a:pt x="69778" y="18374"/>
                    <a:pt x="78447" y="8154"/>
                  </a:cubicBezTo>
                  <a:lnTo>
                    <a:pt x="76520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803575" y="1149050"/>
              <a:ext cx="985550" cy="419075"/>
            </a:xfrm>
            <a:custGeom>
              <a:rect b="b" l="l" r="r" t="t"/>
              <a:pathLst>
                <a:path extrusionOk="0" h="16763" w="39422">
                  <a:moveTo>
                    <a:pt x="34870" y="1"/>
                  </a:moveTo>
                  <a:cubicBezTo>
                    <a:pt x="34588" y="1"/>
                    <a:pt x="34301" y="33"/>
                    <a:pt x="34015" y="101"/>
                  </a:cubicBezTo>
                  <a:lnTo>
                    <a:pt x="3211" y="7401"/>
                  </a:lnTo>
                  <a:cubicBezTo>
                    <a:pt x="1225" y="7870"/>
                    <a:pt x="0" y="9857"/>
                    <a:pt x="469" y="11838"/>
                  </a:cubicBezTo>
                  <a:lnTo>
                    <a:pt x="964" y="13925"/>
                  </a:lnTo>
                  <a:cubicBezTo>
                    <a:pt x="1365" y="15621"/>
                    <a:pt x="2878" y="16763"/>
                    <a:pt x="4551" y="16763"/>
                  </a:cubicBezTo>
                  <a:cubicBezTo>
                    <a:pt x="4833" y="16763"/>
                    <a:pt x="5119" y="16731"/>
                    <a:pt x="5406" y="16663"/>
                  </a:cubicBezTo>
                  <a:lnTo>
                    <a:pt x="36209" y="9367"/>
                  </a:lnTo>
                  <a:cubicBezTo>
                    <a:pt x="38195" y="8898"/>
                    <a:pt x="39421" y="6907"/>
                    <a:pt x="38952" y="4926"/>
                  </a:cubicBezTo>
                  <a:lnTo>
                    <a:pt x="38456" y="2844"/>
                  </a:lnTo>
                  <a:cubicBezTo>
                    <a:pt x="38056" y="1143"/>
                    <a:pt x="36543" y="1"/>
                    <a:pt x="34870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4303200" y="299500"/>
              <a:ext cx="1004175" cy="455775"/>
            </a:xfrm>
            <a:custGeom>
              <a:rect b="b" l="l" r="r" t="t"/>
              <a:pathLst>
                <a:path extrusionOk="0" h="18231" w="40167">
                  <a:moveTo>
                    <a:pt x="37918" y="1"/>
                  </a:moveTo>
                  <a:cubicBezTo>
                    <a:pt x="37911" y="1"/>
                    <a:pt x="37904" y="2"/>
                    <a:pt x="37898" y="3"/>
                  </a:cubicBezTo>
                  <a:lnTo>
                    <a:pt x="75" y="8962"/>
                  </a:lnTo>
                  <a:cubicBezTo>
                    <a:pt x="32" y="8972"/>
                    <a:pt x="0" y="9019"/>
                    <a:pt x="11" y="9063"/>
                  </a:cubicBezTo>
                  <a:lnTo>
                    <a:pt x="2168" y="18164"/>
                  </a:lnTo>
                  <a:cubicBezTo>
                    <a:pt x="2177" y="18205"/>
                    <a:pt x="2213" y="18231"/>
                    <a:pt x="2250" y="18231"/>
                  </a:cubicBezTo>
                  <a:cubicBezTo>
                    <a:pt x="2257" y="18231"/>
                    <a:pt x="2263" y="18230"/>
                    <a:pt x="2269" y="18228"/>
                  </a:cubicBezTo>
                  <a:lnTo>
                    <a:pt x="40091" y="9270"/>
                  </a:lnTo>
                  <a:cubicBezTo>
                    <a:pt x="40140" y="9260"/>
                    <a:pt x="40166" y="9211"/>
                    <a:pt x="40155" y="9169"/>
                  </a:cubicBezTo>
                  <a:lnTo>
                    <a:pt x="37999" y="67"/>
                  </a:lnTo>
                  <a:cubicBezTo>
                    <a:pt x="37990" y="26"/>
                    <a:pt x="37957" y="1"/>
                    <a:pt x="37918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761775" y="1209225"/>
              <a:ext cx="1231050" cy="767875"/>
            </a:xfrm>
            <a:custGeom>
              <a:rect b="b" l="l" r="r" t="t"/>
              <a:pathLst>
                <a:path extrusionOk="0" h="30715" w="49242">
                  <a:moveTo>
                    <a:pt x="40517" y="1"/>
                  </a:moveTo>
                  <a:cubicBezTo>
                    <a:pt x="40103" y="1"/>
                    <a:pt x="39681" y="49"/>
                    <a:pt x="39260" y="149"/>
                  </a:cubicBezTo>
                  <a:lnTo>
                    <a:pt x="4713" y="8329"/>
                  </a:lnTo>
                  <a:cubicBezTo>
                    <a:pt x="1800" y="9021"/>
                    <a:pt x="0" y="11940"/>
                    <a:pt x="687" y="14853"/>
                  </a:cubicBezTo>
                  <a:lnTo>
                    <a:pt x="3462" y="26543"/>
                  </a:lnTo>
                  <a:cubicBezTo>
                    <a:pt x="4049" y="29037"/>
                    <a:pt x="6274" y="30715"/>
                    <a:pt x="8730" y="30715"/>
                  </a:cubicBezTo>
                  <a:cubicBezTo>
                    <a:pt x="9143" y="30715"/>
                    <a:pt x="9562" y="30668"/>
                    <a:pt x="9980" y="30569"/>
                  </a:cubicBezTo>
                  <a:lnTo>
                    <a:pt x="44528" y="22382"/>
                  </a:lnTo>
                  <a:cubicBezTo>
                    <a:pt x="47441" y="21696"/>
                    <a:pt x="49241" y="18778"/>
                    <a:pt x="48549" y="15864"/>
                  </a:cubicBezTo>
                  <a:lnTo>
                    <a:pt x="45779" y="4169"/>
                  </a:lnTo>
                  <a:cubicBezTo>
                    <a:pt x="45192" y="1678"/>
                    <a:pt x="42968" y="1"/>
                    <a:pt x="4051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235175" y="356200"/>
              <a:ext cx="1258325" cy="821825"/>
            </a:xfrm>
            <a:custGeom>
              <a:rect b="b" l="l" r="r" t="t"/>
              <a:pathLst>
                <a:path extrusionOk="0" h="32873" w="50333">
                  <a:moveTo>
                    <a:pt x="44986" y="1"/>
                  </a:moveTo>
                  <a:cubicBezTo>
                    <a:pt x="44977" y="1"/>
                    <a:pt x="44968" y="2"/>
                    <a:pt x="44959" y="4"/>
                  </a:cubicBezTo>
                  <a:lnTo>
                    <a:pt x="106" y="10629"/>
                  </a:lnTo>
                  <a:cubicBezTo>
                    <a:pt x="42" y="10644"/>
                    <a:pt x="0" y="10714"/>
                    <a:pt x="16" y="10777"/>
                  </a:cubicBezTo>
                  <a:lnTo>
                    <a:pt x="5229" y="32778"/>
                  </a:lnTo>
                  <a:cubicBezTo>
                    <a:pt x="5243" y="32833"/>
                    <a:pt x="5293" y="32872"/>
                    <a:pt x="5347" y="32872"/>
                  </a:cubicBezTo>
                  <a:cubicBezTo>
                    <a:pt x="5356" y="32872"/>
                    <a:pt x="5365" y="32871"/>
                    <a:pt x="5374" y="32869"/>
                  </a:cubicBezTo>
                  <a:lnTo>
                    <a:pt x="50225" y="22244"/>
                  </a:lnTo>
                  <a:cubicBezTo>
                    <a:pt x="50289" y="22228"/>
                    <a:pt x="50333" y="22159"/>
                    <a:pt x="50316" y="22095"/>
                  </a:cubicBezTo>
                  <a:lnTo>
                    <a:pt x="45108" y="100"/>
                  </a:lnTo>
                  <a:cubicBezTo>
                    <a:pt x="45094" y="40"/>
                    <a:pt x="45041" y="1"/>
                    <a:pt x="44986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4320100" y="945500"/>
              <a:ext cx="3200200" cy="3120850"/>
            </a:xfrm>
            <a:custGeom>
              <a:rect b="b" l="l" r="r" t="t"/>
              <a:pathLst>
                <a:path extrusionOk="0" h="124834" w="128008">
                  <a:moveTo>
                    <a:pt x="36869" y="1"/>
                  </a:moveTo>
                  <a:cubicBezTo>
                    <a:pt x="28665" y="1"/>
                    <a:pt x="20445" y="3011"/>
                    <a:pt x="14007" y="9084"/>
                  </a:cubicBezTo>
                  <a:cubicBezTo>
                    <a:pt x="618" y="21711"/>
                    <a:pt x="1" y="42805"/>
                    <a:pt x="12627" y="56194"/>
                  </a:cubicBezTo>
                  <a:lnTo>
                    <a:pt x="67509" y="114377"/>
                  </a:lnTo>
                  <a:cubicBezTo>
                    <a:pt x="74066" y="121327"/>
                    <a:pt x="82902" y="124834"/>
                    <a:pt x="91757" y="124834"/>
                  </a:cubicBezTo>
                  <a:cubicBezTo>
                    <a:pt x="99960" y="124834"/>
                    <a:pt x="108180" y="121823"/>
                    <a:pt x="114619" y="115751"/>
                  </a:cubicBezTo>
                  <a:cubicBezTo>
                    <a:pt x="128008" y="103124"/>
                    <a:pt x="122699" y="85842"/>
                    <a:pt x="110072" y="72453"/>
                  </a:cubicBezTo>
                  <a:lnTo>
                    <a:pt x="61118" y="10458"/>
                  </a:lnTo>
                  <a:cubicBezTo>
                    <a:pt x="54560" y="3508"/>
                    <a:pt x="45724" y="1"/>
                    <a:pt x="3686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6123350" y="3906750"/>
              <a:ext cx="316800" cy="141325"/>
            </a:xfrm>
            <a:custGeom>
              <a:rect b="b" l="l" r="r" t="t"/>
              <a:pathLst>
                <a:path extrusionOk="0" h="5653" w="12672">
                  <a:moveTo>
                    <a:pt x="0" y="1"/>
                  </a:moveTo>
                  <a:lnTo>
                    <a:pt x="0" y="1"/>
                  </a:lnTo>
                  <a:cubicBezTo>
                    <a:pt x="3851" y="2813"/>
                    <a:pt x="8176" y="4700"/>
                    <a:pt x="12671" y="5652"/>
                  </a:cubicBezTo>
                  <a:cubicBezTo>
                    <a:pt x="8182" y="4700"/>
                    <a:pt x="3851" y="2813"/>
                    <a:pt x="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5061025" y="2796900"/>
              <a:ext cx="2371950" cy="1269375"/>
            </a:xfrm>
            <a:custGeom>
              <a:rect b="b" l="l" r="r" t="t"/>
              <a:pathLst>
                <a:path extrusionOk="0" h="50775" w="94878">
                  <a:moveTo>
                    <a:pt x="9203" y="0"/>
                  </a:moveTo>
                  <a:cubicBezTo>
                    <a:pt x="7398" y="224"/>
                    <a:pt x="5598" y="336"/>
                    <a:pt x="3814" y="336"/>
                  </a:cubicBezTo>
                  <a:cubicBezTo>
                    <a:pt x="2536" y="336"/>
                    <a:pt x="1263" y="277"/>
                    <a:pt x="0" y="166"/>
                  </a:cubicBezTo>
                  <a:lnTo>
                    <a:pt x="0" y="166"/>
                  </a:lnTo>
                  <a:lnTo>
                    <a:pt x="37872" y="40321"/>
                  </a:lnTo>
                  <a:cubicBezTo>
                    <a:pt x="39310" y="41839"/>
                    <a:pt x="40849" y="43197"/>
                    <a:pt x="42478" y="44384"/>
                  </a:cubicBezTo>
                  <a:cubicBezTo>
                    <a:pt x="46333" y="47202"/>
                    <a:pt x="50669" y="49093"/>
                    <a:pt x="55164" y="50046"/>
                  </a:cubicBezTo>
                  <a:cubicBezTo>
                    <a:pt x="57453" y="50536"/>
                    <a:pt x="59786" y="50775"/>
                    <a:pt x="62119" y="50775"/>
                  </a:cubicBezTo>
                  <a:cubicBezTo>
                    <a:pt x="70326" y="50775"/>
                    <a:pt x="78543" y="47766"/>
                    <a:pt x="84982" y="41695"/>
                  </a:cubicBezTo>
                  <a:cubicBezTo>
                    <a:pt x="85759" y="40960"/>
                    <a:pt x="86474" y="40215"/>
                    <a:pt x="87128" y="39448"/>
                  </a:cubicBezTo>
                  <a:lnTo>
                    <a:pt x="87133" y="39448"/>
                  </a:lnTo>
                  <a:cubicBezTo>
                    <a:pt x="87133" y="39443"/>
                    <a:pt x="87139" y="39438"/>
                    <a:pt x="87139" y="39431"/>
                  </a:cubicBezTo>
                  <a:cubicBezTo>
                    <a:pt x="94878" y="30388"/>
                    <a:pt x="94067" y="19381"/>
                    <a:pt x="88433" y="9188"/>
                  </a:cubicBezTo>
                  <a:lnTo>
                    <a:pt x="88433" y="9188"/>
                  </a:lnTo>
                  <a:cubicBezTo>
                    <a:pt x="77446" y="11158"/>
                    <a:pt x="65677" y="15018"/>
                    <a:pt x="52800" y="16686"/>
                  </a:cubicBezTo>
                  <a:cubicBezTo>
                    <a:pt x="51254" y="16883"/>
                    <a:pt x="49710" y="16979"/>
                    <a:pt x="48176" y="16979"/>
                  </a:cubicBezTo>
                  <a:cubicBezTo>
                    <a:pt x="33574" y="16979"/>
                    <a:pt x="19504" y="8410"/>
                    <a:pt x="920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956750" y="622775"/>
              <a:ext cx="2401100" cy="2182525"/>
            </a:xfrm>
            <a:custGeom>
              <a:rect b="b" l="l" r="r" t="t"/>
              <a:pathLst>
                <a:path extrusionOk="0" h="87301" w="96044">
                  <a:moveTo>
                    <a:pt x="48058" y="1"/>
                  </a:moveTo>
                  <a:cubicBezTo>
                    <a:pt x="44728" y="1"/>
                    <a:pt x="41344" y="384"/>
                    <a:pt x="37962" y="1186"/>
                  </a:cubicBezTo>
                  <a:cubicBezTo>
                    <a:pt x="14508" y="6740"/>
                    <a:pt x="1" y="30258"/>
                    <a:pt x="5555" y="53713"/>
                  </a:cubicBezTo>
                  <a:cubicBezTo>
                    <a:pt x="10309" y="73779"/>
                    <a:pt x="28216" y="87300"/>
                    <a:pt x="47981" y="87300"/>
                  </a:cubicBezTo>
                  <a:cubicBezTo>
                    <a:pt x="51314" y="87300"/>
                    <a:pt x="54699" y="86916"/>
                    <a:pt x="58083" y="86114"/>
                  </a:cubicBezTo>
                  <a:cubicBezTo>
                    <a:pt x="81537" y="80559"/>
                    <a:pt x="96044" y="57046"/>
                    <a:pt x="90489" y="33592"/>
                  </a:cubicBezTo>
                  <a:cubicBezTo>
                    <a:pt x="85735" y="13520"/>
                    <a:pt x="67825" y="1"/>
                    <a:pt x="4805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958225" y="622775"/>
              <a:ext cx="2331725" cy="1985400"/>
            </a:xfrm>
            <a:custGeom>
              <a:rect b="b" l="l" r="r" t="t"/>
              <a:pathLst>
                <a:path extrusionOk="0" h="79416" w="93269">
                  <a:moveTo>
                    <a:pt x="47997" y="0"/>
                  </a:moveTo>
                  <a:cubicBezTo>
                    <a:pt x="44667" y="0"/>
                    <a:pt x="41284" y="384"/>
                    <a:pt x="37903" y="1186"/>
                  </a:cubicBezTo>
                  <a:cubicBezTo>
                    <a:pt x="14497" y="6729"/>
                    <a:pt x="0" y="30168"/>
                    <a:pt x="5470" y="53573"/>
                  </a:cubicBezTo>
                  <a:cubicBezTo>
                    <a:pt x="12477" y="69296"/>
                    <a:pt x="28179" y="79415"/>
                    <a:pt x="45277" y="79415"/>
                  </a:cubicBezTo>
                  <a:cubicBezTo>
                    <a:pt x="48605" y="79415"/>
                    <a:pt x="51986" y="79032"/>
                    <a:pt x="55366" y="78231"/>
                  </a:cubicBezTo>
                  <a:cubicBezTo>
                    <a:pt x="78772" y="72688"/>
                    <a:pt x="93269" y="49249"/>
                    <a:pt x="87800" y="25844"/>
                  </a:cubicBezTo>
                  <a:cubicBezTo>
                    <a:pt x="80792" y="10122"/>
                    <a:pt x="65092" y="0"/>
                    <a:pt x="479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4778650" y="949000"/>
              <a:ext cx="486775" cy="442500"/>
            </a:xfrm>
            <a:custGeom>
              <a:rect b="b" l="l" r="r" t="t"/>
              <a:pathLst>
                <a:path extrusionOk="0" h="17700" w="19471">
                  <a:moveTo>
                    <a:pt x="9749" y="0"/>
                  </a:moveTo>
                  <a:cubicBezTo>
                    <a:pt x="9072" y="0"/>
                    <a:pt x="8384" y="79"/>
                    <a:pt x="7696" y="242"/>
                  </a:cubicBezTo>
                  <a:cubicBezTo>
                    <a:pt x="2940" y="1365"/>
                    <a:pt x="0" y="6132"/>
                    <a:pt x="1124" y="10888"/>
                  </a:cubicBezTo>
                  <a:cubicBezTo>
                    <a:pt x="2090" y="14959"/>
                    <a:pt x="5722" y="17699"/>
                    <a:pt x="9731" y="17699"/>
                  </a:cubicBezTo>
                  <a:cubicBezTo>
                    <a:pt x="10405" y="17699"/>
                    <a:pt x="11090" y="17622"/>
                    <a:pt x="11774" y="17460"/>
                  </a:cubicBezTo>
                  <a:cubicBezTo>
                    <a:pt x="16530" y="16330"/>
                    <a:pt x="19470" y="11564"/>
                    <a:pt x="18342" y="6808"/>
                  </a:cubicBezTo>
                  <a:cubicBezTo>
                    <a:pt x="17381" y="2740"/>
                    <a:pt x="13754" y="0"/>
                    <a:pt x="9749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4985275" y="1821400"/>
              <a:ext cx="486800" cy="442475"/>
            </a:xfrm>
            <a:custGeom>
              <a:rect b="b" l="l" r="r" t="t"/>
              <a:pathLst>
                <a:path extrusionOk="0" h="17699" w="19472">
                  <a:moveTo>
                    <a:pt x="9740" y="0"/>
                  </a:moveTo>
                  <a:cubicBezTo>
                    <a:pt x="9065" y="0"/>
                    <a:pt x="8380" y="78"/>
                    <a:pt x="7695" y="240"/>
                  </a:cubicBezTo>
                  <a:cubicBezTo>
                    <a:pt x="2941" y="1368"/>
                    <a:pt x="1" y="6134"/>
                    <a:pt x="1130" y="10890"/>
                  </a:cubicBezTo>
                  <a:cubicBezTo>
                    <a:pt x="2091" y="14959"/>
                    <a:pt x="5718" y="17699"/>
                    <a:pt x="9724" y="17699"/>
                  </a:cubicBezTo>
                  <a:cubicBezTo>
                    <a:pt x="10401" y="17699"/>
                    <a:pt x="11088" y="17621"/>
                    <a:pt x="11775" y="17458"/>
                  </a:cubicBezTo>
                  <a:cubicBezTo>
                    <a:pt x="16531" y="16333"/>
                    <a:pt x="19471" y="11567"/>
                    <a:pt x="18348" y="6811"/>
                  </a:cubicBezTo>
                  <a:cubicBezTo>
                    <a:pt x="17380" y="2740"/>
                    <a:pt x="13749" y="0"/>
                    <a:pt x="9740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4445775" y="1488525"/>
              <a:ext cx="486800" cy="442475"/>
            </a:xfrm>
            <a:custGeom>
              <a:rect b="b" l="l" r="r" t="t"/>
              <a:pathLst>
                <a:path extrusionOk="0" h="17699" w="19472">
                  <a:moveTo>
                    <a:pt x="9739" y="1"/>
                  </a:moveTo>
                  <a:cubicBezTo>
                    <a:pt x="9065" y="1"/>
                    <a:pt x="8380" y="78"/>
                    <a:pt x="7696" y="240"/>
                  </a:cubicBezTo>
                  <a:cubicBezTo>
                    <a:pt x="2940" y="1369"/>
                    <a:pt x="1" y="6136"/>
                    <a:pt x="1124" y="10891"/>
                  </a:cubicBezTo>
                  <a:cubicBezTo>
                    <a:pt x="2086" y="14956"/>
                    <a:pt x="5719" y="17699"/>
                    <a:pt x="9724" y="17699"/>
                  </a:cubicBezTo>
                  <a:cubicBezTo>
                    <a:pt x="10399" y="17699"/>
                    <a:pt x="11085" y="17621"/>
                    <a:pt x="11771" y="17458"/>
                  </a:cubicBezTo>
                  <a:cubicBezTo>
                    <a:pt x="16526" y="16335"/>
                    <a:pt x="19472" y="11562"/>
                    <a:pt x="18342" y="6812"/>
                  </a:cubicBezTo>
                  <a:cubicBezTo>
                    <a:pt x="17380" y="2741"/>
                    <a:pt x="13746" y="1"/>
                    <a:pt x="9739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318125" y="1281850"/>
              <a:ext cx="486800" cy="442475"/>
            </a:xfrm>
            <a:custGeom>
              <a:rect b="b" l="l" r="r" t="t"/>
              <a:pathLst>
                <a:path extrusionOk="0" h="17699" w="19472">
                  <a:moveTo>
                    <a:pt x="9748" y="0"/>
                  </a:moveTo>
                  <a:cubicBezTo>
                    <a:pt x="9073" y="0"/>
                    <a:pt x="8387" y="78"/>
                    <a:pt x="7701" y="241"/>
                  </a:cubicBezTo>
                  <a:cubicBezTo>
                    <a:pt x="2945" y="1366"/>
                    <a:pt x="0" y="6132"/>
                    <a:pt x="1130" y="10888"/>
                  </a:cubicBezTo>
                  <a:cubicBezTo>
                    <a:pt x="2092" y="14958"/>
                    <a:pt x="5727" y="17699"/>
                    <a:pt x="9733" y="17699"/>
                  </a:cubicBezTo>
                  <a:cubicBezTo>
                    <a:pt x="10407" y="17699"/>
                    <a:pt x="11092" y="17621"/>
                    <a:pt x="11776" y="17459"/>
                  </a:cubicBezTo>
                  <a:cubicBezTo>
                    <a:pt x="16532" y="16331"/>
                    <a:pt x="19472" y="11564"/>
                    <a:pt x="18347" y="6808"/>
                  </a:cubicBezTo>
                  <a:cubicBezTo>
                    <a:pt x="17386" y="2743"/>
                    <a:pt x="13753" y="0"/>
                    <a:pt x="9748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4922175" y="948900"/>
              <a:ext cx="100000" cy="23875"/>
            </a:xfrm>
            <a:custGeom>
              <a:rect b="b" l="l" r="r" t="t"/>
              <a:pathLst>
                <a:path extrusionOk="0" h="955" w="4000">
                  <a:moveTo>
                    <a:pt x="4000" y="1"/>
                  </a:moveTo>
                  <a:cubicBezTo>
                    <a:pt x="3324" y="1"/>
                    <a:pt x="2641" y="81"/>
                    <a:pt x="1955" y="241"/>
                  </a:cubicBezTo>
                  <a:cubicBezTo>
                    <a:pt x="1273" y="404"/>
                    <a:pt x="630" y="640"/>
                    <a:pt x="27" y="941"/>
                  </a:cubicBezTo>
                  <a:lnTo>
                    <a:pt x="27" y="941"/>
                  </a:lnTo>
                  <a:cubicBezTo>
                    <a:pt x="630" y="640"/>
                    <a:pt x="1273" y="404"/>
                    <a:pt x="1955" y="246"/>
                  </a:cubicBezTo>
                  <a:cubicBezTo>
                    <a:pt x="2641" y="81"/>
                    <a:pt x="3329" y="1"/>
                    <a:pt x="4000" y="1"/>
                  </a:cubicBezTo>
                  <a:close/>
                  <a:moveTo>
                    <a:pt x="11" y="949"/>
                  </a:moveTo>
                  <a:cubicBezTo>
                    <a:pt x="6" y="949"/>
                    <a:pt x="6" y="954"/>
                    <a:pt x="1" y="954"/>
                  </a:cubicBezTo>
                  <a:cubicBezTo>
                    <a:pt x="6" y="954"/>
                    <a:pt x="6" y="954"/>
                    <a:pt x="11" y="949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4814975" y="948900"/>
              <a:ext cx="429150" cy="278575"/>
            </a:xfrm>
            <a:custGeom>
              <a:rect b="b" l="l" r="r" t="t"/>
              <a:pathLst>
                <a:path extrusionOk="0" h="11143" w="17166">
                  <a:moveTo>
                    <a:pt x="8288" y="1"/>
                  </a:moveTo>
                  <a:cubicBezTo>
                    <a:pt x="7617" y="1"/>
                    <a:pt x="6929" y="81"/>
                    <a:pt x="6243" y="246"/>
                  </a:cubicBezTo>
                  <a:cubicBezTo>
                    <a:pt x="5555" y="406"/>
                    <a:pt x="4906" y="645"/>
                    <a:pt x="4299" y="949"/>
                  </a:cubicBezTo>
                  <a:cubicBezTo>
                    <a:pt x="4294" y="949"/>
                    <a:pt x="4294" y="954"/>
                    <a:pt x="4289" y="954"/>
                  </a:cubicBezTo>
                  <a:cubicBezTo>
                    <a:pt x="4282" y="959"/>
                    <a:pt x="4277" y="959"/>
                    <a:pt x="4272" y="964"/>
                  </a:cubicBezTo>
                  <a:cubicBezTo>
                    <a:pt x="2275" y="1977"/>
                    <a:pt x="767" y="3702"/>
                    <a:pt x="0" y="5742"/>
                  </a:cubicBezTo>
                  <a:cubicBezTo>
                    <a:pt x="2775" y="9107"/>
                    <a:pt x="6956" y="11142"/>
                    <a:pt x="11414" y="11142"/>
                  </a:cubicBezTo>
                  <a:cubicBezTo>
                    <a:pt x="12543" y="11142"/>
                    <a:pt x="13688" y="11014"/>
                    <a:pt x="14833" y="10742"/>
                  </a:cubicBezTo>
                  <a:cubicBezTo>
                    <a:pt x="15594" y="10562"/>
                    <a:pt x="16324" y="10306"/>
                    <a:pt x="17027" y="10019"/>
                  </a:cubicBezTo>
                  <a:cubicBezTo>
                    <a:pt x="17166" y="8974"/>
                    <a:pt x="17149" y="7898"/>
                    <a:pt x="16889" y="6812"/>
                  </a:cubicBezTo>
                  <a:cubicBezTo>
                    <a:pt x="16825" y="6536"/>
                    <a:pt x="16751" y="6269"/>
                    <a:pt x="16660" y="6008"/>
                  </a:cubicBezTo>
                  <a:cubicBezTo>
                    <a:pt x="15749" y="3324"/>
                    <a:pt x="13645" y="1321"/>
                    <a:pt x="11088" y="464"/>
                  </a:cubicBezTo>
                  <a:cubicBezTo>
                    <a:pt x="10200" y="160"/>
                    <a:pt x="9257" y="1"/>
                    <a:pt x="82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498275" y="1281900"/>
              <a:ext cx="278700" cy="170725"/>
            </a:xfrm>
            <a:custGeom>
              <a:rect b="b" l="l" r="r" t="t"/>
              <a:pathLst>
                <a:path extrusionOk="0" h="6829" w="11148">
                  <a:moveTo>
                    <a:pt x="11147" y="6828"/>
                  </a:moveTo>
                  <a:lnTo>
                    <a:pt x="11147" y="6828"/>
                  </a:lnTo>
                  <a:lnTo>
                    <a:pt x="11147" y="6828"/>
                  </a:lnTo>
                  <a:close/>
                  <a:moveTo>
                    <a:pt x="2540" y="0"/>
                  </a:moveTo>
                  <a:cubicBezTo>
                    <a:pt x="1864" y="0"/>
                    <a:pt x="1178" y="74"/>
                    <a:pt x="495" y="239"/>
                  </a:cubicBezTo>
                  <a:cubicBezTo>
                    <a:pt x="325" y="278"/>
                    <a:pt x="160" y="325"/>
                    <a:pt x="0" y="373"/>
                  </a:cubicBezTo>
                  <a:cubicBezTo>
                    <a:pt x="160" y="325"/>
                    <a:pt x="325" y="278"/>
                    <a:pt x="495" y="239"/>
                  </a:cubicBezTo>
                  <a:cubicBezTo>
                    <a:pt x="1178" y="74"/>
                    <a:pt x="1864" y="0"/>
                    <a:pt x="2540" y="0"/>
                  </a:cubicBezTo>
                  <a:cubicBezTo>
                    <a:pt x="3275" y="0"/>
                    <a:pt x="3995" y="91"/>
                    <a:pt x="4693" y="266"/>
                  </a:cubicBezTo>
                  <a:cubicBezTo>
                    <a:pt x="3995" y="91"/>
                    <a:pt x="3275" y="0"/>
                    <a:pt x="254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358600" y="1281900"/>
              <a:ext cx="426625" cy="291975"/>
            </a:xfrm>
            <a:custGeom>
              <a:rect b="b" l="l" r="r" t="t"/>
              <a:pathLst>
                <a:path extrusionOk="0" h="11679" w="17065">
                  <a:moveTo>
                    <a:pt x="8127" y="0"/>
                  </a:moveTo>
                  <a:cubicBezTo>
                    <a:pt x="7451" y="0"/>
                    <a:pt x="6765" y="74"/>
                    <a:pt x="6082" y="239"/>
                  </a:cubicBezTo>
                  <a:cubicBezTo>
                    <a:pt x="5912" y="278"/>
                    <a:pt x="5747" y="325"/>
                    <a:pt x="5587" y="373"/>
                  </a:cubicBezTo>
                  <a:cubicBezTo>
                    <a:pt x="2983" y="1151"/>
                    <a:pt x="1001" y="3046"/>
                    <a:pt x="1" y="5400"/>
                  </a:cubicBezTo>
                  <a:cubicBezTo>
                    <a:pt x="2749" y="9289"/>
                    <a:pt x="7254" y="11679"/>
                    <a:pt x="12095" y="11679"/>
                  </a:cubicBezTo>
                  <a:cubicBezTo>
                    <a:pt x="13224" y="11679"/>
                    <a:pt x="14370" y="11551"/>
                    <a:pt x="15514" y="11280"/>
                  </a:cubicBezTo>
                  <a:cubicBezTo>
                    <a:pt x="15914" y="11184"/>
                    <a:pt x="16297" y="11066"/>
                    <a:pt x="16675" y="10939"/>
                  </a:cubicBezTo>
                  <a:cubicBezTo>
                    <a:pt x="17000" y="9629"/>
                    <a:pt x="17064" y="8234"/>
                    <a:pt x="16734" y="6828"/>
                  </a:cubicBezTo>
                  <a:cubicBezTo>
                    <a:pt x="16728" y="6817"/>
                    <a:pt x="16728" y="6811"/>
                    <a:pt x="16728" y="6806"/>
                  </a:cubicBezTo>
                  <a:cubicBezTo>
                    <a:pt x="15941" y="3483"/>
                    <a:pt x="13373" y="1050"/>
                    <a:pt x="10280" y="266"/>
                  </a:cubicBezTo>
                  <a:cubicBezTo>
                    <a:pt x="9582" y="91"/>
                    <a:pt x="8862" y="0"/>
                    <a:pt x="81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4689300" y="1488550"/>
              <a:ext cx="78850" cy="14650"/>
            </a:xfrm>
            <a:custGeom>
              <a:rect b="b" l="l" r="r" t="t"/>
              <a:pathLst>
                <a:path extrusionOk="0" h="586" w="3154">
                  <a:moveTo>
                    <a:pt x="0" y="0"/>
                  </a:moveTo>
                  <a:cubicBezTo>
                    <a:pt x="1097" y="0"/>
                    <a:pt x="2163" y="207"/>
                    <a:pt x="3154" y="585"/>
                  </a:cubicBezTo>
                  <a:cubicBezTo>
                    <a:pt x="2163" y="202"/>
                    <a:pt x="1097" y="0"/>
                    <a:pt x="0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4516625" y="1488550"/>
              <a:ext cx="396000" cy="278950"/>
            </a:xfrm>
            <a:custGeom>
              <a:rect b="b" l="l" r="r" t="t"/>
              <a:pathLst>
                <a:path extrusionOk="0" h="11158" w="15840">
                  <a:moveTo>
                    <a:pt x="6907" y="0"/>
                  </a:moveTo>
                  <a:cubicBezTo>
                    <a:pt x="6231" y="0"/>
                    <a:pt x="5544" y="79"/>
                    <a:pt x="4862" y="239"/>
                  </a:cubicBezTo>
                  <a:cubicBezTo>
                    <a:pt x="4766" y="261"/>
                    <a:pt x="4676" y="288"/>
                    <a:pt x="4585" y="308"/>
                  </a:cubicBezTo>
                  <a:cubicBezTo>
                    <a:pt x="2700" y="824"/>
                    <a:pt x="1140" y="1938"/>
                    <a:pt x="0" y="3371"/>
                  </a:cubicBezTo>
                  <a:cubicBezTo>
                    <a:pt x="2567" y="8142"/>
                    <a:pt x="7583" y="11157"/>
                    <a:pt x="13016" y="11157"/>
                  </a:cubicBezTo>
                  <a:cubicBezTo>
                    <a:pt x="13826" y="11157"/>
                    <a:pt x="14635" y="11088"/>
                    <a:pt x="15456" y="10954"/>
                  </a:cubicBezTo>
                  <a:cubicBezTo>
                    <a:pt x="15764" y="9697"/>
                    <a:pt x="15839" y="8366"/>
                    <a:pt x="15557" y="7023"/>
                  </a:cubicBezTo>
                  <a:cubicBezTo>
                    <a:pt x="15540" y="6949"/>
                    <a:pt x="15525" y="6880"/>
                    <a:pt x="15508" y="6811"/>
                  </a:cubicBezTo>
                  <a:cubicBezTo>
                    <a:pt x="15141" y="5256"/>
                    <a:pt x="14385" y="3898"/>
                    <a:pt x="13372" y="2812"/>
                  </a:cubicBezTo>
                  <a:cubicBezTo>
                    <a:pt x="12452" y="1827"/>
                    <a:pt x="11317" y="1065"/>
                    <a:pt x="10061" y="585"/>
                  </a:cubicBezTo>
                  <a:cubicBezTo>
                    <a:pt x="9070" y="207"/>
                    <a:pt x="8004" y="0"/>
                    <a:pt x="69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5177275" y="1821500"/>
              <a:ext cx="266700" cy="170600"/>
            </a:xfrm>
            <a:custGeom>
              <a:rect b="b" l="l" r="r" t="t"/>
              <a:pathLst>
                <a:path extrusionOk="0" h="6824" w="10668">
                  <a:moveTo>
                    <a:pt x="10668" y="6823"/>
                  </a:moveTo>
                  <a:lnTo>
                    <a:pt x="10668" y="6823"/>
                  </a:lnTo>
                  <a:lnTo>
                    <a:pt x="10668" y="6823"/>
                  </a:lnTo>
                  <a:close/>
                  <a:moveTo>
                    <a:pt x="5" y="241"/>
                  </a:moveTo>
                  <a:lnTo>
                    <a:pt x="0" y="241"/>
                  </a:lnTo>
                  <a:lnTo>
                    <a:pt x="5" y="241"/>
                  </a:lnTo>
                  <a:close/>
                  <a:moveTo>
                    <a:pt x="1763" y="0"/>
                  </a:moveTo>
                  <a:cubicBezTo>
                    <a:pt x="1198" y="22"/>
                    <a:pt x="629" y="96"/>
                    <a:pt x="59" y="230"/>
                  </a:cubicBezTo>
                  <a:cubicBezTo>
                    <a:pt x="629" y="96"/>
                    <a:pt x="1198" y="22"/>
                    <a:pt x="1763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5036675" y="1821375"/>
              <a:ext cx="415175" cy="282300"/>
            </a:xfrm>
            <a:custGeom>
              <a:rect b="b" l="l" r="r" t="t"/>
              <a:pathLst>
                <a:path extrusionOk="0" h="11292" w="16607">
                  <a:moveTo>
                    <a:pt x="7691" y="0"/>
                  </a:moveTo>
                  <a:cubicBezTo>
                    <a:pt x="7589" y="0"/>
                    <a:pt x="7488" y="5"/>
                    <a:pt x="7387" y="5"/>
                  </a:cubicBezTo>
                  <a:cubicBezTo>
                    <a:pt x="6822" y="27"/>
                    <a:pt x="6253" y="101"/>
                    <a:pt x="5683" y="235"/>
                  </a:cubicBezTo>
                  <a:cubicBezTo>
                    <a:pt x="5666" y="235"/>
                    <a:pt x="5656" y="241"/>
                    <a:pt x="5639" y="241"/>
                  </a:cubicBezTo>
                  <a:cubicBezTo>
                    <a:pt x="5634" y="246"/>
                    <a:pt x="5629" y="246"/>
                    <a:pt x="5629" y="246"/>
                  </a:cubicBezTo>
                  <a:lnTo>
                    <a:pt x="5624" y="246"/>
                  </a:lnTo>
                  <a:cubicBezTo>
                    <a:pt x="3137" y="843"/>
                    <a:pt x="1166" y="2445"/>
                    <a:pt x="0" y="4511"/>
                  </a:cubicBezTo>
                  <a:cubicBezTo>
                    <a:pt x="2706" y="8692"/>
                    <a:pt x="7382" y="11292"/>
                    <a:pt x="12420" y="11292"/>
                  </a:cubicBezTo>
                  <a:cubicBezTo>
                    <a:pt x="13549" y="11292"/>
                    <a:pt x="14694" y="11157"/>
                    <a:pt x="15839" y="10886"/>
                  </a:cubicBezTo>
                  <a:cubicBezTo>
                    <a:pt x="15993" y="10849"/>
                    <a:pt x="16137" y="10796"/>
                    <a:pt x="16292" y="10759"/>
                  </a:cubicBezTo>
                  <a:cubicBezTo>
                    <a:pt x="16568" y="9496"/>
                    <a:pt x="16606" y="8170"/>
                    <a:pt x="16292" y="6828"/>
                  </a:cubicBezTo>
                  <a:lnTo>
                    <a:pt x="16292" y="6812"/>
                  </a:lnTo>
                  <a:cubicBezTo>
                    <a:pt x="15328" y="2743"/>
                    <a:pt x="11695" y="0"/>
                    <a:pt x="7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4224100" y="2688400"/>
              <a:ext cx="382800" cy="91600"/>
            </a:xfrm>
            <a:custGeom>
              <a:rect b="b" l="l" r="r" t="t"/>
              <a:pathLst>
                <a:path extrusionOk="0" h="3664" w="15312">
                  <a:moveTo>
                    <a:pt x="15307" y="1"/>
                  </a:moveTo>
                  <a:lnTo>
                    <a:pt x="1" y="3627"/>
                  </a:lnTo>
                  <a:cubicBezTo>
                    <a:pt x="528" y="3654"/>
                    <a:pt x="1055" y="3664"/>
                    <a:pt x="1587" y="3664"/>
                  </a:cubicBezTo>
                  <a:cubicBezTo>
                    <a:pt x="4170" y="3664"/>
                    <a:pt x="6796" y="3366"/>
                    <a:pt x="9422" y="2742"/>
                  </a:cubicBezTo>
                  <a:cubicBezTo>
                    <a:pt x="11478" y="2258"/>
                    <a:pt x="13432" y="1572"/>
                    <a:pt x="15302" y="746"/>
                  </a:cubicBezTo>
                  <a:cubicBezTo>
                    <a:pt x="15312" y="501"/>
                    <a:pt x="15312" y="250"/>
                    <a:pt x="15307" y="1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3902175" y="2343550"/>
              <a:ext cx="704600" cy="435525"/>
            </a:xfrm>
            <a:custGeom>
              <a:rect b="b" l="l" r="r" t="t"/>
              <a:pathLst>
                <a:path extrusionOk="0" h="17421" w="28184">
                  <a:moveTo>
                    <a:pt x="14161" y="1"/>
                  </a:moveTo>
                  <a:cubicBezTo>
                    <a:pt x="13090" y="1"/>
                    <a:pt x="11999" y="124"/>
                    <a:pt x="10912" y="384"/>
                  </a:cubicBezTo>
                  <a:cubicBezTo>
                    <a:pt x="4373" y="1933"/>
                    <a:pt x="0" y="7819"/>
                    <a:pt x="107" y="14268"/>
                  </a:cubicBezTo>
                  <a:cubicBezTo>
                    <a:pt x="4069" y="16111"/>
                    <a:pt x="8399" y="17207"/>
                    <a:pt x="12878" y="17421"/>
                  </a:cubicBezTo>
                  <a:lnTo>
                    <a:pt x="28184" y="13795"/>
                  </a:lnTo>
                  <a:cubicBezTo>
                    <a:pt x="28179" y="13347"/>
                    <a:pt x="28152" y="12900"/>
                    <a:pt x="28103" y="12446"/>
                  </a:cubicBezTo>
                  <a:cubicBezTo>
                    <a:pt x="22804" y="9337"/>
                    <a:pt x="18161" y="5108"/>
                    <a:pt x="14550" y="6"/>
                  </a:cubicBezTo>
                  <a:cubicBezTo>
                    <a:pt x="14422" y="1"/>
                    <a:pt x="14294" y="1"/>
                    <a:pt x="14161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4265900" y="2343700"/>
              <a:ext cx="338875" cy="311025"/>
            </a:xfrm>
            <a:custGeom>
              <a:rect b="b" l="l" r="r" t="t"/>
              <a:pathLst>
                <a:path extrusionOk="0" h="12441" w="13555">
                  <a:moveTo>
                    <a:pt x="1" y="0"/>
                  </a:moveTo>
                  <a:lnTo>
                    <a:pt x="1" y="0"/>
                  </a:lnTo>
                  <a:cubicBezTo>
                    <a:pt x="3612" y="5102"/>
                    <a:pt x="8255" y="9331"/>
                    <a:pt x="13554" y="12440"/>
                  </a:cubicBezTo>
                  <a:cubicBezTo>
                    <a:pt x="13490" y="11897"/>
                    <a:pt x="13400" y="11354"/>
                    <a:pt x="13272" y="10811"/>
                  </a:cubicBezTo>
                  <a:cubicBezTo>
                    <a:pt x="11770" y="4479"/>
                    <a:pt x="6210" y="176"/>
                    <a:pt x="1" y="0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164875" y="1833225"/>
              <a:ext cx="2258900" cy="3582175"/>
            </a:xfrm>
            <a:custGeom>
              <a:rect b="b" l="l" r="r" t="t"/>
              <a:pathLst>
                <a:path extrusionOk="0" h="143287" w="90356">
                  <a:moveTo>
                    <a:pt x="53133" y="1"/>
                  </a:moveTo>
                  <a:cubicBezTo>
                    <a:pt x="38793" y="1"/>
                    <a:pt x="25551" y="9331"/>
                    <a:pt x="21224" y="23774"/>
                  </a:cubicBezTo>
                  <a:lnTo>
                    <a:pt x="5284" y="101140"/>
                  </a:lnTo>
                  <a:cubicBezTo>
                    <a:pt x="0" y="118768"/>
                    <a:pt x="3011" y="136598"/>
                    <a:pt x="20638" y="141876"/>
                  </a:cubicBezTo>
                  <a:cubicBezTo>
                    <a:pt x="23828" y="142831"/>
                    <a:pt x="27048" y="143287"/>
                    <a:pt x="30216" y="143287"/>
                  </a:cubicBezTo>
                  <a:cubicBezTo>
                    <a:pt x="44557" y="143287"/>
                    <a:pt x="57801" y="133957"/>
                    <a:pt x="62125" y="119513"/>
                  </a:cubicBezTo>
                  <a:lnTo>
                    <a:pt x="85073" y="42893"/>
                  </a:lnTo>
                  <a:cubicBezTo>
                    <a:pt x="90356" y="25266"/>
                    <a:pt x="80344" y="6689"/>
                    <a:pt x="62711" y="1412"/>
                  </a:cubicBezTo>
                  <a:cubicBezTo>
                    <a:pt x="59521" y="456"/>
                    <a:pt x="56300" y="1"/>
                    <a:pt x="53133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677225" y="5379050"/>
              <a:ext cx="950" cy="275"/>
            </a:xfrm>
            <a:custGeom>
              <a:rect b="b" l="l" r="r" t="t"/>
              <a:pathLst>
                <a:path extrusionOk="0" h="11" w="38">
                  <a:moveTo>
                    <a:pt x="0" y="1"/>
                  </a:moveTo>
                  <a:lnTo>
                    <a:pt x="0" y="1"/>
                  </a:lnTo>
                  <a:cubicBezTo>
                    <a:pt x="6" y="1"/>
                    <a:pt x="6" y="1"/>
                    <a:pt x="11" y="6"/>
                  </a:cubicBezTo>
                  <a:cubicBezTo>
                    <a:pt x="11" y="1"/>
                    <a:pt x="6" y="1"/>
                    <a:pt x="0" y="1"/>
                  </a:cubicBezTo>
                  <a:close/>
                  <a:moveTo>
                    <a:pt x="27" y="6"/>
                  </a:moveTo>
                  <a:cubicBezTo>
                    <a:pt x="27" y="11"/>
                    <a:pt x="32" y="11"/>
                    <a:pt x="38" y="11"/>
                  </a:cubicBezTo>
                  <a:cubicBezTo>
                    <a:pt x="32" y="11"/>
                    <a:pt x="27" y="6"/>
                    <a:pt x="27" y="6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226675" y="3499225"/>
              <a:ext cx="1887275" cy="1916175"/>
            </a:xfrm>
            <a:custGeom>
              <a:rect b="b" l="l" r="r" t="t"/>
              <a:pathLst>
                <a:path extrusionOk="0" h="76647" w="75491">
                  <a:moveTo>
                    <a:pt x="75491" y="1"/>
                  </a:moveTo>
                  <a:lnTo>
                    <a:pt x="75491" y="1"/>
                  </a:lnTo>
                  <a:cubicBezTo>
                    <a:pt x="72908" y="1592"/>
                    <a:pt x="70134" y="2934"/>
                    <a:pt x="67188" y="3979"/>
                  </a:cubicBezTo>
                  <a:cubicBezTo>
                    <a:pt x="61187" y="17394"/>
                    <a:pt x="51154" y="33046"/>
                    <a:pt x="35708" y="38447"/>
                  </a:cubicBezTo>
                  <a:cubicBezTo>
                    <a:pt x="23455" y="42734"/>
                    <a:pt x="11205" y="44560"/>
                    <a:pt x="500" y="47729"/>
                  </a:cubicBezTo>
                  <a:cubicBezTo>
                    <a:pt x="0" y="60271"/>
                    <a:pt x="4937" y="71146"/>
                    <a:pt x="17900" y="75157"/>
                  </a:cubicBezTo>
                  <a:cubicBezTo>
                    <a:pt x="17905" y="75157"/>
                    <a:pt x="17910" y="75162"/>
                    <a:pt x="17915" y="75162"/>
                  </a:cubicBezTo>
                  <a:lnTo>
                    <a:pt x="17921" y="75162"/>
                  </a:lnTo>
                  <a:cubicBezTo>
                    <a:pt x="17937" y="75167"/>
                    <a:pt x="17953" y="75172"/>
                    <a:pt x="17974" y="75177"/>
                  </a:cubicBezTo>
                  <a:lnTo>
                    <a:pt x="17979" y="75177"/>
                  </a:lnTo>
                  <a:cubicBezTo>
                    <a:pt x="17985" y="75182"/>
                    <a:pt x="17990" y="75182"/>
                    <a:pt x="17996" y="75182"/>
                  </a:cubicBezTo>
                  <a:lnTo>
                    <a:pt x="18001" y="75189"/>
                  </a:lnTo>
                  <a:cubicBezTo>
                    <a:pt x="18011" y="75189"/>
                    <a:pt x="18017" y="75194"/>
                    <a:pt x="18022" y="75194"/>
                  </a:cubicBezTo>
                  <a:cubicBezTo>
                    <a:pt x="18028" y="75194"/>
                    <a:pt x="18028" y="75194"/>
                    <a:pt x="18033" y="75199"/>
                  </a:cubicBezTo>
                  <a:lnTo>
                    <a:pt x="18049" y="75199"/>
                  </a:lnTo>
                  <a:cubicBezTo>
                    <a:pt x="18049" y="75204"/>
                    <a:pt x="18054" y="75204"/>
                    <a:pt x="18060" y="75204"/>
                  </a:cubicBezTo>
                  <a:cubicBezTo>
                    <a:pt x="18060" y="75204"/>
                    <a:pt x="18065" y="75204"/>
                    <a:pt x="18070" y="75209"/>
                  </a:cubicBezTo>
                  <a:lnTo>
                    <a:pt x="18086" y="75209"/>
                  </a:lnTo>
                  <a:cubicBezTo>
                    <a:pt x="18086" y="75214"/>
                    <a:pt x="18091" y="75214"/>
                    <a:pt x="18091" y="75214"/>
                  </a:cubicBezTo>
                  <a:cubicBezTo>
                    <a:pt x="18102" y="75214"/>
                    <a:pt x="18107" y="75220"/>
                    <a:pt x="18113" y="75220"/>
                  </a:cubicBezTo>
                  <a:cubicBezTo>
                    <a:pt x="18118" y="75220"/>
                    <a:pt x="18118" y="75220"/>
                    <a:pt x="18123" y="75226"/>
                  </a:cubicBezTo>
                  <a:lnTo>
                    <a:pt x="18139" y="75226"/>
                  </a:lnTo>
                  <a:cubicBezTo>
                    <a:pt x="18139" y="75231"/>
                    <a:pt x="18139" y="75231"/>
                    <a:pt x="18145" y="75231"/>
                  </a:cubicBezTo>
                  <a:cubicBezTo>
                    <a:pt x="18150" y="75231"/>
                    <a:pt x="18160" y="75236"/>
                    <a:pt x="18166" y="75236"/>
                  </a:cubicBezTo>
                  <a:cubicBezTo>
                    <a:pt x="21356" y="76189"/>
                    <a:pt x="24578" y="76647"/>
                    <a:pt x="27742" y="76647"/>
                  </a:cubicBezTo>
                  <a:cubicBezTo>
                    <a:pt x="29280" y="76647"/>
                    <a:pt x="30804" y="76541"/>
                    <a:pt x="32306" y="76327"/>
                  </a:cubicBezTo>
                  <a:cubicBezTo>
                    <a:pt x="44773" y="74592"/>
                    <a:pt x="55711" y="65831"/>
                    <a:pt x="59610" y="53013"/>
                  </a:cubicBezTo>
                  <a:cubicBezTo>
                    <a:pt x="59621" y="52981"/>
                    <a:pt x="59632" y="52949"/>
                    <a:pt x="59642" y="52917"/>
                  </a:cubicBezTo>
                  <a:cubicBezTo>
                    <a:pt x="59642" y="52910"/>
                    <a:pt x="59647" y="52900"/>
                    <a:pt x="59647" y="52895"/>
                  </a:cubicBezTo>
                  <a:cubicBezTo>
                    <a:pt x="59647" y="52890"/>
                    <a:pt x="59653" y="52878"/>
                    <a:pt x="59653" y="52873"/>
                  </a:cubicBezTo>
                  <a:lnTo>
                    <a:pt x="7549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339700" y="1479550"/>
              <a:ext cx="2401100" cy="2182575"/>
            </a:xfrm>
            <a:custGeom>
              <a:rect b="b" l="l" r="r" t="t"/>
              <a:pathLst>
                <a:path extrusionOk="0" h="87303" w="96044">
                  <a:moveTo>
                    <a:pt x="48054" y="0"/>
                  </a:moveTo>
                  <a:cubicBezTo>
                    <a:pt x="44724" y="0"/>
                    <a:pt x="41342" y="384"/>
                    <a:pt x="37962" y="1184"/>
                  </a:cubicBezTo>
                  <a:cubicBezTo>
                    <a:pt x="14507" y="6744"/>
                    <a:pt x="0" y="30257"/>
                    <a:pt x="5555" y="53712"/>
                  </a:cubicBezTo>
                  <a:cubicBezTo>
                    <a:pt x="10309" y="73784"/>
                    <a:pt x="28219" y="87303"/>
                    <a:pt x="47986" y="87303"/>
                  </a:cubicBezTo>
                  <a:cubicBezTo>
                    <a:pt x="51317" y="87303"/>
                    <a:pt x="54700" y="86919"/>
                    <a:pt x="58082" y="86118"/>
                  </a:cubicBezTo>
                  <a:cubicBezTo>
                    <a:pt x="81531" y="80564"/>
                    <a:pt x="96044" y="57046"/>
                    <a:pt x="90489" y="33592"/>
                  </a:cubicBezTo>
                  <a:cubicBezTo>
                    <a:pt x="85730" y="13523"/>
                    <a:pt x="67821" y="0"/>
                    <a:pt x="4805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2778450" y="1954300"/>
              <a:ext cx="416475" cy="197600"/>
            </a:xfrm>
            <a:custGeom>
              <a:rect b="b" l="l" r="r" t="t"/>
              <a:pathLst>
                <a:path extrusionOk="0" h="7904" w="16659">
                  <a:moveTo>
                    <a:pt x="13722" y="0"/>
                  </a:moveTo>
                  <a:cubicBezTo>
                    <a:pt x="13517" y="0"/>
                    <a:pt x="13309" y="24"/>
                    <a:pt x="13102" y="73"/>
                  </a:cubicBezTo>
                  <a:lnTo>
                    <a:pt x="2323" y="2630"/>
                  </a:lnTo>
                  <a:cubicBezTo>
                    <a:pt x="890" y="2971"/>
                    <a:pt x="1" y="4409"/>
                    <a:pt x="342" y="5847"/>
                  </a:cubicBezTo>
                  <a:cubicBezTo>
                    <a:pt x="629" y="7079"/>
                    <a:pt x="1730" y="7904"/>
                    <a:pt x="2944" y="7904"/>
                  </a:cubicBezTo>
                  <a:cubicBezTo>
                    <a:pt x="3146" y="7904"/>
                    <a:pt x="3352" y="7881"/>
                    <a:pt x="3558" y="7833"/>
                  </a:cubicBezTo>
                  <a:lnTo>
                    <a:pt x="14338" y="5277"/>
                  </a:lnTo>
                  <a:cubicBezTo>
                    <a:pt x="15776" y="4935"/>
                    <a:pt x="16659" y="3497"/>
                    <a:pt x="16324" y="2060"/>
                  </a:cubicBezTo>
                  <a:cubicBezTo>
                    <a:pt x="16032" y="829"/>
                    <a:pt x="14933" y="0"/>
                    <a:pt x="13722" y="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3399150" y="1807300"/>
              <a:ext cx="416650" cy="197525"/>
            </a:xfrm>
            <a:custGeom>
              <a:rect b="b" l="l" r="r" t="t"/>
              <a:pathLst>
                <a:path extrusionOk="0" h="7901" w="16666">
                  <a:moveTo>
                    <a:pt x="13727" y="1"/>
                  </a:moveTo>
                  <a:cubicBezTo>
                    <a:pt x="13522" y="1"/>
                    <a:pt x="13315" y="24"/>
                    <a:pt x="13107" y="74"/>
                  </a:cubicBezTo>
                  <a:lnTo>
                    <a:pt x="2328" y="2625"/>
                  </a:lnTo>
                  <a:cubicBezTo>
                    <a:pt x="890" y="2965"/>
                    <a:pt x="1" y="4409"/>
                    <a:pt x="342" y="5841"/>
                  </a:cubicBezTo>
                  <a:cubicBezTo>
                    <a:pt x="633" y="7072"/>
                    <a:pt x="1733" y="7901"/>
                    <a:pt x="2942" y="7901"/>
                  </a:cubicBezTo>
                  <a:cubicBezTo>
                    <a:pt x="3145" y="7901"/>
                    <a:pt x="3352" y="7877"/>
                    <a:pt x="3558" y="7828"/>
                  </a:cubicBezTo>
                  <a:lnTo>
                    <a:pt x="14343" y="5277"/>
                  </a:lnTo>
                  <a:cubicBezTo>
                    <a:pt x="15776" y="4936"/>
                    <a:pt x="16665" y="3493"/>
                    <a:pt x="16324" y="2055"/>
                  </a:cubicBezTo>
                  <a:cubicBezTo>
                    <a:pt x="16032" y="829"/>
                    <a:pt x="14937" y="1"/>
                    <a:pt x="13727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2239225" y="2546300"/>
              <a:ext cx="1093275" cy="993725"/>
            </a:xfrm>
            <a:custGeom>
              <a:rect b="b" l="l" r="r" t="t"/>
              <a:pathLst>
                <a:path extrusionOk="0" h="39749" w="43731">
                  <a:moveTo>
                    <a:pt x="21882" y="0"/>
                  </a:moveTo>
                  <a:cubicBezTo>
                    <a:pt x="20365" y="0"/>
                    <a:pt x="18823" y="175"/>
                    <a:pt x="17283" y="540"/>
                  </a:cubicBezTo>
                  <a:cubicBezTo>
                    <a:pt x="6605" y="3070"/>
                    <a:pt x="1" y="13774"/>
                    <a:pt x="2530" y="24452"/>
                  </a:cubicBezTo>
                  <a:cubicBezTo>
                    <a:pt x="4695" y="33590"/>
                    <a:pt x="12848" y="39749"/>
                    <a:pt x="21848" y="39749"/>
                  </a:cubicBezTo>
                  <a:cubicBezTo>
                    <a:pt x="23364" y="39749"/>
                    <a:pt x="24904" y="39574"/>
                    <a:pt x="26443" y="39210"/>
                  </a:cubicBezTo>
                  <a:cubicBezTo>
                    <a:pt x="37121" y="36680"/>
                    <a:pt x="43730" y="25969"/>
                    <a:pt x="41199" y="15291"/>
                  </a:cubicBezTo>
                  <a:cubicBezTo>
                    <a:pt x="39035" y="6154"/>
                    <a:pt x="30881" y="0"/>
                    <a:pt x="218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2399425" y="2691775"/>
              <a:ext cx="772875" cy="702650"/>
            </a:xfrm>
            <a:custGeom>
              <a:rect b="b" l="l" r="r" t="t"/>
              <a:pathLst>
                <a:path extrusionOk="0" h="28106" w="30915">
                  <a:moveTo>
                    <a:pt x="15469" y="0"/>
                  </a:moveTo>
                  <a:cubicBezTo>
                    <a:pt x="14396" y="0"/>
                    <a:pt x="13306" y="124"/>
                    <a:pt x="12217" y="382"/>
                  </a:cubicBezTo>
                  <a:cubicBezTo>
                    <a:pt x="4670" y="2172"/>
                    <a:pt x="0" y="9745"/>
                    <a:pt x="1783" y="17291"/>
                  </a:cubicBezTo>
                  <a:cubicBezTo>
                    <a:pt x="3314" y="23753"/>
                    <a:pt x="9081" y="28105"/>
                    <a:pt x="15445" y="28105"/>
                  </a:cubicBezTo>
                  <a:cubicBezTo>
                    <a:pt x="16519" y="28105"/>
                    <a:pt x="17609" y="27981"/>
                    <a:pt x="18698" y="27723"/>
                  </a:cubicBezTo>
                  <a:cubicBezTo>
                    <a:pt x="26244" y="25934"/>
                    <a:pt x="30915" y="18367"/>
                    <a:pt x="29125" y="10814"/>
                  </a:cubicBezTo>
                  <a:cubicBezTo>
                    <a:pt x="27599" y="4353"/>
                    <a:pt x="21833" y="0"/>
                    <a:pt x="1546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3709375" y="2198000"/>
              <a:ext cx="1093125" cy="993750"/>
            </a:xfrm>
            <a:custGeom>
              <a:rect b="b" l="l" r="r" t="t"/>
              <a:pathLst>
                <a:path extrusionOk="0" h="39750" w="43725">
                  <a:moveTo>
                    <a:pt x="21879" y="0"/>
                  </a:moveTo>
                  <a:cubicBezTo>
                    <a:pt x="20362" y="0"/>
                    <a:pt x="18822" y="175"/>
                    <a:pt x="17282" y="540"/>
                  </a:cubicBezTo>
                  <a:cubicBezTo>
                    <a:pt x="6604" y="3070"/>
                    <a:pt x="0" y="13779"/>
                    <a:pt x="2524" y="24457"/>
                  </a:cubicBezTo>
                  <a:cubicBezTo>
                    <a:pt x="4690" y="33595"/>
                    <a:pt x="12846" y="39749"/>
                    <a:pt x="21845" y="39749"/>
                  </a:cubicBezTo>
                  <a:cubicBezTo>
                    <a:pt x="23362" y="39749"/>
                    <a:pt x="24903" y="39574"/>
                    <a:pt x="26443" y="39210"/>
                  </a:cubicBezTo>
                  <a:cubicBezTo>
                    <a:pt x="37120" y="36680"/>
                    <a:pt x="43725" y="25976"/>
                    <a:pt x="41195" y="15297"/>
                  </a:cubicBezTo>
                  <a:cubicBezTo>
                    <a:pt x="39029" y="6159"/>
                    <a:pt x="30877" y="0"/>
                    <a:pt x="218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20124D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3869425" y="2343600"/>
              <a:ext cx="773025" cy="702675"/>
            </a:xfrm>
            <a:custGeom>
              <a:rect b="b" l="l" r="r" t="t"/>
              <a:pathLst>
                <a:path extrusionOk="0" h="28107" w="30921">
                  <a:moveTo>
                    <a:pt x="15472" y="1"/>
                  </a:moveTo>
                  <a:cubicBezTo>
                    <a:pt x="14400" y="1"/>
                    <a:pt x="13311" y="124"/>
                    <a:pt x="12222" y="382"/>
                  </a:cubicBezTo>
                  <a:cubicBezTo>
                    <a:pt x="4671" y="2172"/>
                    <a:pt x="0" y="9740"/>
                    <a:pt x="1790" y="17291"/>
                  </a:cubicBezTo>
                  <a:cubicBezTo>
                    <a:pt x="3321" y="23753"/>
                    <a:pt x="9084" y="28106"/>
                    <a:pt x="15447" y="28106"/>
                  </a:cubicBezTo>
                  <a:cubicBezTo>
                    <a:pt x="16520" y="28106"/>
                    <a:pt x="17609" y="27983"/>
                    <a:pt x="18699" y="27725"/>
                  </a:cubicBezTo>
                  <a:cubicBezTo>
                    <a:pt x="26250" y="25935"/>
                    <a:pt x="30920" y="18362"/>
                    <a:pt x="29131" y="10815"/>
                  </a:cubicBezTo>
                  <a:cubicBezTo>
                    <a:pt x="27600" y="4353"/>
                    <a:pt x="21833" y="1"/>
                    <a:pt x="15472" y="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2727200" y="2691850"/>
              <a:ext cx="400625" cy="271225"/>
            </a:xfrm>
            <a:custGeom>
              <a:rect b="b" l="l" r="r" t="t"/>
              <a:pathLst>
                <a:path extrusionOk="0" h="10849" w="16025">
                  <a:moveTo>
                    <a:pt x="16025" y="10843"/>
                  </a:moveTo>
                  <a:lnTo>
                    <a:pt x="16025" y="10849"/>
                  </a:lnTo>
                  <a:lnTo>
                    <a:pt x="16025" y="10843"/>
                  </a:lnTo>
                  <a:close/>
                  <a:moveTo>
                    <a:pt x="16014" y="10811"/>
                  </a:moveTo>
                  <a:lnTo>
                    <a:pt x="16014" y="10811"/>
                  </a:lnTo>
                  <a:cubicBezTo>
                    <a:pt x="16020" y="10817"/>
                    <a:pt x="16020" y="10828"/>
                    <a:pt x="16020" y="10833"/>
                  </a:cubicBezTo>
                  <a:cubicBezTo>
                    <a:pt x="16020" y="10828"/>
                    <a:pt x="16020" y="10817"/>
                    <a:pt x="16014" y="10811"/>
                  </a:cubicBezTo>
                  <a:lnTo>
                    <a:pt x="16014" y="10811"/>
                  </a:lnTo>
                  <a:close/>
                  <a:moveTo>
                    <a:pt x="2247" y="1"/>
                  </a:moveTo>
                  <a:cubicBezTo>
                    <a:pt x="1507" y="6"/>
                    <a:pt x="757" y="70"/>
                    <a:pt x="0" y="198"/>
                  </a:cubicBezTo>
                  <a:cubicBezTo>
                    <a:pt x="757" y="70"/>
                    <a:pt x="1507" y="6"/>
                    <a:pt x="2247" y="1"/>
                  </a:cubicBezTo>
                  <a:close/>
                  <a:moveTo>
                    <a:pt x="2360" y="1"/>
                  </a:moveTo>
                  <a:lnTo>
                    <a:pt x="2360" y="1"/>
                  </a:lnTo>
                  <a:cubicBezTo>
                    <a:pt x="2610" y="1"/>
                    <a:pt x="2860" y="6"/>
                    <a:pt x="3110" y="16"/>
                  </a:cubicBezTo>
                  <a:cubicBezTo>
                    <a:pt x="2860" y="6"/>
                    <a:pt x="2610" y="1"/>
                    <a:pt x="2360" y="1"/>
                  </a:cubicBez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338500" y="1480250"/>
              <a:ext cx="2331600" cy="1985375"/>
            </a:xfrm>
            <a:custGeom>
              <a:rect b="b" l="l" r="r" t="t"/>
              <a:pathLst>
                <a:path extrusionOk="0" h="79415" w="93264">
                  <a:moveTo>
                    <a:pt x="47987" y="0"/>
                  </a:moveTo>
                  <a:cubicBezTo>
                    <a:pt x="44659" y="0"/>
                    <a:pt x="41278" y="383"/>
                    <a:pt x="37898" y="1183"/>
                  </a:cubicBezTo>
                  <a:cubicBezTo>
                    <a:pt x="14491" y="6728"/>
                    <a:pt x="1" y="30165"/>
                    <a:pt x="5465" y="53572"/>
                  </a:cubicBezTo>
                  <a:cubicBezTo>
                    <a:pt x="12472" y="69294"/>
                    <a:pt x="28171" y="79415"/>
                    <a:pt x="45266" y="79415"/>
                  </a:cubicBezTo>
                  <a:cubicBezTo>
                    <a:pt x="48596" y="79415"/>
                    <a:pt x="51979" y="79031"/>
                    <a:pt x="55361" y="78229"/>
                  </a:cubicBezTo>
                  <a:cubicBezTo>
                    <a:pt x="78773" y="72686"/>
                    <a:pt x="93263" y="49247"/>
                    <a:pt x="87799" y="25841"/>
                  </a:cubicBezTo>
                  <a:cubicBezTo>
                    <a:pt x="80791" y="10118"/>
                    <a:pt x="65085" y="0"/>
                    <a:pt x="47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899025" y="1927225"/>
              <a:ext cx="1319725" cy="1278450"/>
            </a:xfrm>
            <a:custGeom>
              <a:rect b="b" l="l" r="r" t="t"/>
              <a:pathLst>
                <a:path extrusionOk="0" h="51138" w="52789">
                  <a:moveTo>
                    <a:pt x="22299" y="1"/>
                  </a:moveTo>
                  <a:cubicBezTo>
                    <a:pt x="21670" y="1"/>
                    <a:pt x="21032" y="73"/>
                    <a:pt x="20393" y="225"/>
                  </a:cubicBezTo>
                  <a:cubicBezTo>
                    <a:pt x="15957" y="1274"/>
                    <a:pt x="13214" y="5721"/>
                    <a:pt x="14263" y="10157"/>
                  </a:cubicBezTo>
                  <a:lnTo>
                    <a:pt x="16463" y="19439"/>
                  </a:lnTo>
                  <a:lnTo>
                    <a:pt x="7174" y="21639"/>
                  </a:lnTo>
                  <a:cubicBezTo>
                    <a:pt x="2743" y="22693"/>
                    <a:pt x="0" y="27140"/>
                    <a:pt x="1050" y="31571"/>
                  </a:cubicBezTo>
                  <a:cubicBezTo>
                    <a:pt x="1948" y="35369"/>
                    <a:pt x="5335" y="37925"/>
                    <a:pt x="9075" y="37925"/>
                  </a:cubicBezTo>
                  <a:cubicBezTo>
                    <a:pt x="9704" y="37925"/>
                    <a:pt x="10343" y="37852"/>
                    <a:pt x="10982" y="37701"/>
                  </a:cubicBezTo>
                  <a:lnTo>
                    <a:pt x="20265" y="35502"/>
                  </a:lnTo>
                  <a:lnTo>
                    <a:pt x="22464" y="44789"/>
                  </a:lnTo>
                  <a:cubicBezTo>
                    <a:pt x="23366" y="48581"/>
                    <a:pt x="26755" y="51137"/>
                    <a:pt x="30490" y="51137"/>
                  </a:cubicBezTo>
                  <a:cubicBezTo>
                    <a:pt x="31119" y="51137"/>
                    <a:pt x="31758" y="51065"/>
                    <a:pt x="32396" y="50914"/>
                  </a:cubicBezTo>
                  <a:cubicBezTo>
                    <a:pt x="36833" y="49864"/>
                    <a:pt x="39576" y="45418"/>
                    <a:pt x="38526" y="40981"/>
                  </a:cubicBezTo>
                  <a:lnTo>
                    <a:pt x="36327" y="31699"/>
                  </a:lnTo>
                  <a:lnTo>
                    <a:pt x="45615" y="29499"/>
                  </a:lnTo>
                  <a:cubicBezTo>
                    <a:pt x="50046" y="28445"/>
                    <a:pt x="52788" y="23998"/>
                    <a:pt x="51740" y="19567"/>
                  </a:cubicBezTo>
                  <a:cubicBezTo>
                    <a:pt x="50842" y="15770"/>
                    <a:pt x="47455" y="13213"/>
                    <a:pt x="43716" y="13213"/>
                  </a:cubicBezTo>
                  <a:cubicBezTo>
                    <a:pt x="43086" y="13213"/>
                    <a:pt x="42447" y="13286"/>
                    <a:pt x="41807" y="13437"/>
                  </a:cubicBezTo>
                  <a:lnTo>
                    <a:pt x="32524" y="15637"/>
                  </a:lnTo>
                  <a:lnTo>
                    <a:pt x="30324" y="6348"/>
                  </a:lnTo>
                  <a:cubicBezTo>
                    <a:pt x="29422" y="2557"/>
                    <a:pt x="26034" y="1"/>
                    <a:pt x="22299" y="1"/>
                  </a:cubicBezTo>
                  <a:close/>
                </a:path>
              </a:pathLst>
            </a:custGeom>
            <a:gradFill>
              <a:gsLst>
                <a:gs pos="0">
                  <a:srgbClr val="6E3DCF"/>
                </a:gs>
                <a:gs pos="100000">
                  <a:srgbClr val="2EE6C4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1097125" y="1927225"/>
              <a:ext cx="1121625" cy="868075"/>
            </a:xfrm>
            <a:custGeom>
              <a:rect b="b" l="l" r="r" t="t"/>
              <a:pathLst>
                <a:path extrusionOk="0" h="34723" w="44865">
                  <a:moveTo>
                    <a:pt x="14375" y="1"/>
                  </a:moveTo>
                  <a:cubicBezTo>
                    <a:pt x="13746" y="1"/>
                    <a:pt x="13108" y="73"/>
                    <a:pt x="12469" y="225"/>
                  </a:cubicBezTo>
                  <a:cubicBezTo>
                    <a:pt x="8033" y="1274"/>
                    <a:pt x="5290" y="5721"/>
                    <a:pt x="6339" y="10157"/>
                  </a:cubicBezTo>
                  <a:lnTo>
                    <a:pt x="8539" y="19439"/>
                  </a:lnTo>
                  <a:lnTo>
                    <a:pt x="1" y="21462"/>
                  </a:lnTo>
                  <a:cubicBezTo>
                    <a:pt x="6088" y="29711"/>
                    <a:pt x="15837" y="34723"/>
                    <a:pt x="26278" y="34723"/>
                  </a:cubicBezTo>
                  <a:cubicBezTo>
                    <a:pt x="27211" y="34723"/>
                    <a:pt x="28149" y="34683"/>
                    <a:pt x="29090" y="34602"/>
                  </a:cubicBezTo>
                  <a:lnTo>
                    <a:pt x="28403" y="31699"/>
                  </a:lnTo>
                  <a:lnTo>
                    <a:pt x="37691" y="29499"/>
                  </a:lnTo>
                  <a:cubicBezTo>
                    <a:pt x="42122" y="28445"/>
                    <a:pt x="44864" y="23998"/>
                    <a:pt x="43816" y="19567"/>
                  </a:cubicBezTo>
                  <a:cubicBezTo>
                    <a:pt x="42918" y="15770"/>
                    <a:pt x="39531" y="13213"/>
                    <a:pt x="35792" y="13213"/>
                  </a:cubicBezTo>
                  <a:cubicBezTo>
                    <a:pt x="35162" y="13213"/>
                    <a:pt x="34523" y="13286"/>
                    <a:pt x="33883" y="13437"/>
                  </a:cubicBezTo>
                  <a:lnTo>
                    <a:pt x="24600" y="15637"/>
                  </a:lnTo>
                  <a:lnTo>
                    <a:pt x="22400" y="6348"/>
                  </a:lnTo>
                  <a:cubicBezTo>
                    <a:pt x="21498" y="2557"/>
                    <a:pt x="18110" y="1"/>
                    <a:pt x="14375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l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7" name="Google Shape;597;p34"/>
          <p:cNvGrpSpPr/>
          <p:nvPr/>
        </p:nvGrpSpPr>
        <p:grpSpPr>
          <a:xfrm>
            <a:off x="-1115885" y="-1327341"/>
            <a:ext cx="10835817" cy="7361836"/>
            <a:chOff x="-2354410" y="-1327341"/>
            <a:chExt cx="10835817" cy="7361836"/>
          </a:xfrm>
        </p:grpSpPr>
        <p:sp>
          <p:nvSpPr>
            <p:cNvPr id="598" name="Google Shape;598;p34"/>
            <p:cNvSpPr/>
            <p:nvPr/>
          </p:nvSpPr>
          <p:spPr>
            <a:xfrm rot="-1528096">
              <a:off x="5544546" y="3013188"/>
              <a:ext cx="2496710" cy="2611382"/>
            </a:xfrm>
            <a:custGeom>
              <a:rect b="b" l="l" r="r" t="t"/>
              <a:pathLst>
                <a:path extrusionOk="0" h="104458" w="99871">
                  <a:moveTo>
                    <a:pt x="20710" y="20753"/>
                  </a:moveTo>
                  <a:lnTo>
                    <a:pt x="77504" y="59211"/>
                  </a:lnTo>
                  <a:lnTo>
                    <a:pt x="15797" y="89169"/>
                  </a:lnTo>
                  <a:lnTo>
                    <a:pt x="20710" y="20753"/>
                  </a:lnTo>
                  <a:close/>
                  <a:moveTo>
                    <a:pt x="14233" y="1"/>
                  </a:moveTo>
                  <a:cubicBezTo>
                    <a:pt x="13129" y="1"/>
                    <a:pt x="12021" y="248"/>
                    <a:pt x="10997" y="750"/>
                  </a:cubicBezTo>
                  <a:cubicBezTo>
                    <a:pt x="8609" y="1905"/>
                    <a:pt x="7027" y="4241"/>
                    <a:pt x="6838" y="6885"/>
                  </a:cubicBezTo>
                  <a:lnTo>
                    <a:pt x="90" y="100914"/>
                  </a:lnTo>
                  <a:cubicBezTo>
                    <a:pt x="0" y="102151"/>
                    <a:pt x="228" y="103363"/>
                    <a:pt x="716" y="104458"/>
                  </a:cubicBezTo>
                  <a:lnTo>
                    <a:pt x="18242" y="104458"/>
                  </a:lnTo>
                  <a:lnTo>
                    <a:pt x="95527" y="66938"/>
                  </a:lnTo>
                  <a:cubicBezTo>
                    <a:pt x="96242" y="66593"/>
                    <a:pt x="96892" y="66138"/>
                    <a:pt x="97445" y="65598"/>
                  </a:cubicBezTo>
                  <a:cubicBezTo>
                    <a:pt x="98734" y="64347"/>
                    <a:pt x="99549" y="62650"/>
                    <a:pt x="99682" y="60803"/>
                  </a:cubicBezTo>
                  <a:cubicBezTo>
                    <a:pt x="99871" y="58159"/>
                    <a:pt x="98639" y="55620"/>
                    <a:pt x="96446" y="54137"/>
                  </a:cubicBezTo>
                  <a:lnTo>
                    <a:pt x="18388" y="1280"/>
                  </a:lnTo>
                  <a:cubicBezTo>
                    <a:pt x="17142" y="432"/>
                    <a:pt x="15688" y="1"/>
                    <a:pt x="14233" y="1"/>
                  </a:cubicBez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4"/>
            <p:cNvSpPr/>
            <p:nvPr/>
          </p:nvSpPr>
          <p:spPr>
            <a:xfrm rot="-1236723">
              <a:off x="-2116626" y="-589399"/>
              <a:ext cx="4589808" cy="2185503"/>
            </a:xfrm>
            <a:custGeom>
              <a:rect b="b" l="l" r="r" t="t"/>
              <a:pathLst>
                <a:path extrusionOk="0" h="70199" w="147426">
                  <a:moveTo>
                    <a:pt x="10785" y="1"/>
                  </a:moveTo>
                  <a:lnTo>
                    <a:pt x="1" y="12836"/>
                  </a:lnTo>
                  <a:lnTo>
                    <a:pt x="1" y="46342"/>
                  </a:lnTo>
                  <a:lnTo>
                    <a:pt x="133677" y="70027"/>
                  </a:lnTo>
                  <a:cubicBezTo>
                    <a:pt x="134325" y="70141"/>
                    <a:pt x="134974" y="70198"/>
                    <a:pt x="135619" y="70198"/>
                  </a:cubicBezTo>
                  <a:cubicBezTo>
                    <a:pt x="136144" y="70198"/>
                    <a:pt x="136671" y="70159"/>
                    <a:pt x="137192" y="70084"/>
                  </a:cubicBezTo>
                  <a:cubicBezTo>
                    <a:pt x="139859" y="69705"/>
                    <a:pt x="142342" y="68359"/>
                    <a:pt x="144128" y="66232"/>
                  </a:cubicBezTo>
                  <a:cubicBezTo>
                    <a:pt x="146687" y="63190"/>
                    <a:pt x="147426" y="59020"/>
                    <a:pt x="146071" y="55287"/>
                  </a:cubicBezTo>
                  <a:lnTo>
                    <a:pt x="125996" y="1"/>
                  </a:lnTo>
                  <a:lnTo>
                    <a:pt x="102340" y="1"/>
                  </a:lnTo>
                  <a:lnTo>
                    <a:pt x="118596" y="44769"/>
                  </a:lnTo>
                  <a:lnTo>
                    <a:pt x="17289" y="26822"/>
                  </a:lnTo>
                  <a:lnTo>
                    <a:pt x="39832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6583675" y="0"/>
              <a:ext cx="959475" cy="574975"/>
            </a:xfrm>
            <a:custGeom>
              <a:rect b="b" l="l" r="r" t="t"/>
              <a:pathLst>
                <a:path extrusionOk="0" h="22999" w="38379">
                  <a:moveTo>
                    <a:pt x="1" y="1"/>
                  </a:moveTo>
                  <a:lnTo>
                    <a:pt x="28154" y="21999"/>
                  </a:lnTo>
                  <a:cubicBezTo>
                    <a:pt x="28552" y="22312"/>
                    <a:pt x="28992" y="22554"/>
                    <a:pt x="29458" y="22719"/>
                  </a:cubicBezTo>
                  <a:cubicBezTo>
                    <a:pt x="29969" y="22904"/>
                    <a:pt x="30509" y="22998"/>
                    <a:pt x="31054" y="22998"/>
                  </a:cubicBezTo>
                  <a:cubicBezTo>
                    <a:pt x="31651" y="22998"/>
                    <a:pt x="32248" y="22885"/>
                    <a:pt x="32817" y="22657"/>
                  </a:cubicBezTo>
                  <a:cubicBezTo>
                    <a:pt x="34375" y="22023"/>
                    <a:pt x="35484" y="20610"/>
                    <a:pt x="35716" y="18943"/>
                  </a:cubicBezTo>
                  <a:lnTo>
                    <a:pt x="38378" y="1"/>
                  </a:lnTo>
                  <a:lnTo>
                    <a:pt x="28865" y="1"/>
                  </a:lnTo>
                  <a:lnTo>
                    <a:pt x="27524" y="9552"/>
                  </a:lnTo>
                  <a:lnTo>
                    <a:pt x="15301" y="1"/>
                  </a:lnTo>
                  <a:close/>
                </a:path>
              </a:pathLst>
            </a:custGeom>
            <a:solidFill>
              <a:srgbClr val="2EE6C4">
                <a:alpha val="447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" name="Google Shape;601;p34"/>
          <p:cNvSpPr txBox="1"/>
          <p:nvPr>
            <p:ph type="title"/>
          </p:nvPr>
        </p:nvSpPr>
        <p:spPr>
          <a:xfrm flipH="1">
            <a:off x="862575" y="505150"/>
            <a:ext cx="6044100" cy="110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Preguntas de interés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602" name="Google Shape;602;p34"/>
          <p:cNvSpPr txBox="1"/>
          <p:nvPr>
            <p:ph idx="1" type="subTitle"/>
          </p:nvPr>
        </p:nvSpPr>
        <p:spPr>
          <a:xfrm flipH="1">
            <a:off x="4675400" y="1988025"/>
            <a:ext cx="3743400" cy="25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1) ¿Qué género es el más vendido?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2)¿En qué año salieron los juegos más exitosos?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3)¿Qué plataforma tiene más juegos y cual es la que más vende?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4)¿Qué editora tiene mayores ventas?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5)Analizar la correlación de ventas de cada mercado con la ventas globales.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4"/>
          <p:cNvSpPr/>
          <p:nvPr/>
        </p:nvSpPr>
        <p:spPr>
          <a:xfrm>
            <a:off x="3847567" y="4061536"/>
            <a:ext cx="708055" cy="134873"/>
          </a:xfrm>
          <a:custGeom>
            <a:rect b="b" l="l" r="r" t="t"/>
            <a:pathLst>
              <a:path extrusionOk="0" h="3931" w="20637">
                <a:moveTo>
                  <a:pt x="20636" y="3931"/>
                </a:move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4" name="Google Shape;604;p34"/>
          <p:cNvPicPr preferRelativeResize="0"/>
          <p:nvPr/>
        </p:nvPicPr>
        <p:blipFill rotWithShape="1">
          <a:blip r:embed="rId3">
            <a:alphaModFix/>
          </a:blip>
          <a:srcRect b="0" l="24651" r="24646" t="16548"/>
          <a:stretch/>
        </p:blipFill>
        <p:spPr>
          <a:xfrm>
            <a:off x="862575" y="1613350"/>
            <a:ext cx="3812827" cy="353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5"/>
          <p:cNvSpPr txBox="1"/>
          <p:nvPr>
            <p:ph type="title"/>
          </p:nvPr>
        </p:nvSpPr>
        <p:spPr>
          <a:xfrm flipH="1">
            <a:off x="717225" y="114500"/>
            <a:ext cx="30588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2"/>
                </a:solidFill>
              </a:rPr>
              <a:t>Géneros</a:t>
            </a:r>
            <a:endParaRPr sz="6000">
              <a:solidFill>
                <a:schemeClr val="lt2"/>
              </a:solidFill>
            </a:endParaRPr>
          </a:p>
        </p:txBody>
      </p:sp>
      <p:pic>
        <p:nvPicPr>
          <p:cNvPr id="611" name="Google Shape;61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960" y="1222698"/>
            <a:ext cx="3892475" cy="31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35"/>
          <p:cNvSpPr txBox="1"/>
          <p:nvPr>
            <p:ph idx="4294967295" type="subTitle"/>
          </p:nvPr>
        </p:nvSpPr>
        <p:spPr>
          <a:xfrm flipH="1">
            <a:off x="3389525" y="432875"/>
            <a:ext cx="3743400" cy="12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Así se distribuye la cantidad de juegos que salieron de acuerdo a su género.</a:t>
            </a:r>
            <a:r>
              <a:rPr lang="en" sz="1700"/>
              <a:t> 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1"/>
            </a:gs>
            <a:gs pos="100000">
              <a:schemeClr val="lt1"/>
            </a:gs>
          </a:gsLst>
          <a:lin ang="5400700" scaled="0"/>
        </a:gradFill>
      </p:bgPr>
    </p:bg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275" y="1362275"/>
            <a:ext cx="5665899" cy="300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36"/>
          <p:cNvSpPr txBox="1"/>
          <p:nvPr>
            <p:ph idx="4294967295" type="subTitle"/>
          </p:nvPr>
        </p:nvSpPr>
        <p:spPr>
          <a:xfrm flipH="1">
            <a:off x="983275" y="371075"/>
            <a:ext cx="3743400" cy="9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/>
              <a:t>Distribución de las ventas totales que obtuvo cada género.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ek Pride Day by Slidesgo">
  <a:themeElements>
    <a:clrScheme name="Simple Light">
      <a:dk1>
        <a:srgbClr val="6E3DCF"/>
      </a:dk1>
      <a:lt1>
        <a:srgbClr val="2EE6C4"/>
      </a:lt1>
      <a:dk2>
        <a:srgbClr val="FF0098"/>
      </a:dk2>
      <a:lt2>
        <a:srgbClr val="2D0066"/>
      </a:lt2>
      <a:accent1>
        <a:srgbClr val="20124D"/>
      </a:accent1>
      <a:accent2>
        <a:srgbClr val="FFFFFF"/>
      </a:accent2>
      <a:accent3>
        <a:srgbClr val="20124D"/>
      </a:accent3>
      <a:accent4>
        <a:srgbClr val="6E3DCF"/>
      </a:accent4>
      <a:accent5>
        <a:srgbClr val="2EE6C4"/>
      </a:accent5>
      <a:accent6>
        <a:srgbClr val="FF009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