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78" r:id="rId4"/>
    <p:sldId id="260" r:id="rId5"/>
    <p:sldId id="261" r:id="rId6"/>
    <p:sldId id="269" r:id="rId7"/>
    <p:sldId id="284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13"/>
    <p:restoredTop sz="94915"/>
  </p:normalViewPr>
  <p:slideViewPr>
    <p:cSldViewPr>
      <p:cViewPr>
        <p:scale>
          <a:sx n="140" d="100"/>
          <a:sy n="140" d="100"/>
        </p:scale>
        <p:origin x="1744" y="1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C370B-BCE7-7046-AC2F-F727200BD01B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9320-F57F-AE4A-8FD5-9C098F64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46EDD-CD39-4691-A435-168425397D19}" type="datetimeFigureOut">
              <a:rPr lang="el-GR" smtClean="0"/>
              <a:t>28/6/19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03462-4403-4BF0-B15A-85C44FDAE4D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B308-FAC7-41E2-B439-66874239786B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615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B308-FAC7-41E2-B439-66874239786B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Tumors are</a:t>
            </a:r>
            <a:r>
              <a:rPr lang="el-GR" dirty="0" smtClean="0"/>
              <a:t> </a:t>
            </a:r>
            <a:r>
              <a:rPr lang="en-US" dirty="0" smtClean="0"/>
              <a:t>known to release NAs into the blood stream and</a:t>
            </a:r>
            <a:r>
              <a:rPr lang="en-US" baseline="0" dirty="0" smtClean="0"/>
              <a:t> the ability to monitor these molecular targets provides a means to collect genotypic information about a tumor noninvasively. Targeting </a:t>
            </a:r>
            <a:r>
              <a:rPr lang="en-US" baseline="0" dirty="0" err="1" smtClean="0"/>
              <a:t>ctDNAs</a:t>
            </a:r>
            <a:r>
              <a:rPr lang="en-US" baseline="0" dirty="0" smtClean="0"/>
              <a:t> is v. challenging as they are present with a large background of wild-type molecules. To circumvent this problem is to target within </a:t>
            </a:r>
            <a:r>
              <a:rPr lang="en-US" baseline="0" dirty="0" err="1" smtClean="0"/>
              <a:t>ctDNAs</a:t>
            </a:r>
            <a:r>
              <a:rPr lang="en-US" baseline="0" dirty="0" smtClean="0"/>
              <a:t> known mutations that are tumor specific; meaning v. low numbers of target DNA in the presence of a very high background noise  in the level of 1:10000. Specificity is a serious issue.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B308-FAC7-41E2-B439-66874239786B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827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B308-FAC7-41E2-B439-66874239786B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476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B308-FAC7-41E2-B439-66874239786B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240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B308-FAC7-41E2-B439-66874239786B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131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8906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Review Meeting M12, Brussels, 26/6/18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28/6/19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28/6/19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28/6/19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28/6/19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28/6/19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28/6/19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28/6/19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28/6/19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28/6/19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8909-9202-49B2-A774-32E89DC9B0C7}" type="datetimeFigureOut">
              <a:rPr lang="el-GR" smtClean="0"/>
              <a:t>28/6/19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Review Meeting M12, Brussels, 26/6/18</a:t>
            </a:r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601E-40BB-4202-B16D-C9EF82EE5DDD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0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orge Papadakis\SkyDrive\Lab\CATCH-U-DNA\catchU.jpg"/>
          <p:cNvPicPr>
            <a:picLocks noChangeAspect="1" noChangeArrowheads="1"/>
          </p:cNvPicPr>
          <p:nvPr/>
        </p:nvPicPr>
        <p:blipFill>
          <a:blip r:embed="rId2" cstate="print"/>
          <a:srcRect t="24576" b="11088"/>
          <a:stretch>
            <a:fillRect/>
          </a:stretch>
        </p:blipFill>
        <p:spPr bwMode="auto">
          <a:xfrm>
            <a:off x="1043608" y="624569"/>
            <a:ext cx="6984776" cy="5238582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64796" y="6123831"/>
            <a:ext cx="217170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- TextBox"/>
          <p:cNvSpPr txBox="1"/>
          <p:nvPr/>
        </p:nvSpPr>
        <p:spPr>
          <a:xfrm>
            <a:off x="821037" y="6361583"/>
            <a:ext cx="17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Heraklion</a:t>
            </a:r>
            <a:r>
              <a:rPr lang="en-US" sz="1400" dirty="0" smtClean="0">
                <a:solidFill>
                  <a:schemeClr val="bg1"/>
                </a:solidFill>
              </a:rPr>
              <a:t> 19/06/2017</a:t>
            </a:r>
            <a:endParaRPr lang="el-GR" sz="1400" dirty="0">
              <a:solidFill>
                <a:schemeClr val="bg1"/>
              </a:solidFill>
            </a:endParaRPr>
          </a:p>
        </p:txBody>
      </p:sp>
      <p:sp>
        <p:nvSpPr>
          <p:cNvPr id="8" name="7 - Ορθογώνιο"/>
          <p:cNvSpPr/>
          <p:nvPr/>
        </p:nvSpPr>
        <p:spPr>
          <a:xfrm>
            <a:off x="1309536" y="5025370"/>
            <a:ext cx="3749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smtClean="0">
                <a:solidFill>
                  <a:schemeClr val="bg1"/>
                </a:solidFill>
              </a:rPr>
              <a:t>Project Overview</a:t>
            </a:r>
            <a:endParaRPr lang="el-GR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eorge Papadakis\Google Drive\345382_l.jpg"/>
          <p:cNvPicPr>
            <a:picLocks noChangeAspect="1" noChangeArrowheads="1"/>
          </p:cNvPicPr>
          <p:nvPr/>
        </p:nvPicPr>
        <p:blipFill>
          <a:blip r:embed="rId3" cstate="print">
            <a:lum bright="80000" contrast="-70000"/>
          </a:blip>
          <a:srcRect l="37564" b="32252"/>
          <a:stretch>
            <a:fillRect/>
          </a:stretch>
        </p:blipFill>
        <p:spPr bwMode="auto">
          <a:xfrm>
            <a:off x="4403442" y="47940"/>
            <a:ext cx="4740558" cy="6858001"/>
          </a:xfrm>
          <a:prstGeom prst="rect">
            <a:avLst/>
          </a:prstGeom>
          <a:noFill/>
        </p:spPr>
      </p:pic>
      <p:sp>
        <p:nvSpPr>
          <p:cNvPr id="10244" name="AutoShape 4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46" name="AutoShape 6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48" name="AutoShape 8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" name="18 - Τίτλος"/>
          <p:cNvSpPr>
            <a:spLocks noGrp="1"/>
          </p:cNvSpPr>
          <p:nvPr>
            <p:ph type="title"/>
          </p:nvPr>
        </p:nvSpPr>
        <p:spPr>
          <a:xfrm>
            <a:off x="2364258" y="2698705"/>
            <a:ext cx="5040560" cy="429309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Targeted breakthrough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Long-term vision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Novelty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Highly ambitious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Foundational character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Interdisciplinary</a:t>
            </a:r>
            <a:endParaRPr lang="el-GR" sz="2800" dirty="0">
              <a:solidFill>
                <a:srgbClr val="002060"/>
              </a:solidFill>
            </a:endParaRPr>
          </a:p>
        </p:txBody>
      </p:sp>
      <p:sp>
        <p:nvSpPr>
          <p:cNvPr id="16" name="18 - Τίτλος"/>
          <p:cNvSpPr txBox="1">
            <a:spLocks/>
          </p:cNvSpPr>
          <p:nvPr/>
        </p:nvSpPr>
        <p:spPr>
          <a:xfrm>
            <a:off x="611560" y="2466358"/>
            <a:ext cx="86899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C00000"/>
                </a:solidFill>
              </a:rPr>
              <a:t>Future Emerging Technologies (FET)</a:t>
            </a:r>
            <a:endParaRPr lang="el-GR" sz="36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22" y="6577607"/>
            <a:ext cx="2765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Review Meeting </a:t>
            </a:r>
            <a:r>
              <a:rPr lang="en-US" sz="1200" i="1" dirty="0" smtClean="0"/>
              <a:t>M24, Heraklion, 28/6/19</a:t>
            </a:r>
            <a:endParaRPr lang="el-GR" sz="1200" i="1" dirty="0"/>
          </a:p>
        </p:txBody>
      </p:sp>
      <p:sp>
        <p:nvSpPr>
          <p:cNvPr id="9" name="18 - Τίτλος"/>
          <p:cNvSpPr txBox="1">
            <a:spLocks/>
          </p:cNvSpPr>
          <p:nvPr/>
        </p:nvSpPr>
        <p:spPr>
          <a:xfrm>
            <a:off x="307975" y="160338"/>
            <a:ext cx="86899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solidFill>
                  <a:srgbClr val="0070C0"/>
                </a:solidFill>
              </a:rPr>
              <a:t>Capturing non-amplified tumor circulating DNA with </a:t>
            </a:r>
            <a:r>
              <a:rPr lang="en-US" sz="3600" i="1" smtClean="0">
                <a:solidFill>
                  <a:srgbClr val="0070C0"/>
                </a:solidFill>
              </a:rPr>
              <a:t>ultrasound hydrodynamics</a:t>
            </a:r>
            <a:endParaRPr lang="en-US" sz="3600" i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263" y="1389198"/>
            <a:ext cx="2428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Started</a:t>
            </a:r>
            <a:r>
              <a:rPr lang="en-US" smtClean="0"/>
              <a:t>:     1</a:t>
            </a:r>
            <a:r>
              <a:rPr lang="en-US" baseline="30000" smtClean="0"/>
              <a:t>st</a:t>
            </a:r>
            <a:r>
              <a:rPr lang="en-US" smtClean="0"/>
              <a:t> </a:t>
            </a:r>
            <a:r>
              <a:rPr lang="en-US" dirty="0" smtClean="0"/>
              <a:t>June 2017</a:t>
            </a:r>
          </a:p>
          <a:p>
            <a:r>
              <a:rPr lang="en-US" dirty="0" smtClean="0"/>
              <a:t>Duration:   3 Years</a:t>
            </a:r>
          </a:p>
          <a:p>
            <a:r>
              <a:rPr lang="en-US" dirty="0" smtClean="0"/>
              <a:t>Contract:   737212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8 - Τίτλος"/>
          <p:cNvSpPr>
            <a:spLocks noGrp="1"/>
          </p:cNvSpPr>
          <p:nvPr>
            <p:ph type="title"/>
          </p:nvPr>
        </p:nvSpPr>
        <p:spPr>
          <a:xfrm>
            <a:off x="3707904" y="-243408"/>
            <a:ext cx="565996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Molecular Diagnostics</a:t>
            </a:r>
            <a:endParaRPr lang="el-GR" sz="36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980728"/>
            <a:ext cx="489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1. DNA detection </a:t>
            </a:r>
            <a:r>
              <a:rPr lang="en-US" sz="2000" b="1" dirty="0" smtClean="0">
                <a:solidFill>
                  <a:srgbClr val="FF0000"/>
                </a:solidFill>
              </a:rPr>
              <a:t>without</a:t>
            </a:r>
            <a:r>
              <a:rPr lang="en-US" sz="2000" dirty="0" smtClean="0">
                <a:solidFill>
                  <a:srgbClr val="002060"/>
                </a:solidFill>
              </a:rPr>
              <a:t> PCR amplification </a:t>
            </a:r>
            <a:endParaRPr lang="en-US" sz="2000" dirty="0">
              <a:solidFill>
                <a:srgbClr val="002060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Complex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Prone to contamination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Bias towards some sequences</a:t>
            </a:r>
          </a:p>
        </p:txBody>
      </p:sp>
      <p:sp>
        <p:nvSpPr>
          <p:cNvPr id="4" name="18 - Τίτλος"/>
          <p:cNvSpPr txBox="1">
            <a:spLocks/>
          </p:cNvSpPr>
          <p:nvPr/>
        </p:nvSpPr>
        <p:spPr>
          <a:xfrm>
            <a:off x="734880" y="-243408"/>
            <a:ext cx="26642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70C0"/>
                </a:solidFill>
              </a:rPr>
              <a:t>Biophysics</a:t>
            </a:r>
            <a:endParaRPr lang="el-GR" sz="3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3212976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2. Novel tool for </a:t>
            </a:r>
            <a:r>
              <a:rPr lang="en-US" sz="2000" b="1" dirty="0" err="1" smtClean="0">
                <a:solidFill>
                  <a:srgbClr val="FF0000"/>
                </a:solidFill>
              </a:rPr>
              <a:t>ctDNA</a:t>
            </a:r>
            <a:r>
              <a:rPr lang="en-US" sz="2000" b="1" dirty="0" smtClean="0">
                <a:solidFill>
                  <a:srgbClr val="FF0000"/>
                </a:solidFill>
              </a:rPr>
              <a:t> detection </a:t>
            </a:r>
            <a:r>
              <a:rPr lang="en-US" sz="2000" dirty="0" smtClean="0">
                <a:solidFill>
                  <a:srgbClr val="002060"/>
                </a:solidFill>
              </a:rPr>
              <a:t>in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serum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20616" y="5229200"/>
            <a:ext cx="2355240" cy="1080120"/>
            <a:chOff x="755576" y="5229200"/>
            <a:chExt cx="2355240" cy="1080120"/>
          </a:xfrm>
        </p:grpSpPr>
        <p:sp>
          <p:nvSpPr>
            <p:cNvPr id="15" name="Down Arrow 14"/>
            <p:cNvSpPr/>
            <p:nvPr/>
          </p:nvSpPr>
          <p:spPr>
            <a:xfrm>
              <a:off x="1835696" y="5229200"/>
              <a:ext cx="216024" cy="576064"/>
            </a:xfrm>
            <a:prstGeom prst="downArrow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tint val="66000"/>
                    <a:satMod val="160000"/>
                  </a:schemeClr>
                </a:gs>
                <a:gs pos="50000">
                  <a:schemeClr val="tx1">
                    <a:lumMod val="65000"/>
                    <a:lumOff val="35000"/>
                    <a:tint val="44500"/>
                    <a:satMod val="160000"/>
                  </a:schemeClr>
                </a:gs>
                <a:gs pos="100000">
                  <a:schemeClr val="tx1">
                    <a:lumMod val="65000"/>
                    <a:lumOff val="3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55576" y="5923391"/>
              <a:ext cx="2355240" cy="38592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Novel Scientific Concept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 rot="19889268">
            <a:off x="6300192" y="2541096"/>
            <a:ext cx="1296144" cy="3859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Challenge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20223412">
            <a:off x="6350547" y="3831857"/>
            <a:ext cx="1439728" cy="5505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Targeted breakthrough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42160" y="4941168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3</a:t>
            </a:r>
            <a:r>
              <a:rPr lang="en-US" sz="2000" dirty="0" smtClean="0">
                <a:solidFill>
                  <a:srgbClr val="002060"/>
                </a:solidFill>
              </a:rPr>
              <a:t>. Exhibit required </a:t>
            </a:r>
            <a:r>
              <a:rPr lang="en-US" sz="2000" b="1" dirty="0" err="1" smtClean="0">
                <a:solidFill>
                  <a:srgbClr val="FF0000"/>
                </a:solidFill>
              </a:rPr>
              <a:t>LoD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and </a:t>
            </a:r>
            <a:r>
              <a:rPr lang="en-US" sz="2000" b="1" dirty="0" smtClean="0">
                <a:solidFill>
                  <a:srgbClr val="FF0000"/>
                </a:solidFill>
              </a:rPr>
              <a:t>selectivity</a:t>
            </a:r>
            <a:endParaRPr lang="en-US" sz="2000" b="1" dirty="0">
              <a:solidFill>
                <a:srgbClr val="FF0000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10-1000 copies in 1-5 ml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0.1-1%  </a:t>
            </a:r>
            <a:r>
              <a:rPr lang="en-US" sz="2000" dirty="0" err="1" smtClean="0">
                <a:solidFill>
                  <a:srgbClr val="002060"/>
                </a:solidFill>
              </a:rPr>
              <a:t>mt</a:t>
            </a:r>
            <a:r>
              <a:rPr lang="en-US" sz="2000" dirty="0" smtClean="0">
                <a:solidFill>
                  <a:srgbClr val="002060"/>
                </a:solidFill>
              </a:rPr>
              <a:t> vs </a:t>
            </a:r>
            <a:r>
              <a:rPr lang="en-US" sz="2000" dirty="0" err="1" smtClean="0">
                <a:solidFill>
                  <a:srgbClr val="002060"/>
                </a:solidFill>
              </a:rPr>
              <a:t>wt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rot="20223412">
            <a:off x="6485062" y="6159573"/>
            <a:ext cx="1296144" cy="3859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Ambition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30" y="4584874"/>
            <a:ext cx="367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D</a:t>
            </a:r>
            <a:r>
              <a:rPr lang="en-US" sz="2000" baseline="-25000" dirty="0" smtClean="0">
                <a:solidFill>
                  <a:srgbClr val="002060"/>
                </a:solidFill>
              </a:rPr>
              <a:t>1</a:t>
            </a:r>
            <a:r>
              <a:rPr lang="en-US" sz="2000" dirty="0" smtClean="0">
                <a:solidFill>
                  <a:srgbClr val="002060"/>
                </a:solidFill>
              </a:rPr>
              <a:t>     &lt;&lt;&lt;&lt;    D</a:t>
            </a:r>
            <a:r>
              <a:rPr lang="en-US" sz="2000" baseline="-25000" dirty="0" smtClean="0">
                <a:solidFill>
                  <a:srgbClr val="002060"/>
                </a:solidFill>
              </a:rPr>
              <a:t>2      </a:t>
            </a:r>
            <a:r>
              <a:rPr lang="en-US" sz="2000" dirty="0" smtClean="0">
                <a:solidFill>
                  <a:srgbClr val="002060"/>
                </a:solidFill>
              </a:rPr>
              <a:t>&lt;&lt;&lt;&lt;      D</a:t>
            </a:r>
            <a:r>
              <a:rPr lang="en-US" sz="2000" baseline="-25000" dirty="0" smtClean="0">
                <a:solidFill>
                  <a:srgbClr val="002060"/>
                </a:solidFill>
              </a:rPr>
              <a:t>3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9654" y="3032636"/>
            <a:ext cx="3500905" cy="1738148"/>
            <a:chOff x="59654" y="3032636"/>
            <a:chExt cx="3500905" cy="1738148"/>
          </a:xfrm>
        </p:grpSpPr>
        <p:grpSp>
          <p:nvGrpSpPr>
            <p:cNvPr id="25" name="Group 24"/>
            <p:cNvGrpSpPr/>
            <p:nvPr/>
          </p:nvGrpSpPr>
          <p:grpSpPr>
            <a:xfrm>
              <a:off x="59654" y="3032636"/>
              <a:ext cx="3500905" cy="1738148"/>
              <a:chOff x="59654" y="3032636"/>
              <a:chExt cx="3500905" cy="1738148"/>
            </a:xfrm>
          </p:grpSpPr>
          <p:sp>
            <p:nvSpPr>
              <p:cNvPr id="35" name="Arc 34"/>
              <p:cNvSpPr/>
              <p:nvPr/>
            </p:nvSpPr>
            <p:spPr>
              <a:xfrm rot="19087727">
                <a:off x="1371499" y="3592159"/>
                <a:ext cx="1072410" cy="961246"/>
              </a:xfrm>
              <a:prstGeom prst="arc">
                <a:avLst/>
              </a:prstGeom>
              <a:ln>
                <a:solidFill>
                  <a:schemeClr val="tx2">
                    <a:lumMod val="75000"/>
                  </a:schemeClr>
                </a:solidFill>
                <a:prstDash val="dash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9654" y="3032636"/>
                <a:ext cx="3500905" cy="1738148"/>
                <a:chOff x="59654" y="3032636"/>
                <a:chExt cx="3500905" cy="1738148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95047" y="3032636"/>
                  <a:ext cx="34655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sz="2000" dirty="0">
                      <a:solidFill>
                        <a:srgbClr val="002060"/>
                      </a:solidFill>
                    </a:rPr>
                    <a:t>2</a:t>
                  </a:r>
                  <a:r>
                    <a:rPr lang="en-US" sz="2000" dirty="0" smtClean="0">
                      <a:solidFill>
                        <a:srgbClr val="002060"/>
                      </a:solidFill>
                    </a:rPr>
                    <a:t>. Dissipation monitoring</a:t>
                  </a: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166811" y="3568625"/>
                  <a:ext cx="1524507" cy="451704"/>
                  <a:chOff x="308728" y="3323777"/>
                  <a:chExt cx="1524507" cy="451704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1401187" y="3340150"/>
                    <a:ext cx="432048" cy="4353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308728" y="3323777"/>
                    <a:ext cx="432048" cy="4353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20801" y="4039243"/>
                  <a:ext cx="864095" cy="558834"/>
                  <a:chOff x="2861556" y="2393328"/>
                  <a:chExt cx="864095" cy="558834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0413" t="78225" r="31482"/>
                  <a:stretch/>
                </p:blipFill>
                <p:spPr>
                  <a:xfrm>
                    <a:off x="2861556" y="2674399"/>
                    <a:ext cx="864095" cy="277763"/>
                  </a:xfrm>
                  <a:prstGeom prst="rect">
                    <a:avLst/>
                  </a:prstGeom>
                </p:spPr>
              </p:pic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3093969" y="2393328"/>
                    <a:ext cx="429222" cy="302949"/>
                    <a:chOff x="2892996" y="2322212"/>
                    <a:chExt cx="429222" cy="302949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3051516" y="2322212"/>
                      <a:ext cx="270702" cy="288563"/>
                      <a:chOff x="4788024" y="3326270"/>
                      <a:chExt cx="270702" cy="288563"/>
                    </a:xfrm>
                  </p:grpSpPr>
                  <p:pic>
                    <p:nvPicPr>
                      <p:cNvPr id="44" name="Picture 4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751" t="40097" r="54312" b="40637"/>
                      <a:stretch/>
                    </p:blipFill>
                    <p:spPr>
                      <a:xfrm>
                        <a:off x="4788024" y="3326270"/>
                        <a:ext cx="270702" cy="24575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5" name="Picture 4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751" t="40097" r="54312" b="40637"/>
                      <a:stretch/>
                    </p:blipFill>
                    <p:spPr>
                      <a:xfrm rot="5638900">
                        <a:off x="4788024" y="3356603"/>
                        <a:ext cx="270702" cy="24575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6" name="Picture 4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751" t="40097" r="54312" b="40637"/>
                      <a:stretch/>
                    </p:blipFill>
                    <p:spPr>
                      <a:xfrm rot="3496146">
                        <a:off x="4798966" y="3356602"/>
                        <a:ext cx="270702" cy="24575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892996" y="2336598"/>
                      <a:ext cx="270702" cy="288563"/>
                      <a:chOff x="4788024" y="3326270"/>
                      <a:chExt cx="270702" cy="288563"/>
                    </a:xfrm>
                  </p:grpSpPr>
                  <p:pic>
                    <p:nvPicPr>
                      <p:cNvPr id="41" name="Picture 4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751" t="40097" r="54312" b="40637"/>
                      <a:stretch/>
                    </p:blipFill>
                    <p:spPr>
                      <a:xfrm>
                        <a:off x="4788024" y="3326270"/>
                        <a:ext cx="270702" cy="24575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2" name="Picture 4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751" t="40097" r="54312" b="40637"/>
                      <a:stretch/>
                    </p:blipFill>
                    <p:spPr>
                      <a:xfrm rot="5638900">
                        <a:off x="4788024" y="3356603"/>
                        <a:ext cx="270702" cy="24575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3" name="Picture 4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751" t="40097" r="54312" b="40637"/>
                      <a:stretch/>
                    </p:blipFill>
                    <p:spPr>
                      <a:xfrm rot="3496146">
                        <a:off x="4798966" y="3356602"/>
                        <a:ext cx="270702" cy="245757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47" name="Arc 46"/>
                <p:cNvSpPr/>
                <p:nvPr/>
              </p:nvSpPr>
              <p:spPr>
                <a:xfrm rot="19087727">
                  <a:off x="59654" y="3809538"/>
                  <a:ext cx="1072410" cy="961246"/>
                </a:xfrm>
                <a:prstGeom prst="arc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prstDash val="dashDot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96" t="43477" r="31335"/>
            <a:stretch/>
          </p:blipFill>
          <p:spPr>
            <a:xfrm>
              <a:off x="1513310" y="3887551"/>
              <a:ext cx="817968" cy="72100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088232" y="3322471"/>
            <a:ext cx="2267744" cy="1275606"/>
            <a:chOff x="2088232" y="3322471"/>
            <a:chExt cx="2267744" cy="1275606"/>
          </a:xfrm>
        </p:grpSpPr>
        <p:sp>
          <p:nvSpPr>
            <p:cNvPr id="34" name="Arc 33"/>
            <p:cNvSpPr/>
            <p:nvPr/>
          </p:nvSpPr>
          <p:spPr>
            <a:xfrm rot="19087727">
              <a:off x="2587161" y="3492407"/>
              <a:ext cx="1072410" cy="961246"/>
            </a:xfrm>
            <a:prstGeom prst="arc">
              <a:avLst/>
            </a:prstGeom>
            <a:ln>
              <a:solidFill>
                <a:schemeClr val="tx2">
                  <a:lumMod val="75000"/>
                </a:schemeClr>
              </a:solidFill>
              <a:prstDash val="dash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232" y="3322471"/>
              <a:ext cx="2267744" cy="1275606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-198784" y="980728"/>
            <a:ext cx="4266728" cy="1871125"/>
            <a:chOff x="-198784" y="1052736"/>
            <a:chExt cx="4266728" cy="1871125"/>
          </a:xfrm>
        </p:grpSpPr>
        <p:sp>
          <p:nvSpPr>
            <p:cNvPr id="8" name="TextBox 7"/>
            <p:cNvSpPr txBox="1"/>
            <p:nvPr/>
          </p:nvSpPr>
          <p:spPr>
            <a:xfrm>
              <a:off x="-198784" y="1052736"/>
              <a:ext cx="4266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000" dirty="0" smtClean="0">
                  <a:solidFill>
                    <a:srgbClr val="002060"/>
                  </a:solidFill>
                </a:rPr>
                <a:t>1. Hydrodynamic acoustic sensing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34366" y="1529246"/>
              <a:ext cx="2400427" cy="1394615"/>
              <a:chOff x="-11113" y="838200"/>
              <a:chExt cx="9321801" cy="6100763"/>
            </a:xfrm>
          </p:grpSpPr>
          <p:grpSp>
            <p:nvGrpSpPr>
              <p:cNvPr id="52" name="795 - Ομάδα"/>
              <p:cNvGrpSpPr>
                <a:grpSpLocks/>
              </p:cNvGrpSpPr>
              <p:nvPr/>
            </p:nvGrpSpPr>
            <p:grpSpPr bwMode="auto">
              <a:xfrm rot="-256936">
                <a:off x="-11113" y="2157413"/>
                <a:ext cx="9321801" cy="4781550"/>
                <a:chOff x="1531900" y="4556530"/>
                <a:chExt cx="2540034" cy="2515808"/>
              </a:xfrm>
            </p:grpSpPr>
            <p:sp>
              <p:nvSpPr>
                <p:cNvPr id="524" name="796 - Έλλειψη"/>
                <p:cNvSpPr/>
                <p:nvPr/>
              </p:nvSpPr>
              <p:spPr>
                <a:xfrm>
                  <a:off x="1531900" y="4556530"/>
                  <a:ext cx="2540034" cy="25158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cene3d>
                  <a:camera prst="isometricOffAxis2Top"/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l-GR"/>
                </a:p>
              </p:txBody>
            </p:sp>
            <p:sp>
              <p:nvSpPr>
                <p:cNvPr id="525" name="798 - Έλλειψη"/>
                <p:cNvSpPr/>
                <p:nvPr/>
              </p:nvSpPr>
              <p:spPr>
                <a:xfrm>
                  <a:off x="1744840" y="4731139"/>
                  <a:ext cx="2142795" cy="212686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scene3d>
                  <a:camera prst="isometricOffAxis2Top"/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l-GR"/>
                </a:p>
              </p:txBody>
            </p:sp>
            <p:sp>
              <p:nvSpPr>
                <p:cNvPr id="526" name="803 - Έλλειψη"/>
                <p:cNvSpPr/>
                <p:nvPr/>
              </p:nvSpPr>
              <p:spPr>
                <a:xfrm>
                  <a:off x="1948748" y="4929198"/>
                  <a:ext cx="1751497" cy="1695241"/>
                </a:xfrm>
                <a:prstGeom prst="ellipse">
                  <a:avLst/>
                </a:prstGeom>
                <a:solidFill>
                  <a:srgbClr val="FFC000"/>
                </a:solidFill>
                <a:scene3d>
                  <a:camera prst="isometricOffAxis2Top"/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l-GR"/>
                </a:p>
              </p:txBody>
            </p:sp>
          </p:grpSp>
          <p:grpSp>
            <p:nvGrpSpPr>
              <p:cNvPr id="53" name="Group 859"/>
              <p:cNvGrpSpPr>
                <a:grpSpLocks/>
              </p:cNvGrpSpPr>
              <p:nvPr/>
            </p:nvGrpSpPr>
            <p:grpSpPr bwMode="auto">
              <a:xfrm>
                <a:off x="152400" y="1143000"/>
                <a:ext cx="1508125" cy="3290888"/>
                <a:chOff x="776288" y="1506538"/>
                <a:chExt cx="1508125" cy="3290887"/>
              </a:xfrm>
            </p:grpSpPr>
            <p:grpSp>
              <p:nvGrpSpPr>
                <p:cNvPr id="439" name="Group 652"/>
                <p:cNvGrpSpPr>
                  <a:grpSpLocks/>
                </p:cNvGrpSpPr>
                <p:nvPr/>
              </p:nvGrpSpPr>
              <p:grpSpPr bwMode="auto">
                <a:xfrm>
                  <a:off x="1058863" y="4184650"/>
                  <a:ext cx="1225550" cy="612775"/>
                  <a:chOff x="615031" y="4184262"/>
                  <a:chExt cx="1224138" cy="612905"/>
                </a:xfrm>
              </p:grpSpPr>
              <p:grpSp>
                <p:nvGrpSpPr>
                  <p:cNvPr id="520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615031" y="4184262"/>
                    <a:ext cx="1224138" cy="612905"/>
                    <a:chOff x="564" y="3481"/>
                    <a:chExt cx="498" cy="239"/>
                  </a:xfrm>
                  <a:effectLst>
                    <a:reflection blurRad="6350" stA="52000" endA="300" endPos="35000" dir="5400000" sy="-100000" algn="bl" rotWithShape="0"/>
                  </a:effectLst>
                </p:grpSpPr>
                <p:sp>
                  <p:nvSpPr>
                    <p:cNvPr id="522" name="AutoShape 35"/>
                    <p:cNvSpPr>
                      <a:spLocks noChangeArrowheads="1"/>
                    </p:cNvSpPr>
                    <p:nvPr/>
                  </p:nvSpPr>
                  <p:spPr bwMode="auto">
                    <a:xfrm rot="115462">
                      <a:off x="564" y="3481"/>
                      <a:ext cx="498" cy="239"/>
                    </a:xfrm>
                    <a:prstGeom prst="cloudCallout">
                      <a:avLst>
                        <a:gd name="adj1" fmla="val -47861"/>
                        <a:gd name="adj2" fmla="val -31009"/>
                      </a:avLst>
                    </a:prstGeom>
                    <a:solidFill>
                      <a:srgbClr val="FF0000">
                        <a:alpha val="97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l-GR"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523" name="AutoShape 36"/>
                    <p:cNvSpPr>
                      <a:spLocks noChangeArrowheads="1"/>
                    </p:cNvSpPr>
                    <p:nvPr/>
                  </p:nvSpPr>
                  <p:spPr bwMode="auto">
                    <a:xfrm rot="115462" flipV="1">
                      <a:off x="652" y="3497"/>
                      <a:ext cx="72" cy="4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l-GR">
                        <a:latin typeface="+mn-lt"/>
                        <a:cs typeface="+mn-cs"/>
                      </a:endParaRPr>
                    </a:p>
                  </p:txBody>
                </p:sp>
              </p:grpSp>
              <p:sp>
                <p:nvSpPr>
                  <p:cNvPr id="521" name="AutoShape 36"/>
                  <p:cNvSpPr>
                    <a:spLocks noChangeArrowheads="1"/>
                  </p:cNvSpPr>
                  <p:nvPr/>
                </p:nvSpPr>
                <p:spPr bwMode="auto">
                  <a:xfrm rot="21233191" flipV="1">
                    <a:off x="1409453" y="4206492"/>
                    <a:ext cx="156981" cy="125439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l-GR"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440" name="Group 1339"/>
                <p:cNvGrpSpPr>
                  <a:grpSpLocks/>
                </p:cNvGrpSpPr>
                <p:nvPr/>
              </p:nvGrpSpPr>
              <p:grpSpPr bwMode="auto">
                <a:xfrm rot="200039">
                  <a:off x="776288" y="1506538"/>
                  <a:ext cx="838200" cy="2790825"/>
                  <a:chOff x="665049" y="1637549"/>
                  <a:chExt cx="837897" cy="2791535"/>
                </a:xfrm>
              </p:grpSpPr>
              <p:grpSp>
                <p:nvGrpSpPr>
                  <p:cNvPr id="441" name="Group 1296"/>
                  <p:cNvGrpSpPr>
                    <a:grpSpLocks/>
                  </p:cNvGrpSpPr>
                  <p:nvPr/>
                </p:nvGrpSpPr>
                <p:grpSpPr bwMode="auto">
                  <a:xfrm rot="-1721561">
                    <a:off x="665049" y="1911093"/>
                    <a:ext cx="837897" cy="2517991"/>
                    <a:chOff x="904756" y="1684629"/>
                    <a:chExt cx="837897" cy="2517991"/>
                  </a:xfrm>
                </p:grpSpPr>
                <p:grpSp>
                  <p:nvGrpSpPr>
                    <p:cNvPr id="446" name="16 - Ομάδα"/>
                    <p:cNvGrpSpPr>
                      <a:grpSpLocks/>
                    </p:cNvGrpSpPr>
                    <p:nvPr/>
                  </p:nvGrpSpPr>
                  <p:grpSpPr bwMode="auto">
                    <a:xfrm rot="997190">
                      <a:off x="1321965" y="1684629"/>
                      <a:ext cx="420688" cy="2392037"/>
                      <a:chOff x="661962" y="4714884"/>
                      <a:chExt cx="406721" cy="1716221"/>
                    </a:xfrm>
                  </p:grpSpPr>
                  <p:sp>
                    <p:nvSpPr>
                      <p:cNvPr id="450" name="88 - Έλλειψη"/>
                      <p:cNvSpPr/>
                      <p:nvPr/>
                    </p:nvSpPr>
                    <p:spPr>
                      <a:xfrm>
                        <a:off x="724453" y="4727878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51" name="17 - Έλλειψη"/>
                      <p:cNvSpPr/>
                      <p:nvPr/>
                    </p:nvSpPr>
                    <p:spPr>
                      <a:xfrm>
                        <a:off x="968670" y="6295359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52" name="18 - Έλλειψη"/>
                      <p:cNvSpPr/>
                      <p:nvPr/>
                    </p:nvSpPr>
                    <p:spPr>
                      <a:xfrm>
                        <a:off x="921997" y="6266690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53" name="19 - Έλλειψη"/>
                      <p:cNvSpPr/>
                      <p:nvPr/>
                    </p:nvSpPr>
                    <p:spPr>
                      <a:xfrm>
                        <a:off x="828563" y="573834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54" name="20 - Έλλειψη"/>
                      <p:cNvSpPr/>
                      <p:nvPr/>
                    </p:nvSpPr>
                    <p:spPr>
                      <a:xfrm>
                        <a:off x="661962" y="6353093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55" name="21 - Έλλειψη"/>
                      <p:cNvSpPr/>
                      <p:nvPr/>
                    </p:nvSpPr>
                    <p:spPr>
                      <a:xfrm>
                        <a:off x="681962" y="6297756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56" name="22 - Έλλειψη"/>
                      <p:cNvSpPr/>
                      <p:nvPr/>
                    </p:nvSpPr>
                    <p:spPr>
                      <a:xfrm>
                        <a:off x="721971" y="6238407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57" name="23 - Έλλειψη"/>
                      <p:cNvSpPr/>
                      <p:nvPr/>
                    </p:nvSpPr>
                    <p:spPr>
                      <a:xfrm>
                        <a:off x="768637" y="6185067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58" name="24 - Έλλειψη"/>
                      <p:cNvSpPr/>
                      <p:nvPr/>
                    </p:nvSpPr>
                    <p:spPr>
                      <a:xfrm>
                        <a:off x="825313" y="6138394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cxnSp>
                    <p:nvCxnSpPr>
                      <p:cNvPr id="459" name="25 - Ευθεία γραμμή σύνδεσης"/>
                      <p:cNvCxnSpPr/>
                      <p:nvPr/>
                    </p:nvCxnSpPr>
                    <p:spPr>
                      <a:xfrm>
                        <a:off x="716169" y="5519237"/>
                        <a:ext cx="161095" cy="113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0" name="26 - Έλλειψη"/>
                      <p:cNvSpPr/>
                      <p:nvPr/>
                    </p:nvSpPr>
                    <p:spPr>
                      <a:xfrm>
                        <a:off x="868652" y="6079742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61" name="27 - Έλλειψη"/>
                      <p:cNvSpPr/>
                      <p:nvPr/>
                    </p:nvSpPr>
                    <p:spPr>
                      <a:xfrm>
                        <a:off x="858664" y="5689048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62" name="28 - Έλλειψη"/>
                      <p:cNvSpPr/>
                      <p:nvPr/>
                    </p:nvSpPr>
                    <p:spPr>
                      <a:xfrm>
                        <a:off x="902007" y="563371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63" name="29 - Έλλειψη"/>
                      <p:cNvSpPr/>
                      <p:nvPr/>
                    </p:nvSpPr>
                    <p:spPr>
                      <a:xfrm>
                        <a:off x="878654" y="5578374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64" name="30 - Έλλειψη"/>
                      <p:cNvSpPr/>
                      <p:nvPr/>
                    </p:nvSpPr>
                    <p:spPr>
                      <a:xfrm>
                        <a:off x="821979" y="528495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65" name="31 - Έλλειψη"/>
                      <p:cNvSpPr/>
                      <p:nvPr/>
                    </p:nvSpPr>
                    <p:spPr>
                      <a:xfrm>
                        <a:off x="868652" y="5241613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66" name="32 - Έλλειψη"/>
                      <p:cNvSpPr/>
                      <p:nvPr/>
                    </p:nvSpPr>
                    <p:spPr>
                      <a:xfrm>
                        <a:off x="891986" y="5184938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67" name="33 - Έλλειψη"/>
                      <p:cNvSpPr/>
                      <p:nvPr/>
                    </p:nvSpPr>
                    <p:spPr>
                      <a:xfrm>
                        <a:off x="851981" y="5128263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68" name="35 - Έλλειψη"/>
                      <p:cNvSpPr/>
                      <p:nvPr/>
                    </p:nvSpPr>
                    <p:spPr>
                      <a:xfrm>
                        <a:off x="867164" y="4771762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69" name="36 - Έλλειψη"/>
                      <p:cNvSpPr/>
                      <p:nvPr/>
                    </p:nvSpPr>
                    <p:spPr>
                      <a:xfrm>
                        <a:off x="908661" y="4714884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70" name="37 - Έλλειψη"/>
                      <p:cNvSpPr/>
                      <p:nvPr/>
                    </p:nvSpPr>
                    <p:spPr>
                      <a:xfrm>
                        <a:off x="868567" y="6233736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71" name="38 - Έλλειψη"/>
                      <p:cNvSpPr/>
                      <p:nvPr/>
                    </p:nvSpPr>
                    <p:spPr>
                      <a:xfrm>
                        <a:off x="801152" y="619833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72" name="39 - Έλλειψη"/>
                      <p:cNvSpPr/>
                      <p:nvPr/>
                    </p:nvSpPr>
                    <p:spPr>
                      <a:xfrm>
                        <a:off x="729252" y="6153845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73" name="40 - Έλλειψη"/>
                      <p:cNvSpPr/>
                      <p:nvPr/>
                    </p:nvSpPr>
                    <p:spPr>
                      <a:xfrm>
                        <a:off x="708183" y="6097608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74" name="41 - Έλλειψη"/>
                      <p:cNvSpPr/>
                      <p:nvPr/>
                    </p:nvSpPr>
                    <p:spPr>
                      <a:xfrm>
                        <a:off x="734856" y="604227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75" name="42 - Έλλειψη"/>
                      <p:cNvSpPr/>
                      <p:nvPr/>
                    </p:nvSpPr>
                    <p:spPr>
                      <a:xfrm>
                        <a:off x="771893" y="5993082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76" name="43 - Έλλειψη"/>
                      <p:cNvSpPr/>
                      <p:nvPr/>
                    </p:nvSpPr>
                    <p:spPr>
                      <a:xfrm>
                        <a:off x="815236" y="5937745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77" name="44 - Έλλειψη"/>
                      <p:cNvSpPr/>
                      <p:nvPr/>
                    </p:nvSpPr>
                    <p:spPr>
                      <a:xfrm>
                        <a:off x="858579" y="5882408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78" name="45 - Έλλειψη"/>
                      <p:cNvSpPr/>
                      <p:nvPr/>
                    </p:nvSpPr>
                    <p:spPr>
                      <a:xfrm>
                        <a:off x="901923" y="582707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79" name="46 - Έλλειψη"/>
                      <p:cNvSpPr/>
                      <p:nvPr/>
                    </p:nvSpPr>
                    <p:spPr>
                      <a:xfrm>
                        <a:off x="821895" y="547831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80" name="47 - Έλλειψη"/>
                      <p:cNvSpPr/>
                      <p:nvPr/>
                    </p:nvSpPr>
                    <p:spPr>
                      <a:xfrm>
                        <a:off x="868567" y="5434973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81" name="48 - Έλλειψη"/>
                      <p:cNvSpPr/>
                      <p:nvPr/>
                    </p:nvSpPr>
                    <p:spPr>
                      <a:xfrm>
                        <a:off x="891901" y="5378298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82" name="49 - Έλλειψη"/>
                      <p:cNvSpPr/>
                      <p:nvPr/>
                    </p:nvSpPr>
                    <p:spPr>
                      <a:xfrm>
                        <a:off x="836932" y="6013379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83" name="50 - Έλλειψη"/>
                      <p:cNvSpPr/>
                      <p:nvPr/>
                    </p:nvSpPr>
                    <p:spPr>
                      <a:xfrm>
                        <a:off x="778641" y="5965734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84" name="51 - Έλλειψη"/>
                      <p:cNvSpPr/>
                      <p:nvPr/>
                    </p:nvSpPr>
                    <p:spPr>
                      <a:xfrm>
                        <a:off x="723697" y="592189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85" name="52 - Έλλειψη"/>
                      <p:cNvSpPr/>
                      <p:nvPr/>
                    </p:nvSpPr>
                    <p:spPr>
                      <a:xfrm>
                        <a:off x="723335" y="5847069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86" name="53 - Έλλειψη"/>
                      <p:cNvSpPr/>
                      <p:nvPr/>
                    </p:nvSpPr>
                    <p:spPr>
                      <a:xfrm>
                        <a:off x="755811" y="5792653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87" name="54 - Έλλειψη"/>
                      <p:cNvSpPr/>
                      <p:nvPr/>
                    </p:nvSpPr>
                    <p:spPr>
                      <a:xfrm>
                        <a:off x="815321" y="5744385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1"/>
                      </a:lnRef>
                      <a:fillRef idx="3">
                        <a:schemeClr val="accen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88" name="55 - Έλλειψη"/>
                      <p:cNvSpPr/>
                      <p:nvPr/>
                    </p:nvSpPr>
                    <p:spPr>
                      <a:xfrm>
                        <a:off x="878569" y="5771734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89" name="56 - Έλλειψη"/>
                      <p:cNvSpPr/>
                      <p:nvPr/>
                    </p:nvSpPr>
                    <p:spPr>
                      <a:xfrm>
                        <a:off x="808658" y="5731899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90" name="57 - Έλλειψη"/>
                      <p:cNvSpPr/>
                      <p:nvPr/>
                    </p:nvSpPr>
                    <p:spPr>
                      <a:xfrm>
                        <a:off x="751883" y="570167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91" name="58 - Έλλειψη"/>
                      <p:cNvSpPr/>
                      <p:nvPr/>
                    </p:nvSpPr>
                    <p:spPr>
                      <a:xfrm>
                        <a:off x="701877" y="5671669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92" name="59 - Έλλειψη"/>
                      <p:cNvSpPr/>
                      <p:nvPr/>
                    </p:nvSpPr>
                    <p:spPr>
                      <a:xfrm>
                        <a:off x="681877" y="5618329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93" name="60 - Έλλειψη"/>
                      <p:cNvSpPr/>
                      <p:nvPr/>
                    </p:nvSpPr>
                    <p:spPr>
                      <a:xfrm>
                        <a:off x="728550" y="5564988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94" name="61 - Έλλειψη"/>
                      <p:cNvSpPr/>
                      <p:nvPr/>
                    </p:nvSpPr>
                    <p:spPr>
                      <a:xfrm>
                        <a:off x="828647" y="5544982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95" name="62 - Έλλειψη"/>
                      <p:cNvSpPr/>
                      <p:nvPr/>
                    </p:nvSpPr>
                    <p:spPr>
                      <a:xfrm>
                        <a:off x="765304" y="5511646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96" name="63 - Έλλειψη"/>
                      <p:cNvSpPr/>
                      <p:nvPr/>
                    </p:nvSpPr>
                    <p:spPr>
                      <a:xfrm>
                        <a:off x="701961" y="5478310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97" name="64 - Έλλειψη"/>
                      <p:cNvSpPr/>
                      <p:nvPr/>
                    </p:nvSpPr>
                    <p:spPr>
                      <a:xfrm>
                        <a:off x="688630" y="541830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sp>
                    <p:nvSpPr>
                      <p:cNvPr id="498" name="65 - Έλλειψη"/>
                      <p:cNvSpPr/>
                      <p:nvPr/>
                    </p:nvSpPr>
                    <p:spPr>
                      <a:xfrm>
                        <a:off x="728634" y="5371628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499" name="66 - Έλλειψη"/>
                      <p:cNvSpPr/>
                      <p:nvPr/>
                    </p:nvSpPr>
                    <p:spPr>
                      <a:xfrm>
                        <a:off x="775307" y="5328290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00" name="67 - Έλλειψη"/>
                      <p:cNvSpPr/>
                      <p:nvPr/>
                    </p:nvSpPr>
                    <p:spPr>
                      <a:xfrm>
                        <a:off x="851897" y="5321623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01" name="68 - Έλλειψη"/>
                      <p:cNvSpPr/>
                      <p:nvPr/>
                    </p:nvSpPr>
                    <p:spPr>
                      <a:xfrm>
                        <a:off x="795222" y="5288287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02" name="69 - Έλλειψη"/>
                      <p:cNvSpPr/>
                      <p:nvPr/>
                    </p:nvSpPr>
                    <p:spPr>
                      <a:xfrm>
                        <a:off x="738547" y="525495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03" name="70 - Έλλειψη"/>
                      <p:cNvSpPr/>
                      <p:nvPr/>
                    </p:nvSpPr>
                    <p:spPr>
                      <a:xfrm>
                        <a:off x="701877" y="5211612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04" name="71 - Έλλειψη"/>
                      <p:cNvSpPr/>
                      <p:nvPr/>
                    </p:nvSpPr>
                    <p:spPr>
                      <a:xfrm>
                        <a:off x="705211" y="5168274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05" name="72 - Έλλειψη"/>
                      <p:cNvSpPr/>
                      <p:nvPr/>
                    </p:nvSpPr>
                    <p:spPr>
                      <a:xfrm>
                        <a:off x="735218" y="5124936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06" name="73 - Έλλειψη"/>
                      <p:cNvSpPr/>
                      <p:nvPr/>
                    </p:nvSpPr>
                    <p:spPr>
                      <a:xfrm>
                        <a:off x="775312" y="5080250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07" name="74 - Έλλειψη"/>
                      <p:cNvSpPr/>
                      <p:nvPr/>
                    </p:nvSpPr>
                    <p:spPr>
                      <a:xfrm>
                        <a:off x="815236" y="5038259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08" name="75 - Έλλειψη"/>
                      <p:cNvSpPr/>
                      <p:nvPr/>
                    </p:nvSpPr>
                    <p:spPr>
                      <a:xfrm>
                        <a:off x="855245" y="4994920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09" name="76 - Έλλειψη"/>
                      <p:cNvSpPr/>
                      <p:nvPr/>
                    </p:nvSpPr>
                    <p:spPr>
                      <a:xfrm>
                        <a:off x="895255" y="4951582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10" name="77 - Έλλειψη"/>
                      <p:cNvSpPr/>
                      <p:nvPr/>
                    </p:nvSpPr>
                    <p:spPr>
                      <a:xfrm>
                        <a:off x="908576" y="4908244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11" name="78 - Έλλειψη"/>
                      <p:cNvSpPr/>
                      <p:nvPr/>
                    </p:nvSpPr>
                    <p:spPr>
                      <a:xfrm>
                        <a:off x="795306" y="5094927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12" name="79 - Έλλειψη"/>
                      <p:cNvSpPr/>
                      <p:nvPr/>
                    </p:nvSpPr>
                    <p:spPr>
                      <a:xfrm>
                        <a:off x="738632" y="5061591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13" name="80 - Έλλειψη"/>
                      <p:cNvSpPr/>
                      <p:nvPr/>
                    </p:nvSpPr>
                    <p:spPr>
                      <a:xfrm>
                        <a:off x="701961" y="5018253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14" name="81 - Έλλειψη"/>
                      <p:cNvSpPr/>
                      <p:nvPr/>
                    </p:nvSpPr>
                    <p:spPr>
                      <a:xfrm>
                        <a:off x="705296" y="4974914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15" name="82 - Έλλειψη"/>
                      <p:cNvSpPr/>
                      <p:nvPr/>
                    </p:nvSpPr>
                    <p:spPr>
                      <a:xfrm>
                        <a:off x="714573" y="4919280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16" name="84 - Έλλειψη"/>
                      <p:cNvSpPr/>
                      <p:nvPr/>
                    </p:nvSpPr>
                    <p:spPr>
                      <a:xfrm>
                        <a:off x="756699" y="4860900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17" name="85 - Έλλειψη"/>
                      <p:cNvSpPr/>
                      <p:nvPr/>
                    </p:nvSpPr>
                    <p:spPr>
                      <a:xfrm>
                        <a:off x="881889" y="4864905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18" name="86 - Έλλειψη"/>
                      <p:cNvSpPr/>
                      <p:nvPr/>
                    </p:nvSpPr>
                    <p:spPr>
                      <a:xfrm>
                        <a:off x="825194" y="4821567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  <p:sp>
                    <p:nvSpPr>
                      <p:cNvPr id="519" name="87 - Έλλειψη"/>
                      <p:cNvSpPr/>
                      <p:nvPr/>
                    </p:nvSpPr>
                    <p:spPr>
                      <a:xfrm>
                        <a:off x="768500" y="4778228"/>
                        <a:ext cx="100013" cy="78012"/>
                      </a:xfrm>
                      <a:prstGeom prst="ellipse">
                        <a:avLst/>
                      </a:prstGeom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 dirty="0"/>
                      </a:p>
                    </p:txBody>
                  </p:sp>
                </p:grpSp>
                <p:grpSp>
                  <p:nvGrpSpPr>
                    <p:cNvPr id="447" name="Group 12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4756" y="3926167"/>
                      <a:ext cx="105277" cy="276453"/>
                      <a:chOff x="7775476" y="3538469"/>
                      <a:chExt cx="105277" cy="276453"/>
                    </a:xfrm>
                  </p:grpSpPr>
                  <p:sp>
                    <p:nvSpPr>
                      <p:cNvPr id="448" name="222 - Έλλειψη"/>
                      <p:cNvSpPr>
                        <a:spLocks noChangeAspect="1"/>
                      </p:cNvSpPr>
                      <p:nvPr/>
                    </p:nvSpPr>
                    <p:spPr bwMode="auto">
                      <a:xfrm rot="997190">
                        <a:off x="7775476" y="3706914"/>
                        <a:ext cx="73554" cy="108008"/>
                      </a:xfrm>
                      <a:prstGeom prst="ellipse">
                        <a:avLst/>
                      </a:prstGeom>
                      <a:solidFill>
                        <a:srgbClr val="111111"/>
                      </a:solidFill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l-GR"/>
                      </a:p>
                    </p:txBody>
                  </p:sp>
                  <p:cxnSp>
                    <p:nvCxnSpPr>
                      <p:cNvPr id="449" name="221 - Ευθεία γραμμή σύνδεσης"/>
                      <p:cNvCxnSpPr/>
                      <p:nvPr/>
                    </p:nvCxnSpPr>
                    <p:spPr bwMode="auto">
                      <a:xfrm rot="1521522" flipH="1">
                        <a:off x="7864941" y="3513473"/>
                        <a:ext cx="6348" cy="196900"/>
                      </a:xfrm>
                      <a:prstGeom prst="line">
                        <a:avLst/>
                      </a:prstGeom>
                      <a:solidFill>
                        <a:srgbClr val="00CCFF"/>
                      </a:solidFill>
                      <a:ln w="19050">
                        <a:solidFill>
                          <a:srgbClr val="111111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42" name="53 - Έλλειψη"/>
                  <p:cNvSpPr/>
                  <p:nvPr/>
                </p:nvSpPr>
                <p:spPr bwMode="auto">
                  <a:xfrm rot="20955896">
                    <a:off x="1040545" y="1730821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/>
                  </a:p>
                </p:txBody>
              </p:sp>
              <p:sp>
                <p:nvSpPr>
                  <p:cNvPr id="443" name="53 - Έλλειψη"/>
                  <p:cNvSpPr/>
                  <p:nvPr/>
                </p:nvSpPr>
                <p:spPr bwMode="auto">
                  <a:xfrm rot="20955896">
                    <a:off x="1027170" y="163754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/>
                  </a:p>
                </p:txBody>
              </p:sp>
              <p:sp>
                <p:nvSpPr>
                  <p:cNvPr id="444" name="88 - Έλλειψη"/>
                  <p:cNvSpPr/>
                  <p:nvPr/>
                </p:nvSpPr>
                <p:spPr bwMode="auto">
                  <a:xfrm rot="20955896">
                    <a:off x="829975" y="1804405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/>
                  </a:p>
                </p:txBody>
              </p:sp>
              <p:sp>
                <p:nvSpPr>
                  <p:cNvPr id="445" name="88 - Έλλειψη"/>
                  <p:cNvSpPr/>
                  <p:nvPr/>
                </p:nvSpPr>
                <p:spPr bwMode="auto">
                  <a:xfrm rot="20955896">
                    <a:off x="811870" y="1718373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/>
                  </a:p>
                </p:txBody>
              </p:sp>
            </p:grpSp>
          </p:grpSp>
          <p:grpSp>
            <p:nvGrpSpPr>
              <p:cNvPr id="54" name="Group 374"/>
              <p:cNvGrpSpPr>
                <a:grpSpLocks/>
              </p:cNvGrpSpPr>
              <p:nvPr/>
            </p:nvGrpSpPr>
            <p:grpSpPr bwMode="auto">
              <a:xfrm>
                <a:off x="4569971" y="838200"/>
                <a:ext cx="1291079" cy="3403600"/>
                <a:chOff x="2417247" y="1706563"/>
                <a:chExt cx="1290657" cy="3403085"/>
              </a:xfrm>
            </p:grpSpPr>
            <p:grpSp>
              <p:nvGrpSpPr>
                <p:cNvPr id="334" name="Group 34"/>
                <p:cNvGrpSpPr>
                  <a:grpSpLocks/>
                </p:cNvGrpSpPr>
                <p:nvPr/>
              </p:nvGrpSpPr>
              <p:grpSpPr bwMode="auto">
                <a:xfrm>
                  <a:off x="2627784" y="4574435"/>
                  <a:ext cx="1080120" cy="535213"/>
                  <a:chOff x="564" y="3481"/>
                  <a:chExt cx="498" cy="239"/>
                </a:xfrm>
                <a:effectLst>
                  <a:reflection blurRad="6350" stA="50000" endA="300" endPos="55000" dir="5400000" sy="-100000" algn="bl" rotWithShape="0"/>
                </a:effectLst>
              </p:grpSpPr>
              <p:sp>
                <p:nvSpPr>
                  <p:cNvPr id="436" name="AutoShape 35"/>
                  <p:cNvSpPr>
                    <a:spLocks noChangeArrowheads="1"/>
                  </p:cNvSpPr>
                  <p:nvPr/>
                </p:nvSpPr>
                <p:spPr bwMode="auto">
                  <a:xfrm rot="115462">
                    <a:off x="564" y="3481"/>
                    <a:ext cx="498" cy="239"/>
                  </a:xfrm>
                  <a:prstGeom prst="cloudCallout">
                    <a:avLst>
                      <a:gd name="adj1" fmla="val -47861"/>
                      <a:gd name="adj2" fmla="val -31009"/>
                    </a:avLst>
                  </a:prstGeom>
                  <a:solidFill>
                    <a:srgbClr val="FF0000">
                      <a:alpha val="97000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l-GR"/>
                  </a:p>
                </p:txBody>
              </p:sp>
              <p:sp>
                <p:nvSpPr>
                  <p:cNvPr id="437" name="AutoShape 36"/>
                  <p:cNvSpPr>
                    <a:spLocks noChangeArrowheads="1"/>
                  </p:cNvSpPr>
                  <p:nvPr/>
                </p:nvSpPr>
                <p:spPr bwMode="auto">
                  <a:xfrm rot="115462" flipV="1">
                    <a:off x="652" y="3497"/>
                    <a:ext cx="72" cy="4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l-GR"/>
                  </a:p>
                </p:txBody>
              </p:sp>
              <p:sp>
                <p:nvSpPr>
                  <p:cNvPr id="438" name="AutoShape 37"/>
                  <p:cNvSpPr>
                    <a:spLocks noChangeArrowheads="1"/>
                  </p:cNvSpPr>
                  <p:nvPr/>
                </p:nvSpPr>
                <p:spPr bwMode="auto">
                  <a:xfrm rot="115462" flipV="1">
                    <a:off x="877" y="3485"/>
                    <a:ext cx="71" cy="4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l-GR"/>
                  </a:p>
                </p:txBody>
              </p:sp>
            </p:grpSp>
            <p:grpSp>
              <p:nvGrpSpPr>
                <p:cNvPr id="336" name="Group 528"/>
                <p:cNvGrpSpPr>
                  <a:grpSpLocks/>
                </p:cNvGrpSpPr>
                <p:nvPr/>
              </p:nvGrpSpPr>
              <p:grpSpPr bwMode="auto">
                <a:xfrm>
                  <a:off x="2417247" y="1706563"/>
                  <a:ext cx="1176853" cy="3011485"/>
                  <a:chOff x="713266" y="1446609"/>
                  <a:chExt cx="1142370" cy="3054316"/>
                </a:xfrm>
              </p:grpSpPr>
              <p:grpSp>
                <p:nvGrpSpPr>
                  <p:cNvPr id="339" name="Group 1293"/>
                  <p:cNvGrpSpPr>
                    <a:grpSpLocks/>
                  </p:cNvGrpSpPr>
                  <p:nvPr/>
                </p:nvGrpSpPr>
                <p:grpSpPr bwMode="auto">
                  <a:xfrm rot="-1721561">
                    <a:off x="1105132" y="4223199"/>
                    <a:ext cx="99362" cy="277726"/>
                    <a:chOff x="7775044" y="3538682"/>
                    <a:chExt cx="99374" cy="277746"/>
                  </a:xfrm>
                </p:grpSpPr>
                <p:sp>
                  <p:nvSpPr>
                    <p:cNvPr id="434" name="222 - Έλλειψη"/>
                    <p:cNvSpPr>
                      <a:spLocks noChangeAspect="1"/>
                    </p:cNvSpPr>
                    <p:nvPr/>
                  </p:nvSpPr>
                  <p:spPr bwMode="auto">
                    <a:xfrm rot="997190">
                      <a:off x="7775044" y="3706894"/>
                      <a:ext cx="74593" cy="109534"/>
                    </a:xfrm>
                    <a:prstGeom prst="ellipse">
                      <a:avLst/>
                    </a:prstGeom>
                    <a:solidFill>
                      <a:srgbClr val="111111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cxnSp>
                  <p:nvCxnSpPr>
                    <p:cNvPr id="435" name="221 - Ευθεία γραμμή σύνδεσης"/>
                    <p:cNvCxnSpPr/>
                    <p:nvPr/>
                  </p:nvCxnSpPr>
                  <p:spPr bwMode="auto">
                    <a:xfrm rot="997190" flipH="1">
                      <a:off x="7845382" y="3538624"/>
                      <a:ext cx="29272" cy="244712"/>
                    </a:xfrm>
                    <a:prstGeom prst="line">
                      <a:avLst/>
                    </a:prstGeom>
                    <a:solidFill>
                      <a:srgbClr val="00CCFF"/>
                    </a:solidFill>
                    <a:ln w="19050">
                      <a:solidFill>
                        <a:srgbClr val="11111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0" name="Group 418"/>
                  <p:cNvGrpSpPr>
                    <a:grpSpLocks/>
                  </p:cNvGrpSpPr>
                  <p:nvPr/>
                </p:nvGrpSpPr>
                <p:grpSpPr bwMode="auto">
                  <a:xfrm rot="221562">
                    <a:off x="713266" y="1446609"/>
                    <a:ext cx="1142370" cy="2846184"/>
                    <a:chOff x="744969" y="1576812"/>
                    <a:chExt cx="1142370" cy="2846184"/>
                  </a:xfrm>
                </p:grpSpPr>
                <p:sp>
                  <p:nvSpPr>
                    <p:cNvPr id="341" name="48 - Έλλειψη"/>
                    <p:cNvSpPr/>
                    <p:nvPr/>
                  </p:nvSpPr>
                  <p:spPr bwMode="auto">
                    <a:xfrm rot="13688300">
                      <a:off x="769316" y="239189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42" name="66 - Έλλειψη"/>
                    <p:cNvSpPr/>
                    <p:nvPr/>
                  </p:nvSpPr>
                  <p:spPr bwMode="auto">
                    <a:xfrm rot="20875629">
                      <a:off x="924121" y="331034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43" name="65 - Έλλειψη"/>
                    <p:cNvSpPr/>
                    <p:nvPr/>
                  </p:nvSpPr>
                  <p:spPr bwMode="auto">
                    <a:xfrm rot="20875629">
                      <a:off x="889551" y="337950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44" name="53 - Έλλειψη"/>
                    <p:cNvSpPr/>
                    <p:nvPr/>
                  </p:nvSpPr>
                  <p:spPr bwMode="auto">
                    <a:xfrm rot="20875629">
                      <a:off x="1058174" y="395355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45" name="52 - Έλλειψη"/>
                    <p:cNvSpPr/>
                    <p:nvPr/>
                  </p:nvSpPr>
                  <p:spPr bwMode="auto">
                    <a:xfrm rot="20875629">
                      <a:off x="1047329" y="403474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46" name="88 - Έλλειψη"/>
                    <p:cNvSpPr/>
                    <p:nvPr/>
                  </p:nvSpPr>
                  <p:spPr bwMode="auto">
                    <a:xfrm rot="20875629">
                      <a:off x="745481" y="2463281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47" name="19 - Έλλειψη"/>
                    <p:cNvSpPr/>
                    <p:nvPr/>
                  </p:nvSpPr>
                  <p:spPr bwMode="auto">
                    <a:xfrm rot="20875629">
                      <a:off x="1097509" y="385766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cxnSp>
                  <p:nvCxnSpPr>
                    <p:cNvPr id="348" name="25 - Ευθεία γραμμή σύνδεσης"/>
                    <p:cNvCxnSpPr/>
                    <p:nvPr/>
                  </p:nvCxnSpPr>
                  <p:spPr bwMode="auto">
                    <a:xfrm rot="20875629">
                      <a:off x="950434" y="3611001"/>
                      <a:ext cx="166372" cy="160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9" name="26 - Έλλειψη"/>
                    <p:cNvSpPr/>
                    <p:nvPr/>
                  </p:nvSpPr>
                  <p:spPr bwMode="auto">
                    <a:xfrm rot="20875629">
                      <a:off x="1237570" y="431427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50" name="27 - Έλλειψη"/>
                    <p:cNvSpPr/>
                    <p:nvPr/>
                  </p:nvSpPr>
                  <p:spPr bwMode="auto">
                    <a:xfrm rot="20875629">
                      <a:off x="1113583" y="378397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51" name="28 - Έλλειψη"/>
                    <p:cNvSpPr/>
                    <p:nvPr/>
                  </p:nvSpPr>
                  <p:spPr bwMode="auto">
                    <a:xfrm rot="20875629">
                      <a:off x="1141287" y="3699181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52" name="29 - Έλλειψη"/>
                    <p:cNvSpPr/>
                    <p:nvPr/>
                  </p:nvSpPr>
                  <p:spPr bwMode="auto">
                    <a:xfrm rot="20875629">
                      <a:off x="1101539" y="3628816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53" name="30 - Έλλειψη"/>
                    <p:cNvSpPr/>
                    <p:nvPr/>
                  </p:nvSpPr>
                  <p:spPr bwMode="auto">
                    <a:xfrm rot="20875629">
                      <a:off x="958689" y="324118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54" name="31 - Έλλειψη"/>
                    <p:cNvSpPr/>
                    <p:nvPr/>
                  </p:nvSpPr>
                  <p:spPr bwMode="auto">
                    <a:xfrm rot="20875629">
                      <a:off x="993259" y="317202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55" name="32 - Έλλειψη"/>
                    <p:cNvSpPr/>
                    <p:nvPr/>
                  </p:nvSpPr>
                  <p:spPr bwMode="auto">
                    <a:xfrm rot="20875629">
                      <a:off x="1000337" y="308973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56" name="33 - Έλλειψη"/>
                    <p:cNvSpPr/>
                    <p:nvPr/>
                  </p:nvSpPr>
                  <p:spPr bwMode="auto">
                    <a:xfrm rot="20875629">
                      <a:off x="943358" y="3021149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57" name="34 - Έλλειψη"/>
                    <p:cNvSpPr/>
                    <p:nvPr/>
                  </p:nvSpPr>
                  <p:spPr bwMode="auto">
                    <a:xfrm rot="20875629">
                      <a:off x="851512" y="257517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58" name="41 - Έλλειψη"/>
                    <p:cNvSpPr/>
                    <p:nvPr/>
                  </p:nvSpPr>
                  <p:spPr bwMode="auto">
                    <a:xfrm rot="20875629">
                      <a:off x="1103607" y="429828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59" name="42 - Έλλειψη"/>
                    <p:cNvSpPr/>
                    <p:nvPr/>
                  </p:nvSpPr>
                  <p:spPr bwMode="auto">
                    <a:xfrm rot="20875629">
                      <a:off x="1114452" y="421709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60" name="43 - Έλλειψη"/>
                    <p:cNvSpPr/>
                    <p:nvPr/>
                  </p:nvSpPr>
                  <p:spPr bwMode="auto">
                    <a:xfrm rot="20875629">
                      <a:off x="1142156" y="413230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61" name="44 - Έλλειψη"/>
                    <p:cNvSpPr/>
                    <p:nvPr/>
                  </p:nvSpPr>
                  <p:spPr bwMode="auto">
                    <a:xfrm rot="20875629">
                      <a:off x="1169860" y="404751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62" name="45 - Έλλειψη"/>
                    <p:cNvSpPr/>
                    <p:nvPr/>
                  </p:nvSpPr>
                  <p:spPr bwMode="auto">
                    <a:xfrm rot="20875629">
                      <a:off x="1197566" y="3962721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63" name="46 - Έλλειψη"/>
                    <p:cNvSpPr/>
                    <p:nvPr/>
                  </p:nvSpPr>
                  <p:spPr bwMode="auto">
                    <a:xfrm rot="20875629">
                      <a:off x="1014968" y="350472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64" name="47 - Έλλειψη"/>
                    <p:cNvSpPr/>
                    <p:nvPr/>
                  </p:nvSpPr>
                  <p:spPr bwMode="auto">
                    <a:xfrm rot="20875629">
                      <a:off x="1049536" y="343556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65" name="48 - Έλλειψη"/>
                    <p:cNvSpPr/>
                    <p:nvPr/>
                  </p:nvSpPr>
                  <p:spPr bwMode="auto">
                    <a:xfrm rot="20875629">
                      <a:off x="1056615" y="335327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66" name="49 - Έλλειψη"/>
                    <p:cNvSpPr/>
                    <p:nvPr/>
                  </p:nvSpPr>
                  <p:spPr bwMode="auto">
                    <a:xfrm rot="20875629">
                      <a:off x="1180008" y="424296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67" name="50 - Έλλειψη"/>
                    <p:cNvSpPr/>
                    <p:nvPr/>
                  </p:nvSpPr>
                  <p:spPr bwMode="auto">
                    <a:xfrm rot="20875629">
                      <a:off x="1113305" y="4178366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68" name="51 - Έλλειψη"/>
                    <p:cNvSpPr/>
                    <p:nvPr/>
                  </p:nvSpPr>
                  <p:spPr bwMode="auto">
                    <a:xfrm rot="20875629">
                      <a:off x="1057231" y="4130499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69" name="54 - Έλλειψη"/>
                    <p:cNvSpPr/>
                    <p:nvPr/>
                  </p:nvSpPr>
                  <p:spPr bwMode="auto">
                    <a:xfrm rot="20875629">
                      <a:off x="1085879" y="386876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70" name="55 - Έλλειψη"/>
                    <p:cNvSpPr/>
                    <p:nvPr/>
                  </p:nvSpPr>
                  <p:spPr bwMode="auto">
                    <a:xfrm rot="20875629">
                      <a:off x="1157816" y="3892356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71" name="56 - Έλλειψη"/>
                    <p:cNvSpPr/>
                    <p:nvPr/>
                  </p:nvSpPr>
                  <p:spPr bwMode="auto">
                    <a:xfrm rot="20875629">
                      <a:off x="1075500" y="3853189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72" name="57 - Έλλειψη"/>
                    <p:cNvSpPr/>
                    <p:nvPr/>
                  </p:nvSpPr>
                  <p:spPr bwMode="auto">
                    <a:xfrm rot="20875629">
                      <a:off x="1009270" y="382427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73" name="58 - Έλλειψη"/>
                    <p:cNvSpPr/>
                    <p:nvPr/>
                  </p:nvSpPr>
                  <p:spPr bwMode="auto">
                    <a:xfrm rot="20875629">
                      <a:off x="949951" y="379420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74" name="59 - Έλλειψη"/>
                    <p:cNvSpPr/>
                    <p:nvPr/>
                  </p:nvSpPr>
                  <p:spPr bwMode="auto">
                    <a:xfrm rot="20875629">
                      <a:off x="914176" y="372583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75" name="60 - Έλλειψη"/>
                    <p:cNvSpPr/>
                    <p:nvPr/>
                  </p:nvSpPr>
                  <p:spPr bwMode="auto">
                    <a:xfrm rot="20875629">
                      <a:off x="945830" y="364304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76" name="61 - Έλλειψη"/>
                    <p:cNvSpPr/>
                    <p:nvPr/>
                  </p:nvSpPr>
                  <p:spPr bwMode="auto">
                    <a:xfrm rot="20875629">
                      <a:off x="1041231" y="359412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77" name="62 - Έλλειψη"/>
                    <p:cNvSpPr/>
                    <p:nvPr/>
                  </p:nvSpPr>
                  <p:spPr bwMode="auto">
                    <a:xfrm rot="20875629">
                      <a:off x="967452" y="356239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78" name="63 - Έλλειψη"/>
                    <p:cNvSpPr/>
                    <p:nvPr/>
                  </p:nvSpPr>
                  <p:spPr bwMode="auto">
                    <a:xfrm rot="20875629">
                      <a:off x="893673" y="353066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79" name="64 - Έλλειψη"/>
                    <p:cNvSpPr/>
                    <p:nvPr/>
                  </p:nvSpPr>
                  <p:spPr bwMode="auto">
                    <a:xfrm rot="20875629">
                      <a:off x="862698" y="345176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80" name="67 - Έλλειψη"/>
                    <p:cNvSpPr/>
                    <p:nvPr/>
                  </p:nvSpPr>
                  <p:spPr bwMode="auto">
                    <a:xfrm rot="20875629">
                      <a:off x="1009852" y="3279581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81" name="68 - Έλλειψη"/>
                    <p:cNvSpPr/>
                    <p:nvPr/>
                  </p:nvSpPr>
                  <p:spPr bwMode="auto">
                    <a:xfrm rot="20875629">
                      <a:off x="932601" y="3251516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82" name="69 - Έλλειψη"/>
                    <p:cNvSpPr/>
                    <p:nvPr/>
                  </p:nvSpPr>
                  <p:spPr bwMode="auto">
                    <a:xfrm rot="20875629">
                      <a:off x="865566" y="321834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83" name="70 - Έλλειψη"/>
                    <p:cNvSpPr/>
                    <p:nvPr/>
                  </p:nvSpPr>
                  <p:spPr bwMode="auto">
                    <a:xfrm rot="20875629">
                      <a:off x="815846" y="3167211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84" name="71 - Έλλειψη"/>
                    <p:cNvSpPr/>
                    <p:nvPr/>
                  </p:nvSpPr>
                  <p:spPr bwMode="auto">
                    <a:xfrm rot="20875629">
                      <a:off x="806585" y="3107426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85" name="72 - Έλλειψη"/>
                    <p:cNvSpPr/>
                    <p:nvPr/>
                  </p:nvSpPr>
                  <p:spPr bwMode="auto">
                    <a:xfrm rot="20875629">
                      <a:off x="824300" y="304187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86" name="73 - Έλλειψη"/>
                    <p:cNvSpPr/>
                    <p:nvPr/>
                  </p:nvSpPr>
                  <p:spPr bwMode="auto">
                    <a:xfrm rot="20875629">
                      <a:off x="851823" y="2972299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87" name="74 - Έλλειψη"/>
                    <p:cNvSpPr/>
                    <p:nvPr/>
                  </p:nvSpPr>
                  <p:spPr bwMode="auto">
                    <a:xfrm rot="20875629">
                      <a:off x="890176" y="290132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88" name="75 - Έλλειψη"/>
                    <p:cNvSpPr/>
                    <p:nvPr/>
                  </p:nvSpPr>
                  <p:spPr bwMode="auto">
                    <a:xfrm rot="20875629">
                      <a:off x="928222" y="2828499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89" name="77 - Έλλειψη"/>
                    <p:cNvSpPr/>
                    <p:nvPr/>
                  </p:nvSpPr>
                  <p:spPr bwMode="auto">
                    <a:xfrm rot="20875629">
                      <a:off x="936460" y="2735428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90" name="78 - Έλλειψη"/>
                    <p:cNvSpPr/>
                    <p:nvPr/>
                  </p:nvSpPr>
                  <p:spPr bwMode="auto">
                    <a:xfrm rot="20875629">
                      <a:off x="876322" y="2987976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91" name="79 - Έλλειψη"/>
                    <p:cNvSpPr/>
                    <p:nvPr/>
                  </p:nvSpPr>
                  <p:spPr bwMode="auto">
                    <a:xfrm rot="20875629">
                      <a:off x="801977" y="2936826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92" name="81 - Έλλειψη"/>
                    <p:cNvSpPr/>
                    <p:nvPr/>
                  </p:nvSpPr>
                  <p:spPr bwMode="auto">
                    <a:xfrm rot="20875629">
                      <a:off x="757617" y="286186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93" name="82 - Έλλειψη"/>
                    <p:cNvSpPr/>
                    <p:nvPr/>
                  </p:nvSpPr>
                  <p:spPr bwMode="auto">
                    <a:xfrm rot="20875629">
                      <a:off x="744969" y="2770648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94" name="83 - Έλλειψη"/>
                    <p:cNvSpPr/>
                    <p:nvPr/>
                  </p:nvSpPr>
                  <p:spPr bwMode="auto">
                    <a:xfrm rot="20875629">
                      <a:off x="774027" y="2691048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95" name="84 - Έλλειψη"/>
                    <p:cNvSpPr/>
                    <p:nvPr/>
                  </p:nvSpPr>
                  <p:spPr bwMode="auto">
                    <a:xfrm rot="20875629">
                      <a:off x="823682" y="264289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96" name="85 - Έλλειψη"/>
                    <p:cNvSpPr/>
                    <p:nvPr/>
                  </p:nvSpPr>
                  <p:spPr bwMode="auto">
                    <a:xfrm rot="20875629">
                      <a:off x="896837" y="2655760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97" name="86 - Έλλειψη"/>
                    <p:cNvSpPr/>
                    <p:nvPr/>
                  </p:nvSpPr>
                  <p:spPr bwMode="auto">
                    <a:xfrm rot="20875629">
                      <a:off x="826866" y="2608961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98" name="87 - Έλλειψη"/>
                    <p:cNvSpPr/>
                    <p:nvPr/>
                  </p:nvSpPr>
                  <p:spPr bwMode="auto">
                    <a:xfrm rot="20875629">
                      <a:off x="773687" y="253647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99" name="53 - Έλλειψη"/>
                    <p:cNvSpPr/>
                    <p:nvPr/>
                  </p:nvSpPr>
                  <p:spPr bwMode="auto">
                    <a:xfrm rot="1075533">
                      <a:off x="907820" y="2515099"/>
                      <a:ext cx="103436" cy="101253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00" name="19 - Έλλειψη"/>
                    <p:cNvSpPr/>
                    <p:nvPr/>
                  </p:nvSpPr>
                  <p:spPr bwMode="auto">
                    <a:xfrm rot="13688300">
                      <a:off x="1160267" y="2090218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01" name="22 - Έλλειψη"/>
                    <p:cNvSpPr/>
                    <p:nvPr/>
                  </p:nvSpPr>
                  <p:spPr bwMode="auto">
                    <a:xfrm rot="13688300">
                      <a:off x="1781259" y="1724711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02" name="23 - Έλλειψη"/>
                    <p:cNvSpPr/>
                    <p:nvPr/>
                  </p:nvSpPr>
                  <p:spPr bwMode="auto">
                    <a:xfrm rot="13688300">
                      <a:off x="1689807" y="1719318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03" name="24 - Έλλειψη"/>
                    <p:cNvSpPr/>
                    <p:nvPr/>
                  </p:nvSpPr>
                  <p:spPr bwMode="auto">
                    <a:xfrm rot="13688300">
                      <a:off x="1577747" y="170306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04" name="26 - Έλλειψη"/>
                    <p:cNvSpPr/>
                    <p:nvPr/>
                  </p:nvSpPr>
                  <p:spPr bwMode="auto">
                    <a:xfrm rot="13688300">
                      <a:off x="1478166" y="172423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05" name="27 - Έλλειψη"/>
                    <p:cNvSpPr/>
                    <p:nvPr/>
                  </p:nvSpPr>
                  <p:spPr bwMode="auto">
                    <a:xfrm rot="13688300">
                      <a:off x="1088329" y="211287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06" name="28 - Έλλειψη"/>
                    <p:cNvSpPr/>
                    <p:nvPr/>
                  </p:nvSpPr>
                  <p:spPr bwMode="auto">
                    <a:xfrm rot="13688300">
                      <a:off x="1000978" y="2130959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07" name="29 - Έλλειψη"/>
                    <p:cNvSpPr/>
                    <p:nvPr/>
                  </p:nvSpPr>
                  <p:spPr bwMode="auto">
                    <a:xfrm rot="13688300">
                      <a:off x="959658" y="220041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08" name="37 - Έλλειψη"/>
                    <p:cNvSpPr/>
                    <p:nvPr/>
                  </p:nvSpPr>
                  <p:spPr bwMode="auto">
                    <a:xfrm rot="13688300">
                      <a:off x="1645274" y="1574168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09" name="38 - Έλλειψη"/>
                    <p:cNvSpPr/>
                    <p:nvPr/>
                  </p:nvSpPr>
                  <p:spPr bwMode="auto">
                    <a:xfrm rot="13688300">
                      <a:off x="1647489" y="1667538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10" name="39 - Έλλειψη"/>
                    <p:cNvSpPr/>
                    <p:nvPr/>
                  </p:nvSpPr>
                  <p:spPr bwMode="auto">
                    <a:xfrm rot="13688300">
                      <a:off x="1636465" y="175136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11" name="40 - Έλλειψη"/>
                    <p:cNvSpPr/>
                    <p:nvPr/>
                  </p:nvSpPr>
                  <p:spPr bwMode="auto">
                    <a:xfrm rot="13688300">
                      <a:off x="1615482" y="183510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12" name="41 - Έλλειψη"/>
                    <p:cNvSpPr/>
                    <p:nvPr/>
                  </p:nvSpPr>
                  <p:spPr bwMode="auto">
                    <a:xfrm rot="13688300">
                      <a:off x="1539635" y="186602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13" name="42 - Έλλειψη"/>
                    <p:cNvSpPr/>
                    <p:nvPr/>
                  </p:nvSpPr>
                  <p:spPr bwMode="auto">
                    <a:xfrm rot="13688300">
                      <a:off x="1463790" y="189694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14" name="43 - Έλλειψη"/>
                    <p:cNvSpPr/>
                    <p:nvPr/>
                  </p:nvSpPr>
                  <p:spPr bwMode="auto">
                    <a:xfrm rot="13688300">
                      <a:off x="1376439" y="191502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15" name="44 - Έλλειψη"/>
                    <p:cNvSpPr/>
                    <p:nvPr/>
                  </p:nvSpPr>
                  <p:spPr bwMode="auto">
                    <a:xfrm rot="13688300">
                      <a:off x="1289087" y="191552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16" name="45 - Έλλειψη"/>
                    <p:cNvSpPr/>
                    <p:nvPr/>
                  </p:nvSpPr>
                  <p:spPr bwMode="auto">
                    <a:xfrm rot="13688300">
                      <a:off x="1201735" y="1951189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17" name="46 - Έλλειψη"/>
                    <p:cNvSpPr/>
                    <p:nvPr/>
                  </p:nvSpPr>
                  <p:spPr bwMode="auto">
                    <a:xfrm rot="13688300">
                      <a:off x="894970" y="233719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418" name="47 - Έλλειψη"/>
                    <p:cNvSpPr/>
                    <p:nvPr/>
                  </p:nvSpPr>
                  <p:spPr bwMode="auto">
                    <a:xfrm rot="13688300">
                      <a:off x="817777" y="2341553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419" name="49 - Έλλειψη"/>
                    <p:cNvSpPr/>
                    <p:nvPr/>
                  </p:nvSpPr>
                  <p:spPr bwMode="auto">
                    <a:xfrm rot="13688300">
                      <a:off x="1418503" y="1818408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20" name="51 - Έλλειψη"/>
                    <p:cNvSpPr/>
                    <p:nvPr/>
                  </p:nvSpPr>
                  <p:spPr bwMode="auto">
                    <a:xfrm rot="13688300">
                      <a:off x="1425854" y="1998419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21" name="52 - Έλλειψη"/>
                    <p:cNvSpPr/>
                    <p:nvPr/>
                  </p:nvSpPr>
                  <p:spPr bwMode="auto">
                    <a:xfrm rot="13688300">
                      <a:off x="1347670" y="206337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22" name="53 - Έλλειψη"/>
                    <p:cNvSpPr/>
                    <p:nvPr/>
                  </p:nvSpPr>
                  <p:spPr bwMode="auto">
                    <a:xfrm rot="13688300">
                      <a:off x="1263032" y="207671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23" name="54 - Έλλειψη"/>
                    <p:cNvSpPr/>
                    <p:nvPr/>
                  </p:nvSpPr>
                  <p:spPr bwMode="auto">
                    <a:xfrm rot="13688300">
                      <a:off x="1175680" y="209479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24" name="55 - Έλλειψη"/>
                    <p:cNvSpPr/>
                    <p:nvPr/>
                  </p:nvSpPr>
                  <p:spPr bwMode="auto">
                    <a:xfrm rot="13688300">
                      <a:off x="1160416" y="202064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25" name="56 - Έλλειψη"/>
                    <p:cNvSpPr/>
                    <p:nvPr/>
                  </p:nvSpPr>
                  <p:spPr bwMode="auto">
                    <a:xfrm rot="13688300">
                      <a:off x="1167319" y="211154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26" name="57 - Έλλειψη"/>
                    <p:cNvSpPr/>
                    <p:nvPr/>
                  </p:nvSpPr>
                  <p:spPr bwMode="auto">
                    <a:xfrm rot="13688300">
                      <a:off x="1175128" y="218338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27" name="58 - Έλλειψη"/>
                    <p:cNvSpPr/>
                    <p:nvPr/>
                  </p:nvSpPr>
                  <p:spPr bwMode="auto">
                    <a:xfrm rot="13688300">
                      <a:off x="1178501" y="2249805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28" name="59 - Έλλειψη"/>
                    <p:cNvSpPr/>
                    <p:nvPr/>
                  </p:nvSpPr>
                  <p:spPr bwMode="auto">
                    <a:xfrm rot="13688300">
                      <a:off x="1136939" y="2314819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29" name="60 - Έλλειψη"/>
                    <p:cNvSpPr/>
                    <p:nvPr/>
                  </p:nvSpPr>
                  <p:spPr bwMode="auto">
                    <a:xfrm rot="13688300">
                      <a:off x="1049361" y="2328479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430" name="61 - Έλλειψη"/>
                    <p:cNvSpPr/>
                    <p:nvPr/>
                  </p:nvSpPr>
                  <p:spPr bwMode="auto">
                    <a:xfrm rot="13688300">
                      <a:off x="959511" y="2269987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31" name="62 - Έλλειψη"/>
                    <p:cNvSpPr/>
                    <p:nvPr/>
                  </p:nvSpPr>
                  <p:spPr bwMode="auto">
                    <a:xfrm rot="13688300">
                      <a:off x="968628" y="2349780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32" name="63 - Έλλειψη"/>
                    <p:cNvSpPr/>
                    <p:nvPr/>
                  </p:nvSpPr>
                  <p:spPr bwMode="auto">
                    <a:xfrm rot="13688300">
                      <a:off x="951368" y="2429574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433" name="50 - Έλλειψη"/>
                    <p:cNvSpPr/>
                    <p:nvPr/>
                  </p:nvSpPr>
                  <p:spPr bwMode="auto">
                    <a:xfrm rot="13688300">
                      <a:off x="1430746" y="1917182"/>
                      <a:ext cx="103435" cy="108724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</p:grpSp>
            </p:grpSp>
          </p:grpSp>
          <p:grpSp>
            <p:nvGrpSpPr>
              <p:cNvPr id="55" name="Group 860"/>
              <p:cNvGrpSpPr>
                <a:grpSpLocks/>
              </p:cNvGrpSpPr>
              <p:nvPr/>
            </p:nvGrpSpPr>
            <p:grpSpPr bwMode="auto">
              <a:xfrm>
                <a:off x="7353300" y="1219200"/>
                <a:ext cx="1790700" cy="3378200"/>
                <a:chOff x="6692900" y="1202769"/>
                <a:chExt cx="1790580" cy="3378753"/>
              </a:xfrm>
            </p:grpSpPr>
            <p:grpSp>
              <p:nvGrpSpPr>
                <p:cNvPr id="191" name="Group 355"/>
                <p:cNvGrpSpPr>
                  <a:grpSpLocks/>
                </p:cNvGrpSpPr>
                <p:nvPr/>
              </p:nvGrpSpPr>
              <p:grpSpPr bwMode="auto">
                <a:xfrm>
                  <a:off x="6692900" y="3778738"/>
                  <a:ext cx="1079500" cy="802784"/>
                  <a:chOff x="6347476" y="3778389"/>
                  <a:chExt cx="1080120" cy="802415"/>
                </a:xfrm>
              </p:grpSpPr>
              <p:grpSp>
                <p:nvGrpSpPr>
                  <p:cNvPr id="327" name="Group 34"/>
                  <p:cNvGrpSpPr>
                    <a:grpSpLocks/>
                  </p:cNvGrpSpPr>
                  <p:nvPr/>
                </p:nvGrpSpPr>
                <p:grpSpPr bwMode="auto">
                  <a:xfrm rot="21117729">
                    <a:off x="6347476" y="3932732"/>
                    <a:ext cx="1080120" cy="648072"/>
                    <a:chOff x="564" y="3481"/>
                    <a:chExt cx="498" cy="239"/>
                  </a:xfrm>
                  <a:effectLst>
                    <a:reflection blurRad="6350" stA="52000" endA="300" endPos="35000" dir="5400000" sy="-100000" algn="bl" rotWithShape="0"/>
                  </a:effectLst>
                </p:grpSpPr>
                <p:sp>
                  <p:nvSpPr>
                    <p:cNvPr id="331" name="AutoShape 35"/>
                    <p:cNvSpPr>
                      <a:spLocks noChangeArrowheads="1"/>
                    </p:cNvSpPr>
                    <p:nvPr/>
                  </p:nvSpPr>
                  <p:spPr bwMode="auto">
                    <a:xfrm rot="640440">
                      <a:off x="564" y="3481"/>
                      <a:ext cx="498" cy="239"/>
                    </a:xfrm>
                    <a:prstGeom prst="cloudCallout">
                      <a:avLst>
                        <a:gd name="adj1" fmla="val -47861"/>
                        <a:gd name="adj2" fmla="val -31009"/>
                      </a:avLst>
                    </a:prstGeom>
                    <a:solidFill>
                      <a:srgbClr val="FF0000">
                        <a:alpha val="97000"/>
                      </a:srgbClr>
                    </a:soli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l-GR"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32" name="AutoShape 36"/>
                    <p:cNvSpPr>
                      <a:spLocks noChangeArrowheads="1"/>
                    </p:cNvSpPr>
                    <p:nvPr/>
                  </p:nvSpPr>
                  <p:spPr bwMode="auto">
                    <a:xfrm rot="115462" flipV="1">
                      <a:off x="654" y="3484"/>
                      <a:ext cx="72" cy="4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l-GR">
                        <a:latin typeface="+mn-lt"/>
                        <a:cs typeface="+mn-cs"/>
                      </a:endParaRPr>
                    </a:p>
                  </p:txBody>
                </p:sp>
                <p:sp>
                  <p:nvSpPr>
                    <p:cNvPr id="333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15462" flipV="1">
                      <a:off x="877" y="3485"/>
                      <a:ext cx="71" cy="46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l-GR">
                        <a:latin typeface="+mn-lt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28" name="Group 474"/>
                  <p:cNvGrpSpPr>
                    <a:grpSpLocks/>
                  </p:cNvGrpSpPr>
                  <p:nvPr/>
                </p:nvGrpSpPr>
                <p:grpSpPr bwMode="auto">
                  <a:xfrm rot="-213399">
                    <a:off x="7031188" y="3778389"/>
                    <a:ext cx="72000" cy="236033"/>
                    <a:chOff x="2725935" y="3660295"/>
                    <a:chExt cx="72000" cy="236033"/>
                  </a:xfrm>
                </p:grpSpPr>
                <p:sp>
                  <p:nvSpPr>
                    <p:cNvPr id="329" name="222 - Έλλειψη"/>
                    <p:cNvSpPr>
                      <a:spLocks noChangeAspect="1"/>
                    </p:cNvSpPr>
                    <p:nvPr/>
                  </p:nvSpPr>
                  <p:spPr bwMode="auto">
                    <a:xfrm rot="522921">
                      <a:off x="2725935" y="3790603"/>
                      <a:ext cx="72000" cy="105725"/>
                    </a:xfrm>
                    <a:prstGeom prst="ellipse">
                      <a:avLst/>
                    </a:prstGeom>
                    <a:solidFill>
                      <a:srgbClr val="111111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l-GR"/>
                    </a:p>
                  </p:txBody>
                </p:sp>
                <p:cxnSp>
                  <p:nvCxnSpPr>
                    <p:cNvPr id="330" name="221 - Ευθεία γραμμή σύνδεσης"/>
                    <p:cNvCxnSpPr/>
                    <p:nvPr/>
                  </p:nvCxnSpPr>
                  <p:spPr bwMode="auto">
                    <a:xfrm rot="21125731" flipH="1">
                      <a:off x="2744701" y="3655308"/>
                      <a:ext cx="49237" cy="180921"/>
                    </a:xfrm>
                    <a:prstGeom prst="line">
                      <a:avLst/>
                    </a:prstGeom>
                    <a:solidFill>
                      <a:srgbClr val="00CCFF"/>
                    </a:solidFill>
                    <a:ln w="19050">
                      <a:solidFill>
                        <a:srgbClr val="11111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2" name="Group 809"/>
                <p:cNvGrpSpPr>
                  <a:grpSpLocks/>
                </p:cNvGrpSpPr>
                <p:nvPr/>
              </p:nvGrpSpPr>
              <p:grpSpPr bwMode="auto">
                <a:xfrm rot="-350004">
                  <a:off x="7270630" y="1202769"/>
                  <a:ext cx="1212850" cy="2563249"/>
                  <a:chOff x="6172200" y="2944515"/>
                  <a:chExt cx="1212114" cy="2563528"/>
                </a:xfrm>
              </p:grpSpPr>
              <p:grpSp>
                <p:nvGrpSpPr>
                  <p:cNvPr id="193" name="16 - Ομάδα"/>
                  <p:cNvGrpSpPr>
                    <a:grpSpLocks/>
                  </p:cNvGrpSpPr>
                  <p:nvPr/>
                </p:nvGrpSpPr>
                <p:grpSpPr bwMode="auto">
                  <a:xfrm rot="587006">
                    <a:off x="6290087" y="4065405"/>
                    <a:ext cx="397308" cy="1442638"/>
                    <a:chOff x="661962" y="4714884"/>
                    <a:chExt cx="406721" cy="1716221"/>
                  </a:xfrm>
                </p:grpSpPr>
                <p:sp>
                  <p:nvSpPr>
                    <p:cNvPr id="256" name="17 - Έλλειψη"/>
                    <p:cNvSpPr/>
                    <p:nvPr/>
                  </p:nvSpPr>
                  <p:spPr>
                    <a:xfrm>
                      <a:off x="968670" y="6295359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57" name="18 - Έλλειψη"/>
                    <p:cNvSpPr/>
                    <p:nvPr/>
                  </p:nvSpPr>
                  <p:spPr>
                    <a:xfrm>
                      <a:off x="921997" y="6266690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58" name="19 - Έλλειψη"/>
                    <p:cNvSpPr/>
                    <p:nvPr/>
                  </p:nvSpPr>
                  <p:spPr>
                    <a:xfrm>
                      <a:off x="828563" y="573834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59" name="20 - Έλλειψη"/>
                    <p:cNvSpPr/>
                    <p:nvPr/>
                  </p:nvSpPr>
                  <p:spPr>
                    <a:xfrm>
                      <a:off x="661962" y="6353093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60" name="21 - Έλλειψη"/>
                    <p:cNvSpPr/>
                    <p:nvPr/>
                  </p:nvSpPr>
                  <p:spPr>
                    <a:xfrm>
                      <a:off x="681962" y="6297756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61" name="22 - Έλλειψη"/>
                    <p:cNvSpPr/>
                    <p:nvPr/>
                  </p:nvSpPr>
                  <p:spPr>
                    <a:xfrm>
                      <a:off x="721971" y="6238407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62" name="23 - Έλλειψη"/>
                    <p:cNvSpPr/>
                    <p:nvPr/>
                  </p:nvSpPr>
                  <p:spPr>
                    <a:xfrm>
                      <a:off x="768637" y="6185067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63" name="24 - Έλλειψη"/>
                    <p:cNvSpPr/>
                    <p:nvPr/>
                  </p:nvSpPr>
                  <p:spPr>
                    <a:xfrm>
                      <a:off x="825313" y="6138394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64" name="26 - Έλλειψη"/>
                    <p:cNvSpPr/>
                    <p:nvPr/>
                  </p:nvSpPr>
                  <p:spPr>
                    <a:xfrm>
                      <a:off x="868652" y="6079742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65" name="27 - Έλλειψη"/>
                    <p:cNvSpPr/>
                    <p:nvPr/>
                  </p:nvSpPr>
                  <p:spPr>
                    <a:xfrm>
                      <a:off x="858664" y="5689048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66" name="28 - Έλλειψη"/>
                    <p:cNvSpPr/>
                    <p:nvPr/>
                  </p:nvSpPr>
                  <p:spPr>
                    <a:xfrm>
                      <a:off x="902007" y="563371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67" name="29 - Έλλειψη"/>
                    <p:cNvSpPr/>
                    <p:nvPr/>
                  </p:nvSpPr>
                  <p:spPr>
                    <a:xfrm>
                      <a:off x="878654" y="5578374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68" name="30 - Έλλειψη"/>
                    <p:cNvSpPr/>
                    <p:nvPr/>
                  </p:nvSpPr>
                  <p:spPr>
                    <a:xfrm>
                      <a:off x="821979" y="528495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69" name="31 - Έλλειψη"/>
                    <p:cNvSpPr/>
                    <p:nvPr/>
                  </p:nvSpPr>
                  <p:spPr>
                    <a:xfrm>
                      <a:off x="868652" y="5241613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70" name="32 - Έλλειψη"/>
                    <p:cNvSpPr/>
                    <p:nvPr/>
                  </p:nvSpPr>
                  <p:spPr>
                    <a:xfrm>
                      <a:off x="891986" y="5184938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71" name="33 - Έλλειψη"/>
                    <p:cNvSpPr/>
                    <p:nvPr/>
                  </p:nvSpPr>
                  <p:spPr>
                    <a:xfrm>
                      <a:off x="851981" y="5128263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72" name="34 - Έλλειψη"/>
                    <p:cNvSpPr/>
                    <p:nvPr/>
                  </p:nvSpPr>
                  <p:spPr>
                    <a:xfrm>
                      <a:off x="855330" y="480156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73" name="35 - Έλλειψη"/>
                    <p:cNvSpPr/>
                    <p:nvPr/>
                  </p:nvSpPr>
                  <p:spPr>
                    <a:xfrm>
                      <a:off x="895339" y="4758222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74" name="36 - Έλλειψη"/>
                    <p:cNvSpPr/>
                    <p:nvPr/>
                  </p:nvSpPr>
                  <p:spPr>
                    <a:xfrm>
                      <a:off x="908661" y="4714884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75" name="37 - Έλλειψη"/>
                    <p:cNvSpPr/>
                    <p:nvPr/>
                  </p:nvSpPr>
                  <p:spPr>
                    <a:xfrm>
                      <a:off x="868567" y="6233736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76" name="38 - Έλλειψη"/>
                    <p:cNvSpPr/>
                    <p:nvPr/>
                  </p:nvSpPr>
                  <p:spPr>
                    <a:xfrm>
                      <a:off x="818560" y="6201094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77" name="39 - Έλλειψη"/>
                    <p:cNvSpPr/>
                    <p:nvPr/>
                  </p:nvSpPr>
                  <p:spPr>
                    <a:xfrm>
                      <a:off x="765309" y="6155065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78" name="40 - Έλλειψη"/>
                    <p:cNvSpPr/>
                    <p:nvPr/>
                  </p:nvSpPr>
                  <p:spPr>
                    <a:xfrm>
                      <a:off x="718547" y="6103756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79" name="41 - Έλλειψη"/>
                    <p:cNvSpPr/>
                    <p:nvPr/>
                  </p:nvSpPr>
                  <p:spPr>
                    <a:xfrm>
                      <a:off x="745220" y="6048419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80" name="42 - Έλλειψη"/>
                    <p:cNvSpPr/>
                    <p:nvPr/>
                  </p:nvSpPr>
                  <p:spPr>
                    <a:xfrm>
                      <a:off x="771893" y="5993082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81" name="43 - Έλλειψη"/>
                    <p:cNvSpPr/>
                    <p:nvPr/>
                  </p:nvSpPr>
                  <p:spPr>
                    <a:xfrm>
                      <a:off x="815236" y="5937745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82" name="44 - Έλλειψη"/>
                    <p:cNvSpPr/>
                    <p:nvPr/>
                  </p:nvSpPr>
                  <p:spPr>
                    <a:xfrm>
                      <a:off x="858579" y="5882408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83" name="45 - Έλλειψη"/>
                    <p:cNvSpPr/>
                    <p:nvPr/>
                  </p:nvSpPr>
                  <p:spPr>
                    <a:xfrm>
                      <a:off x="901923" y="582707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84" name="46 - Έλλειψη"/>
                    <p:cNvSpPr/>
                    <p:nvPr/>
                  </p:nvSpPr>
                  <p:spPr>
                    <a:xfrm>
                      <a:off x="821895" y="547831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85" name="47 - Έλλειψη"/>
                    <p:cNvSpPr/>
                    <p:nvPr/>
                  </p:nvSpPr>
                  <p:spPr>
                    <a:xfrm>
                      <a:off x="868567" y="5434973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86" name="48 - Έλλειψη"/>
                    <p:cNvSpPr/>
                    <p:nvPr/>
                  </p:nvSpPr>
                  <p:spPr>
                    <a:xfrm>
                      <a:off x="891901" y="5378298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87" name="49 - Έλλειψη"/>
                    <p:cNvSpPr/>
                    <p:nvPr/>
                  </p:nvSpPr>
                  <p:spPr>
                    <a:xfrm>
                      <a:off x="828647" y="602107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88" name="50 - Έλλειψη"/>
                    <p:cNvSpPr/>
                    <p:nvPr/>
                  </p:nvSpPr>
                  <p:spPr>
                    <a:xfrm>
                      <a:off x="778641" y="5965734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89" name="51 - Έλλειψη"/>
                    <p:cNvSpPr/>
                    <p:nvPr/>
                  </p:nvSpPr>
                  <p:spPr>
                    <a:xfrm>
                      <a:off x="735302" y="5923733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90" name="52 - Έλλειψη"/>
                    <p:cNvSpPr/>
                    <p:nvPr/>
                  </p:nvSpPr>
                  <p:spPr>
                    <a:xfrm>
                      <a:off x="745305" y="5855059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91" name="53 - Έλλειψη"/>
                    <p:cNvSpPr/>
                    <p:nvPr/>
                  </p:nvSpPr>
                  <p:spPr>
                    <a:xfrm>
                      <a:off x="771978" y="5799722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92" name="54 - Έλλειψη"/>
                    <p:cNvSpPr/>
                    <p:nvPr/>
                  </p:nvSpPr>
                  <p:spPr>
                    <a:xfrm>
                      <a:off x="815321" y="5744385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93" name="55 - Έλλειψη"/>
                    <p:cNvSpPr/>
                    <p:nvPr/>
                  </p:nvSpPr>
                  <p:spPr>
                    <a:xfrm>
                      <a:off x="878569" y="5771734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94" name="56 - Έλλειψη"/>
                    <p:cNvSpPr/>
                    <p:nvPr/>
                  </p:nvSpPr>
                  <p:spPr>
                    <a:xfrm>
                      <a:off x="808658" y="5731899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95" name="57 - Έλλειψη"/>
                    <p:cNvSpPr/>
                    <p:nvPr/>
                  </p:nvSpPr>
                  <p:spPr>
                    <a:xfrm>
                      <a:off x="751883" y="570167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96" name="58 - Έλλειψη"/>
                    <p:cNvSpPr/>
                    <p:nvPr/>
                  </p:nvSpPr>
                  <p:spPr>
                    <a:xfrm>
                      <a:off x="701877" y="5671669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97" name="59 - Έλλειψη"/>
                    <p:cNvSpPr/>
                    <p:nvPr/>
                  </p:nvSpPr>
                  <p:spPr>
                    <a:xfrm>
                      <a:off x="681877" y="5618329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98" name="60 - Έλλειψη"/>
                    <p:cNvSpPr/>
                    <p:nvPr/>
                  </p:nvSpPr>
                  <p:spPr>
                    <a:xfrm>
                      <a:off x="728550" y="5564988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99" name="61 - Έλλειψη"/>
                    <p:cNvSpPr/>
                    <p:nvPr/>
                  </p:nvSpPr>
                  <p:spPr>
                    <a:xfrm>
                      <a:off x="828647" y="5544982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00" name="62 - Έλλειψη"/>
                    <p:cNvSpPr/>
                    <p:nvPr/>
                  </p:nvSpPr>
                  <p:spPr>
                    <a:xfrm>
                      <a:off x="765304" y="5511646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01" name="63 - Έλλειψη"/>
                    <p:cNvSpPr/>
                    <p:nvPr/>
                  </p:nvSpPr>
                  <p:spPr>
                    <a:xfrm>
                      <a:off x="701961" y="5478310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02" name="64 - Έλλειψη"/>
                    <p:cNvSpPr/>
                    <p:nvPr/>
                  </p:nvSpPr>
                  <p:spPr>
                    <a:xfrm>
                      <a:off x="688630" y="541830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303" name="65 - Έλλειψη"/>
                    <p:cNvSpPr/>
                    <p:nvPr/>
                  </p:nvSpPr>
                  <p:spPr>
                    <a:xfrm>
                      <a:off x="728634" y="5371628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04" name="66 - Έλλειψη"/>
                    <p:cNvSpPr/>
                    <p:nvPr/>
                  </p:nvSpPr>
                  <p:spPr>
                    <a:xfrm>
                      <a:off x="775307" y="5328290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05" name="67 - Έλλειψη"/>
                    <p:cNvSpPr/>
                    <p:nvPr/>
                  </p:nvSpPr>
                  <p:spPr>
                    <a:xfrm>
                      <a:off x="851897" y="5321623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06" name="68 - Έλλειψη"/>
                    <p:cNvSpPr/>
                    <p:nvPr/>
                  </p:nvSpPr>
                  <p:spPr>
                    <a:xfrm>
                      <a:off x="795222" y="5288287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07" name="69 - Έλλειψη"/>
                    <p:cNvSpPr/>
                    <p:nvPr/>
                  </p:nvSpPr>
                  <p:spPr>
                    <a:xfrm>
                      <a:off x="738547" y="525495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08" name="70 - Έλλειψη"/>
                    <p:cNvSpPr/>
                    <p:nvPr/>
                  </p:nvSpPr>
                  <p:spPr>
                    <a:xfrm>
                      <a:off x="701877" y="5211612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09" name="71 - Έλλειψη"/>
                    <p:cNvSpPr/>
                    <p:nvPr/>
                  </p:nvSpPr>
                  <p:spPr>
                    <a:xfrm>
                      <a:off x="705211" y="5168274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10" name="72 - Έλλειψη"/>
                    <p:cNvSpPr/>
                    <p:nvPr/>
                  </p:nvSpPr>
                  <p:spPr>
                    <a:xfrm>
                      <a:off x="735218" y="5124936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11" name="73 - Έλλειψη"/>
                    <p:cNvSpPr/>
                    <p:nvPr/>
                  </p:nvSpPr>
                  <p:spPr>
                    <a:xfrm>
                      <a:off x="775312" y="5080250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12" name="74 - Έλλειψη"/>
                    <p:cNvSpPr/>
                    <p:nvPr/>
                  </p:nvSpPr>
                  <p:spPr>
                    <a:xfrm>
                      <a:off x="815236" y="5038259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13" name="75 - Έλλειψη"/>
                    <p:cNvSpPr/>
                    <p:nvPr/>
                  </p:nvSpPr>
                  <p:spPr>
                    <a:xfrm>
                      <a:off x="855245" y="4994920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14" name="76 - Έλλειψη"/>
                    <p:cNvSpPr/>
                    <p:nvPr/>
                  </p:nvSpPr>
                  <p:spPr>
                    <a:xfrm>
                      <a:off x="895255" y="4951582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15" name="77 - Έλλειψη"/>
                    <p:cNvSpPr/>
                    <p:nvPr/>
                  </p:nvSpPr>
                  <p:spPr>
                    <a:xfrm>
                      <a:off x="908576" y="4908244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16" name="78 - Έλλειψη"/>
                    <p:cNvSpPr/>
                    <p:nvPr/>
                  </p:nvSpPr>
                  <p:spPr>
                    <a:xfrm>
                      <a:off x="795306" y="5094927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17" name="79 - Έλλειψη"/>
                    <p:cNvSpPr/>
                    <p:nvPr/>
                  </p:nvSpPr>
                  <p:spPr>
                    <a:xfrm>
                      <a:off x="738632" y="5061591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18" name="80 - Έλλειψη"/>
                    <p:cNvSpPr/>
                    <p:nvPr/>
                  </p:nvSpPr>
                  <p:spPr>
                    <a:xfrm>
                      <a:off x="701961" y="5018253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19" name="81 - Έλλειψη"/>
                    <p:cNvSpPr/>
                    <p:nvPr/>
                  </p:nvSpPr>
                  <p:spPr>
                    <a:xfrm>
                      <a:off x="705296" y="4974914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20" name="82 - Έλλειψη"/>
                    <p:cNvSpPr/>
                    <p:nvPr/>
                  </p:nvSpPr>
                  <p:spPr>
                    <a:xfrm>
                      <a:off x="735302" y="4931576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21" name="83 - Έλλειψη"/>
                    <p:cNvSpPr/>
                    <p:nvPr/>
                  </p:nvSpPr>
                  <p:spPr>
                    <a:xfrm>
                      <a:off x="775312" y="4888238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22" name="84 - Έλλειψη"/>
                    <p:cNvSpPr/>
                    <p:nvPr/>
                  </p:nvSpPr>
                  <p:spPr>
                    <a:xfrm>
                      <a:off x="815321" y="4844899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23" name="85 - Έλλειψη"/>
                    <p:cNvSpPr/>
                    <p:nvPr/>
                  </p:nvSpPr>
                  <p:spPr>
                    <a:xfrm>
                      <a:off x="881889" y="4864905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24" name="86 - Έλλειψη"/>
                    <p:cNvSpPr/>
                    <p:nvPr/>
                  </p:nvSpPr>
                  <p:spPr>
                    <a:xfrm>
                      <a:off x="825194" y="4821567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25" name="87 - Έλλειψη"/>
                    <p:cNvSpPr/>
                    <p:nvPr/>
                  </p:nvSpPr>
                  <p:spPr>
                    <a:xfrm>
                      <a:off x="768500" y="4778228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326" name="88 - Έλλειψη"/>
                    <p:cNvSpPr/>
                    <p:nvPr/>
                  </p:nvSpPr>
                  <p:spPr>
                    <a:xfrm>
                      <a:off x="721971" y="4736490"/>
                      <a:ext cx="100013" cy="78012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</p:grpSp>
              <p:sp>
                <p:nvSpPr>
                  <p:cNvPr id="194" name="752 - Έλλειψη"/>
                  <p:cNvSpPr/>
                  <p:nvPr/>
                </p:nvSpPr>
                <p:spPr bwMode="auto">
                  <a:xfrm rot="20403316">
                    <a:off x="6404870" y="4068216"/>
                    <a:ext cx="81095" cy="59422"/>
                  </a:xfrm>
                  <a:prstGeom prst="ellipse">
                    <a:avLst/>
                  </a:prstGeom>
                  <a:solidFill>
                    <a:srgbClr val="CC3300"/>
                  </a:solidFill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/>
                  </a:p>
                </p:txBody>
              </p:sp>
              <p:sp>
                <p:nvSpPr>
                  <p:cNvPr id="195" name="753 - Έλλειψη"/>
                  <p:cNvSpPr/>
                  <p:nvPr/>
                </p:nvSpPr>
                <p:spPr bwMode="auto">
                  <a:xfrm rot="20403316">
                    <a:off x="6345431" y="4034183"/>
                    <a:ext cx="81095" cy="59422"/>
                  </a:xfrm>
                  <a:prstGeom prst="ellipse">
                    <a:avLst/>
                  </a:prstGeom>
                  <a:solidFill>
                    <a:srgbClr val="CC3300"/>
                  </a:solidFill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/>
                  </a:p>
                </p:txBody>
              </p:sp>
              <p:sp>
                <p:nvSpPr>
                  <p:cNvPr id="196" name="754 - Έλλειψη"/>
                  <p:cNvSpPr/>
                  <p:nvPr/>
                </p:nvSpPr>
                <p:spPr bwMode="auto">
                  <a:xfrm rot="20403316">
                    <a:off x="6296055" y="4009007"/>
                    <a:ext cx="81095" cy="59422"/>
                  </a:xfrm>
                  <a:prstGeom prst="ellipse">
                    <a:avLst/>
                  </a:prstGeom>
                  <a:solidFill>
                    <a:srgbClr val="CC3300"/>
                  </a:solidFill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/>
                  </a:p>
                </p:txBody>
              </p:sp>
              <p:sp>
                <p:nvSpPr>
                  <p:cNvPr id="197" name="755 - Έλλειψη"/>
                  <p:cNvSpPr/>
                  <p:nvPr/>
                </p:nvSpPr>
                <p:spPr bwMode="auto">
                  <a:xfrm rot="20403316">
                    <a:off x="6269525" y="3957996"/>
                    <a:ext cx="81095" cy="59422"/>
                  </a:xfrm>
                  <a:prstGeom prst="ellipse">
                    <a:avLst/>
                  </a:prstGeom>
                  <a:solidFill>
                    <a:srgbClr val="CC3300"/>
                  </a:solidFill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/>
                  </a:p>
                </p:txBody>
              </p:sp>
              <p:sp>
                <p:nvSpPr>
                  <p:cNvPr id="198" name="756 - Έλλειψη"/>
                  <p:cNvSpPr/>
                  <p:nvPr/>
                </p:nvSpPr>
                <p:spPr bwMode="auto">
                  <a:xfrm rot="20403316">
                    <a:off x="6235802" y="3914625"/>
                    <a:ext cx="81095" cy="59422"/>
                  </a:xfrm>
                  <a:prstGeom prst="ellipse">
                    <a:avLst/>
                  </a:prstGeom>
                  <a:solidFill>
                    <a:srgbClr val="CC3300"/>
                  </a:solidFill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/>
                  </a:p>
                </p:txBody>
              </p:sp>
              <p:grpSp>
                <p:nvGrpSpPr>
                  <p:cNvPr id="199" name="Group 360"/>
                  <p:cNvGrpSpPr>
                    <a:grpSpLocks/>
                  </p:cNvGrpSpPr>
                  <p:nvPr/>
                </p:nvGrpSpPr>
                <p:grpSpPr bwMode="auto">
                  <a:xfrm rot="587006">
                    <a:off x="6656002" y="3282880"/>
                    <a:ext cx="584797" cy="965900"/>
                    <a:chOff x="2455584" y="1291915"/>
                    <a:chExt cx="1165871" cy="1824041"/>
                  </a:xfrm>
                </p:grpSpPr>
                <p:sp>
                  <p:nvSpPr>
                    <p:cNvPr id="226" name="742 - Έλλειψη"/>
                    <p:cNvSpPr/>
                    <p:nvPr/>
                  </p:nvSpPr>
                  <p:spPr>
                    <a:xfrm rot="12749889">
                      <a:off x="3160504" y="1716500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27" name="743 - Έλλειψη"/>
                    <p:cNvSpPr/>
                    <p:nvPr/>
                  </p:nvSpPr>
                  <p:spPr>
                    <a:xfrm rot="12749889">
                      <a:off x="3073360" y="1745483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28" name="744 - Έλλειψη"/>
                    <p:cNvSpPr/>
                    <p:nvPr/>
                  </p:nvSpPr>
                  <p:spPr>
                    <a:xfrm rot="12749889">
                      <a:off x="3063778" y="1847149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29" name="745 - Έλλειψη"/>
                    <p:cNvSpPr/>
                    <p:nvPr/>
                  </p:nvSpPr>
                  <p:spPr>
                    <a:xfrm rot="12749889">
                      <a:off x="2934875" y="2313046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30" name="746 - Έλλειψη"/>
                    <p:cNvSpPr/>
                    <p:nvPr/>
                  </p:nvSpPr>
                  <p:spPr>
                    <a:xfrm rot="12749889">
                      <a:off x="2851824" y="2321873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31" name="747 - Έλλειψη"/>
                    <p:cNvSpPr/>
                    <p:nvPr/>
                  </p:nvSpPr>
                  <p:spPr>
                    <a:xfrm rot="12749889">
                      <a:off x="2787059" y="2374504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32" name="748 - Έλλειψη"/>
                    <p:cNvSpPr/>
                    <p:nvPr/>
                  </p:nvSpPr>
                  <p:spPr>
                    <a:xfrm rot="12749889">
                      <a:off x="2795954" y="2496158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33" name="749 - Έλλειψη"/>
                    <p:cNvSpPr/>
                    <p:nvPr/>
                  </p:nvSpPr>
                  <p:spPr>
                    <a:xfrm rot="12749889">
                      <a:off x="2575152" y="2942478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34" name="750 - Έλλειψη"/>
                    <p:cNvSpPr/>
                    <p:nvPr/>
                  </p:nvSpPr>
                  <p:spPr>
                    <a:xfrm rot="12749889">
                      <a:off x="2499851" y="2958569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35" name="751 - Έλλειψη"/>
                    <p:cNvSpPr/>
                    <p:nvPr/>
                  </p:nvSpPr>
                  <p:spPr>
                    <a:xfrm rot="12749889">
                      <a:off x="2455584" y="3003742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36" name="752 - Έλλειψη"/>
                    <p:cNvSpPr/>
                    <p:nvPr/>
                  </p:nvSpPr>
                  <p:spPr>
                    <a:xfrm rot="12749889">
                      <a:off x="3415853" y="1291915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37" name="753 - Έλλειψη"/>
                    <p:cNvSpPr/>
                    <p:nvPr/>
                  </p:nvSpPr>
                  <p:spPr>
                    <a:xfrm rot="12749889">
                      <a:off x="3437266" y="1422626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38" name="754 - Έλλειψη"/>
                    <p:cNvSpPr/>
                    <p:nvPr/>
                  </p:nvSpPr>
                  <p:spPr>
                    <a:xfrm rot="12749889">
                      <a:off x="3459781" y="1527704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39" name="755 - Έλλειψη"/>
                    <p:cNvSpPr/>
                    <p:nvPr/>
                  </p:nvSpPr>
                  <p:spPr>
                    <a:xfrm rot="12749889">
                      <a:off x="3402553" y="1611388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40" name="756 - Έλλειψη"/>
                    <p:cNvSpPr/>
                    <p:nvPr/>
                  </p:nvSpPr>
                  <p:spPr>
                    <a:xfrm rot="12749889">
                      <a:off x="3334794" y="1658537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41" name="757 - Έλλειψη"/>
                    <p:cNvSpPr/>
                    <p:nvPr/>
                  </p:nvSpPr>
                  <p:spPr>
                    <a:xfrm rot="12749889">
                      <a:off x="3247649" y="1687519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42" name="758 - Έλλειψη"/>
                    <p:cNvSpPr/>
                    <p:nvPr/>
                  </p:nvSpPr>
                  <p:spPr>
                    <a:xfrm rot="12749889">
                      <a:off x="3099762" y="1947635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43" name="759 - Έλλειψη"/>
                    <p:cNvSpPr/>
                    <p:nvPr/>
                  </p:nvSpPr>
                  <p:spPr>
                    <a:xfrm rot="12749889">
                      <a:off x="3151293" y="2062579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44" name="760 - Έλλειψη"/>
                    <p:cNvSpPr/>
                    <p:nvPr/>
                  </p:nvSpPr>
                  <p:spPr>
                    <a:xfrm rot="12749889">
                      <a:off x="3202825" y="2177523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45" name="761 - Έλλειψη"/>
                    <p:cNvSpPr/>
                    <p:nvPr/>
                  </p:nvSpPr>
                  <p:spPr>
                    <a:xfrm rot="12749889">
                      <a:off x="3178486" y="2274702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46" name="762 - Έλλειψη"/>
                    <p:cNvSpPr/>
                    <p:nvPr/>
                  </p:nvSpPr>
                  <p:spPr>
                    <a:xfrm rot="12749889">
                      <a:off x="3100976" y="2295390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47" name="763 - Έλλειψη"/>
                    <p:cNvSpPr/>
                    <p:nvPr/>
                  </p:nvSpPr>
                  <p:spPr>
                    <a:xfrm rot="12749889">
                      <a:off x="3017926" y="2304217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48" name="764 - Έλλειψη"/>
                    <p:cNvSpPr/>
                    <p:nvPr/>
                  </p:nvSpPr>
                  <p:spPr>
                    <a:xfrm rot="12749889">
                      <a:off x="2853238" y="2645840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49" name="765 - Έλλειψη"/>
                    <p:cNvSpPr/>
                    <p:nvPr/>
                  </p:nvSpPr>
                  <p:spPr>
                    <a:xfrm rot="12749889">
                      <a:off x="2839730" y="2603836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50" name="766 - Έλλειψη"/>
                    <p:cNvSpPr/>
                    <p:nvPr/>
                  </p:nvSpPr>
                  <p:spPr>
                    <a:xfrm rot="12749889">
                      <a:off x="2883505" y="2711511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51" name="789 - Έλλειψη"/>
                    <p:cNvSpPr/>
                    <p:nvPr/>
                  </p:nvSpPr>
                  <p:spPr>
                    <a:xfrm rot="12749889">
                      <a:off x="2897378" y="2811164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52" name="790 - Έλλειψη"/>
                    <p:cNvSpPr/>
                    <p:nvPr/>
                  </p:nvSpPr>
                  <p:spPr>
                    <a:xfrm rot="12749889">
                      <a:off x="2864727" y="2867221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53" name="791 - Έλλειψη"/>
                    <p:cNvSpPr/>
                    <p:nvPr/>
                  </p:nvSpPr>
                  <p:spPr>
                    <a:xfrm rot="12749889">
                      <a:off x="2801058" y="2894211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54" name="792 - Έλλειψη"/>
                    <p:cNvSpPr/>
                    <p:nvPr/>
                  </p:nvSpPr>
                  <p:spPr>
                    <a:xfrm rot="12749889">
                      <a:off x="2725756" y="2910299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55" name="793 - Έλλειψη"/>
                    <p:cNvSpPr/>
                    <p:nvPr/>
                  </p:nvSpPr>
                  <p:spPr>
                    <a:xfrm rot="12749889">
                      <a:off x="2650453" y="2926389"/>
                      <a:ext cx="161674" cy="112214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</p:grpSp>
              <p:grpSp>
                <p:nvGrpSpPr>
                  <p:cNvPr id="200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6172200" y="3569133"/>
                    <a:ext cx="299891" cy="88834"/>
                    <a:chOff x="6027503" y="3183037"/>
                    <a:chExt cx="299891" cy="88834"/>
                  </a:xfrm>
                </p:grpSpPr>
                <p:sp>
                  <p:nvSpPr>
                    <p:cNvPr id="222" name="792 - Έλλειψη"/>
                    <p:cNvSpPr/>
                    <p:nvPr/>
                  </p:nvSpPr>
                  <p:spPr bwMode="auto">
                    <a:xfrm rot="20403316">
                      <a:off x="6027503" y="3212449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23" name="792 - Έλλειψη"/>
                    <p:cNvSpPr/>
                    <p:nvPr/>
                  </p:nvSpPr>
                  <p:spPr bwMode="auto">
                    <a:xfrm rot="20403316">
                      <a:off x="6101252" y="3183037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24" name="792 - Έλλειψη"/>
                    <p:cNvSpPr/>
                    <p:nvPr/>
                  </p:nvSpPr>
                  <p:spPr bwMode="auto">
                    <a:xfrm rot="20403316">
                      <a:off x="6179903" y="3190228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25" name="792 - Έλλειψη"/>
                    <p:cNvSpPr/>
                    <p:nvPr/>
                  </p:nvSpPr>
                  <p:spPr bwMode="auto">
                    <a:xfrm rot="20403316">
                      <a:off x="6246299" y="3212449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</p:grpSp>
              <p:grpSp>
                <p:nvGrpSpPr>
                  <p:cNvPr id="201" name="Group 670"/>
                  <p:cNvGrpSpPr>
                    <a:grpSpLocks/>
                  </p:cNvGrpSpPr>
                  <p:nvPr/>
                </p:nvGrpSpPr>
                <p:grpSpPr bwMode="auto">
                  <a:xfrm rot="3296881">
                    <a:off x="6402993" y="3712661"/>
                    <a:ext cx="309695" cy="59423"/>
                    <a:chOff x="6027503" y="3212449"/>
                    <a:chExt cx="309695" cy="59423"/>
                  </a:xfrm>
                </p:grpSpPr>
                <p:sp>
                  <p:nvSpPr>
                    <p:cNvPr id="218" name="792 - Έλλειψη"/>
                    <p:cNvSpPr/>
                    <p:nvPr/>
                  </p:nvSpPr>
                  <p:spPr bwMode="auto">
                    <a:xfrm rot="20403316">
                      <a:off x="6027503" y="3212449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19" name="792 - Έλλειψη"/>
                    <p:cNvSpPr/>
                    <p:nvPr/>
                  </p:nvSpPr>
                  <p:spPr bwMode="auto">
                    <a:xfrm rot="20403316">
                      <a:off x="6103703" y="3212449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20" name="792 - Έλλειψη"/>
                    <p:cNvSpPr/>
                    <p:nvPr/>
                  </p:nvSpPr>
                  <p:spPr bwMode="auto">
                    <a:xfrm rot="20403316">
                      <a:off x="6179903" y="3212450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21" name="792 - Έλλειψη"/>
                    <p:cNvSpPr/>
                    <p:nvPr/>
                  </p:nvSpPr>
                  <p:spPr bwMode="auto">
                    <a:xfrm rot="20403316">
                      <a:off x="6256103" y="3212449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</p:grpSp>
              <p:grpSp>
                <p:nvGrpSpPr>
                  <p:cNvPr id="202" name="Group 728"/>
                  <p:cNvGrpSpPr>
                    <a:grpSpLocks/>
                  </p:cNvGrpSpPr>
                  <p:nvPr/>
                </p:nvGrpSpPr>
                <p:grpSpPr bwMode="auto">
                  <a:xfrm rot="4194280">
                    <a:off x="6062959" y="3755077"/>
                    <a:ext cx="302840" cy="64028"/>
                    <a:chOff x="6018241" y="3237768"/>
                    <a:chExt cx="302840" cy="64028"/>
                  </a:xfrm>
                </p:grpSpPr>
                <p:sp>
                  <p:nvSpPr>
                    <p:cNvPr id="214" name="792 - Έλλειψη"/>
                    <p:cNvSpPr/>
                    <p:nvPr/>
                  </p:nvSpPr>
                  <p:spPr bwMode="auto">
                    <a:xfrm rot="20403316">
                      <a:off x="6018241" y="3237768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15" name="792 - Έλλειψη"/>
                    <p:cNvSpPr/>
                    <p:nvPr/>
                  </p:nvSpPr>
                  <p:spPr bwMode="auto">
                    <a:xfrm rot="20403316">
                      <a:off x="6093597" y="3240071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16" name="792 - Έλλειψη"/>
                    <p:cNvSpPr/>
                    <p:nvPr/>
                  </p:nvSpPr>
                  <p:spPr bwMode="auto">
                    <a:xfrm rot="20403316">
                      <a:off x="6168955" y="3242374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  <p:sp>
                  <p:nvSpPr>
                    <p:cNvPr id="217" name="792 - Έλλειψη"/>
                    <p:cNvSpPr/>
                    <p:nvPr/>
                  </p:nvSpPr>
                  <p:spPr bwMode="auto">
                    <a:xfrm rot="20403316">
                      <a:off x="6239986" y="3242234"/>
                      <a:ext cx="81095" cy="59422"/>
                    </a:xfrm>
                    <a:prstGeom prst="ellipse">
                      <a:avLst/>
                    </a:prstGeom>
                    <a:solidFill>
                      <a:srgbClr val="CC3300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 dirty="0"/>
                    </a:p>
                  </p:txBody>
                </p:sp>
              </p:grpSp>
              <p:grpSp>
                <p:nvGrpSpPr>
                  <p:cNvPr id="203" name="Group 773"/>
                  <p:cNvGrpSpPr>
                    <a:grpSpLocks/>
                  </p:cNvGrpSpPr>
                  <p:nvPr/>
                </p:nvGrpSpPr>
                <p:grpSpPr bwMode="auto">
                  <a:xfrm rot="-1617787">
                    <a:off x="7078730" y="2944515"/>
                    <a:ext cx="305584" cy="374660"/>
                    <a:chOff x="5362163" y="3364904"/>
                    <a:chExt cx="305584" cy="374660"/>
                  </a:xfrm>
                </p:grpSpPr>
                <p:sp>
                  <p:nvSpPr>
                    <p:cNvPr id="204" name="742 - Έλλειψη"/>
                    <p:cNvSpPr/>
                    <p:nvPr/>
                  </p:nvSpPr>
                  <p:spPr bwMode="auto">
                    <a:xfrm rot="13336895">
                      <a:off x="5421731" y="3564704"/>
                      <a:ext cx="81095" cy="59422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05" name="743 - Έλλειψη"/>
                    <p:cNvSpPr/>
                    <p:nvPr/>
                  </p:nvSpPr>
                  <p:spPr bwMode="auto">
                    <a:xfrm rot="13336895">
                      <a:off x="5376047" y="3572401"/>
                      <a:ext cx="81095" cy="59422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06" name="744 - Έλλειψη"/>
                    <p:cNvSpPr/>
                    <p:nvPr/>
                  </p:nvSpPr>
                  <p:spPr bwMode="auto">
                    <a:xfrm rot="13336895">
                      <a:off x="5362163" y="3624637"/>
                      <a:ext cx="81095" cy="59422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07" name="752 - Έλλειψη"/>
                    <p:cNvSpPr/>
                    <p:nvPr/>
                  </p:nvSpPr>
                  <p:spPr bwMode="auto">
                    <a:xfrm rot="13336895">
                      <a:off x="5586155" y="3364904"/>
                      <a:ext cx="81095" cy="59422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08" name="753 - Έλλειψη"/>
                    <p:cNvSpPr/>
                    <p:nvPr/>
                  </p:nvSpPr>
                  <p:spPr bwMode="auto">
                    <a:xfrm rot="13336895">
                      <a:off x="5584978" y="3434939"/>
                      <a:ext cx="81095" cy="59422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09" name="754 - Έλλειψη"/>
                    <p:cNvSpPr/>
                    <p:nvPr/>
                  </p:nvSpPr>
                  <p:spPr bwMode="auto">
                    <a:xfrm rot="13336895">
                      <a:off x="5586652" y="3491692"/>
                      <a:ext cx="81095" cy="59422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10" name="755 - Έλλειψη"/>
                    <p:cNvSpPr/>
                    <p:nvPr/>
                  </p:nvSpPr>
                  <p:spPr bwMode="auto">
                    <a:xfrm rot="13336895">
                      <a:off x="5550834" y="3530483"/>
                      <a:ext cx="81095" cy="59422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11" name="756 - Έλλειψη"/>
                    <p:cNvSpPr/>
                    <p:nvPr/>
                  </p:nvSpPr>
                  <p:spPr bwMode="auto">
                    <a:xfrm rot="13336895">
                      <a:off x="5513098" y="3549312"/>
                      <a:ext cx="81095" cy="59422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12" name="757 - Έλλειψη"/>
                    <p:cNvSpPr/>
                    <p:nvPr/>
                  </p:nvSpPr>
                  <p:spPr bwMode="auto">
                    <a:xfrm rot="13336895">
                      <a:off x="5467414" y="3557008"/>
                      <a:ext cx="81095" cy="59422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  <p:sp>
                  <p:nvSpPr>
                    <p:cNvPr id="213" name="758 - Έλλειψη"/>
                    <p:cNvSpPr/>
                    <p:nvPr/>
                  </p:nvSpPr>
                  <p:spPr bwMode="auto">
                    <a:xfrm rot="13336895">
                      <a:off x="5370908" y="3680142"/>
                      <a:ext cx="81095" cy="59422"/>
                    </a:xfrm>
                    <a:prstGeom prst="ellipse">
                      <a:avLst/>
                    </a:prstGeom>
                    <a:solidFill>
                      <a:srgbClr val="669900">
                        <a:alpha val="65882"/>
                      </a:srgbClr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/>
                    </a:p>
                  </p:txBody>
                </p:sp>
              </p:grpSp>
            </p:grpSp>
          </p:grpSp>
          <p:grpSp>
            <p:nvGrpSpPr>
              <p:cNvPr id="56" name="Group 975"/>
              <p:cNvGrpSpPr>
                <a:grpSpLocks/>
              </p:cNvGrpSpPr>
              <p:nvPr/>
            </p:nvGrpSpPr>
            <p:grpSpPr bwMode="auto">
              <a:xfrm>
                <a:off x="1828800" y="1082675"/>
                <a:ext cx="1079500" cy="3336925"/>
                <a:chOff x="2133600" y="1083266"/>
                <a:chExt cx="1079500" cy="3336334"/>
              </a:xfrm>
            </p:grpSpPr>
            <p:grpSp>
              <p:nvGrpSpPr>
                <p:cNvPr id="73" name="Group 34"/>
                <p:cNvGrpSpPr>
                  <a:grpSpLocks/>
                </p:cNvGrpSpPr>
                <p:nvPr/>
              </p:nvGrpSpPr>
              <p:grpSpPr bwMode="auto">
                <a:xfrm rot="21290020">
                  <a:off x="2133600" y="3783240"/>
                  <a:ext cx="1079500" cy="636360"/>
                  <a:chOff x="564" y="3481"/>
                  <a:chExt cx="498" cy="239"/>
                </a:xfrm>
                <a:effectLst>
                  <a:reflection blurRad="6350" stA="50000" endA="300" endPos="55000" dir="5400000" sy="-100000" algn="bl" rotWithShape="0"/>
                </a:effectLst>
              </p:grpSpPr>
              <p:sp>
                <p:nvSpPr>
                  <p:cNvPr id="188" name="AutoShape 35"/>
                  <p:cNvSpPr>
                    <a:spLocks noChangeArrowheads="1"/>
                  </p:cNvSpPr>
                  <p:nvPr/>
                </p:nvSpPr>
                <p:spPr bwMode="auto">
                  <a:xfrm rot="115462">
                    <a:off x="564" y="3481"/>
                    <a:ext cx="498" cy="239"/>
                  </a:xfrm>
                  <a:prstGeom prst="cloudCallout">
                    <a:avLst>
                      <a:gd name="adj1" fmla="val -47861"/>
                      <a:gd name="adj2" fmla="val -31009"/>
                    </a:avLst>
                  </a:prstGeom>
                  <a:solidFill>
                    <a:srgbClr val="FF0000">
                      <a:alpha val="97000"/>
                    </a:srgbClr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l-GR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9" name="AutoShape 36"/>
                  <p:cNvSpPr>
                    <a:spLocks noChangeArrowheads="1"/>
                  </p:cNvSpPr>
                  <p:nvPr/>
                </p:nvSpPr>
                <p:spPr bwMode="auto">
                  <a:xfrm rot="115462" flipV="1">
                    <a:off x="652" y="3497"/>
                    <a:ext cx="72" cy="4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l-GR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0" name="AutoShape 37"/>
                  <p:cNvSpPr>
                    <a:spLocks noChangeArrowheads="1"/>
                  </p:cNvSpPr>
                  <p:nvPr/>
                </p:nvSpPr>
                <p:spPr bwMode="auto">
                  <a:xfrm rot="115462" flipV="1">
                    <a:off x="877" y="3485"/>
                    <a:ext cx="71" cy="46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l-GR">
                      <a:latin typeface="+mn-lt"/>
                      <a:cs typeface="+mn-cs"/>
                    </a:endParaRPr>
                  </a:p>
                </p:txBody>
              </p:sp>
            </p:grpSp>
            <p:grpSp>
              <p:nvGrpSpPr>
                <p:cNvPr id="74" name="Group 279"/>
                <p:cNvGrpSpPr>
                  <a:grpSpLocks/>
                </p:cNvGrpSpPr>
                <p:nvPr/>
              </p:nvGrpSpPr>
              <p:grpSpPr bwMode="auto">
                <a:xfrm rot="330267">
                  <a:off x="2248788" y="1083266"/>
                  <a:ext cx="617538" cy="2898775"/>
                  <a:chOff x="2535102" y="1647909"/>
                  <a:chExt cx="663575" cy="2898544"/>
                </a:xfrm>
              </p:grpSpPr>
              <p:sp>
                <p:nvSpPr>
                  <p:cNvPr id="75" name="41 - Έλλειψη"/>
                  <p:cNvSpPr/>
                  <p:nvPr/>
                </p:nvSpPr>
                <p:spPr bwMode="auto">
                  <a:xfrm rot="21227586">
                    <a:off x="2751922" y="3818751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6" name="60 - Έλλειψη"/>
                  <p:cNvSpPr/>
                  <p:nvPr/>
                </p:nvSpPr>
                <p:spPr bwMode="auto">
                  <a:xfrm rot="21227586">
                    <a:off x="2717237" y="3194090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" name="295 - Έλλειψη"/>
                  <p:cNvSpPr/>
                  <p:nvPr/>
                </p:nvSpPr>
                <p:spPr>
                  <a:xfrm rot="21397421">
                    <a:off x="2830546" y="3323050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" name="295 - Έλλειψη"/>
                  <p:cNvSpPr/>
                  <p:nvPr/>
                </p:nvSpPr>
                <p:spPr>
                  <a:xfrm rot="21397421">
                    <a:off x="2741870" y="2733484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" name="35 - Έλλειψη"/>
                  <p:cNvSpPr/>
                  <p:nvPr/>
                </p:nvSpPr>
                <p:spPr bwMode="auto">
                  <a:xfrm rot="21227586">
                    <a:off x="2845557" y="2176444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77 - Έλλειψη"/>
                  <p:cNvSpPr/>
                  <p:nvPr/>
                </p:nvSpPr>
                <p:spPr bwMode="auto">
                  <a:xfrm rot="21227586">
                    <a:off x="2776971" y="2498192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1" name="295 - Έλλειψη"/>
                  <p:cNvSpPr/>
                  <p:nvPr/>
                </p:nvSpPr>
                <p:spPr>
                  <a:xfrm rot="21397421">
                    <a:off x="2820926" y="2693102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295 - Έλλειψη"/>
                  <p:cNvSpPr/>
                  <p:nvPr/>
                </p:nvSpPr>
                <p:spPr>
                  <a:xfrm rot="21397421">
                    <a:off x="2639421" y="2844016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3" name="72 - Έλλειψη"/>
                  <p:cNvSpPr/>
                  <p:nvPr/>
                </p:nvSpPr>
                <p:spPr bwMode="auto">
                  <a:xfrm rot="21227586">
                    <a:off x="2655659" y="2604638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71 - Έλλειψη"/>
                  <p:cNvSpPr/>
                  <p:nvPr/>
                </p:nvSpPr>
                <p:spPr bwMode="auto">
                  <a:xfrm rot="21227586">
                    <a:off x="2615550" y="2677507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5" name="295 - Έλλειψη"/>
                  <p:cNvSpPr/>
                  <p:nvPr/>
                </p:nvSpPr>
                <p:spPr>
                  <a:xfrm rot="21397421">
                    <a:off x="2600072" y="2220789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295 - Έλλειψη"/>
                  <p:cNvSpPr/>
                  <p:nvPr/>
                </p:nvSpPr>
                <p:spPr>
                  <a:xfrm rot="21397421">
                    <a:off x="2739983" y="3461089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52 - Έλλειψη"/>
                  <p:cNvSpPr/>
                  <p:nvPr/>
                </p:nvSpPr>
                <p:spPr bwMode="auto">
                  <a:xfrm rot="21227586">
                    <a:off x="2764454" y="361225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22 - Έλλειψη"/>
                  <p:cNvSpPr/>
                  <p:nvPr/>
                </p:nvSpPr>
                <p:spPr bwMode="auto">
                  <a:xfrm rot="21227586">
                    <a:off x="2930109" y="4115123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9" name="21 - Έλλειψη"/>
                  <p:cNvSpPr/>
                  <p:nvPr/>
                </p:nvSpPr>
                <p:spPr bwMode="auto">
                  <a:xfrm rot="21227586">
                    <a:off x="2866104" y="417828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36 - Έλλειψη"/>
                  <p:cNvSpPr/>
                  <p:nvPr/>
                </p:nvSpPr>
                <p:spPr bwMode="auto">
                  <a:xfrm rot="21227586">
                    <a:off x="2850229" y="2100788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" name="295 - Έλλειψη"/>
                  <p:cNvSpPr/>
                  <p:nvPr/>
                </p:nvSpPr>
                <p:spPr>
                  <a:xfrm rot="21397421">
                    <a:off x="2971812" y="3090717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88 - Έλλειψη"/>
                  <p:cNvSpPr/>
                  <p:nvPr/>
                </p:nvSpPr>
                <p:spPr bwMode="auto">
                  <a:xfrm rot="21227586">
                    <a:off x="2682380" y="1729709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3" name="295 - Έλλειψη"/>
                  <p:cNvSpPr/>
                  <p:nvPr/>
                </p:nvSpPr>
                <p:spPr>
                  <a:xfrm rot="21397421">
                    <a:off x="2834692" y="3015028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295 - Έλλειψη"/>
                  <p:cNvSpPr/>
                  <p:nvPr/>
                </p:nvSpPr>
                <p:spPr>
                  <a:xfrm rot="21397421">
                    <a:off x="2790863" y="3540136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5" name="295 - Έλλειψη"/>
                  <p:cNvSpPr/>
                  <p:nvPr/>
                </p:nvSpPr>
                <p:spPr>
                  <a:xfrm rot="21397421">
                    <a:off x="2912882" y="3906715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295 - Έλλειψη"/>
                  <p:cNvSpPr/>
                  <p:nvPr/>
                </p:nvSpPr>
                <p:spPr>
                  <a:xfrm rot="21397421">
                    <a:off x="3007674" y="3761973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295 - Έλλειψη"/>
                  <p:cNvSpPr/>
                  <p:nvPr/>
                </p:nvSpPr>
                <p:spPr>
                  <a:xfrm rot="21397421">
                    <a:off x="2715955" y="4094253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295 - Έλλειψη"/>
                  <p:cNvSpPr/>
                  <p:nvPr/>
                </p:nvSpPr>
                <p:spPr>
                  <a:xfrm rot="21397421">
                    <a:off x="2793424" y="4028156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9" name="21 - Έλλειψη"/>
                  <p:cNvSpPr/>
                  <p:nvPr/>
                </p:nvSpPr>
                <p:spPr bwMode="auto">
                  <a:xfrm rot="21227586">
                    <a:off x="2808207" y="4236534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295 - Έλλειψη"/>
                  <p:cNvSpPr/>
                  <p:nvPr/>
                </p:nvSpPr>
                <p:spPr>
                  <a:xfrm rot="21397421">
                    <a:off x="2657844" y="2122347"/>
                    <a:ext cx="100013" cy="78012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1" name="Group 464"/>
                  <p:cNvGrpSpPr>
                    <a:grpSpLocks/>
                  </p:cNvGrpSpPr>
                  <p:nvPr/>
                </p:nvGrpSpPr>
                <p:grpSpPr bwMode="auto">
                  <a:xfrm rot="271690">
                    <a:off x="2800213" y="4307924"/>
                    <a:ext cx="73549" cy="238529"/>
                    <a:chOff x="2725944" y="3660295"/>
                    <a:chExt cx="73549" cy="238529"/>
                  </a:xfrm>
                </p:grpSpPr>
                <p:sp>
                  <p:nvSpPr>
                    <p:cNvPr id="186" name="222 - Έλλειψη"/>
                    <p:cNvSpPr>
                      <a:spLocks noChangeAspect="1"/>
                    </p:cNvSpPr>
                    <p:nvPr/>
                  </p:nvSpPr>
                  <p:spPr bwMode="auto">
                    <a:xfrm rot="522921">
                      <a:off x="2725944" y="3790824"/>
                      <a:ext cx="73549" cy="108000"/>
                    </a:xfrm>
                    <a:prstGeom prst="ellipse">
                      <a:avLst/>
                    </a:prstGeom>
                    <a:solidFill>
                      <a:srgbClr val="111111"/>
                    </a:solidFill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l-GR">
                        <a:solidFill>
                          <a:prstClr val="white"/>
                        </a:solidFill>
                      </a:endParaRPr>
                    </a:p>
                  </p:txBody>
                </p:sp>
                <p:cxnSp>
                  <p:nvCxnSpPr>
                    <p:cNvPr id="187" name="221 - Ευθεία γραμμή σύνδεσης"/>
                    <p:cNvCxnSpPr/>
                    <p:nvPr/>
                  </p:nvCxnSpPr>
                  <p:spPr bwMode="auto">
                    <a:xfrm rot="21125731" flipH="1">
                      <a:off x="2740375" y="3653418"/>
                      <a:ext cx="54587" cy="180929"/>
                    </a:xfrm>
                    <a:prstGeom prst="line">
                      <a:avLst/>
                    </a:prstGeom>
                    <a:solidFill>
                      <a:srgbClr val="00CCFF"/>
                    </a:solidFill>
                    <a:ln w="19050">
                      <a:solidFill>
                        <a:srgbClr val="111111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2" name="17 - Έλλειψη"/>
                  <p:cNvSpPr/>
                  <p:nvPr/>
                </p:nvSpPr>
                <p:spPr bwMode="auto">
                  <a:xfrm rot="21227586">
                    <a:off x="2765483" y="3889394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3" name="18 - Έλλειψη"/>
                  <p:cNvSpPr/>
                  <p:nvPr/>
                </p:nvSpPr>
                <p:spPr bwMode="auto">
                  <a:xfrm rot="21227586">
                    <a:off x="3095229" y="4133167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19 - Έλλειψη"/>
                  <p:cNvSpPr/>
                  <p:nvPr/>
                </p:nvSpPr>
                <p:spPr bwMode="auto">
                  <a:xfrm rot="21227586">
                    <a:off x="2899145" y="344955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5" name="24 - Έλλειψη"/>
                  <p:cNvSpPr/>
                  <p:nvPr/>
                </p:nvSpPr>
                <p:spPr bwMode="auto">
                  <a:xfrm rot="21227586">
                    <a:off x="3020751" y="3981795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06" name="25 - Ευθεία γραμμή σύνδεσης"/>
                  <p:cNvCxnSpPr/>
                  <p:nvPr/>
                </p:nvCxnSpPr>
                <p:spPr bwMode="auto">
                  <a:xfrm rot="21227586">
                    <a:off x="2802825" y="3236926"/>
                    <a:ext cx="170585" cy="0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26 - Έλλειψη"/>
                  <p:cNvSpPr/>
                  <p:nvPr/>
                </p:nvSpPr>
                <p:spPr bwMode="auto">
                  <a:xfrm rot="21227586">
                    <a:off x="3047238" y="3886297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27 - Έλλειψη"/>
                  <p:cNvSpPr/>
                  <p:nvPr/>
                </p:nvSpPr>
                <p:spPr bwMode="auto">
                  <a:xfrm rot="21227586">
                    <a:off x="2946703" y="3381196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" name="28 - Έλλειψη"/>
                  <p:cNvSpPr/>
                  <p:nvPr/>
                </p:nvSpPr>
                <p:spPr bwMode="auto">
                  <a:xfrm rot="21227586">
                    <a:off x="3001377" y="3314123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0" name="30 - Έλλειψη"/>
                  <p:cNvSpPr/>
                  <p:nvPr/>
                </p:nvSpPr>
                <p:spPr bwMode="auto">
                  <a:xfrm rot="21227586">
                    <a:off x="2828747" y="2865241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1" name="31 - Έλλειψη"/>
                  <p:cNvSpPr/>
                  <p:nvPr/>
                </p:nvSpPr>
                <p:spPr bwMode="auto">
                  <a:xfrm rot="21227586">
                    <a:off x="2911526" y="2804904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34 - Έλλειψη"/>
                  <p:cNvSpPr/>
                  <p:nvPr/>
                </p:nvSpPr>
                <p:spPr bwMode="auto">
                  <a:xfrm rot="21227586">
                    <a:off x="2795201" y="2237744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" name="37 - Έλλειψη"/>
                  <p:cNvSpPr/>
                  <p:nvPr/>
                </p:nvSpPr>
                <p:spPr bwMode="auto">
                  <a:xfrm rot="21227586">
                    <a:off x="3022078" y="4090481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4" name="38 - Έλλειψη"/>
                  <p:cNvSpPr/>
                  <p:nvPr/>
                </p:nvSpPr>
                <p:spPr bwMode="auto">
                  <a:xfrm rot="21227586">
                    <a:off x="2953802" y="4047815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5" name="42 - Έλλειψη"/>
                  <p:cNvSpPr/>
                  <p:nvPr/>
                </p:nvSpPr>
                <p:spPr bwMode="auto">
                  <a:xfrm rot="21227586">
                    <a:off x="2876623" y="3784615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" name="43 - Έλλειψη"/>
                  <p:cNvSpPr/>
                  <p:nvPr/>
                </p:nvSpPr>
                <p:spPr bwMode="auto">
                  <a:xfrm rot="21227586">
                    <a:off x="2895015" y="3696086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44 - Έλλειψη"/>
                  <p:cNvSpPr/>
                  <p:nvPr/>
                </p:nvSpPr>
                <p:spPr bwMode="auto">
                  <a:xfrm rot="21227586">
                    <a:off x="2950228" y="3632107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8" name="45 - Έλλειψη"/>
                  <p:cNvSpPr/>
                  <p:nvPr/>
                </p:nvSpPr>
                <p:spPr bwMode="auto">
                  <a:xfrm rot="21227586">
                    <a:off x="3002711" y="3551970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9" name="46 - Έλλειψη"/>
                  <p:cNvSpPr/>
                  <p:nvPr/>
                </p:nvSpPr>
                <p:spPr bwMode="auto">
                  <a:xfrm rot="21227586">
                    <a:off x="2855796" y="3114762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0" name="47 - Έλλειψη"/>
                  <p:cNvSpPr/>
                  <p:nvPr/>
                </p:nvSpPr>
                <p:spPr bwMode="auto">
                  <a:xfrm rot="21227586">
                    <a:off x="2907001" y="3037721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48 - Έλλειψη"/>
                  <p:cNvSpPr/>
                  <p:nvPr/>
                </p:nvSpPr>
                <p:spPr bwMode="auto">
                  <a:xfrm rot="21227586">
                    <a:off x="2947289" y="2944604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51 - Έλλειψη"/>
                  <p:cNvSpPr/>
                  <p:nvPr/>
                </p:nvSpPr>
                <p:spPr bwMode="auto">
                  <a:xfrm rot="21227586">
                    <a:off x="2733936" y="3693636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3" name="54 - Έλλειψη"/>
                  <p:cNvSpPr/>
                  <p:nvPr/>
                </p:nvSpPr>
                <p:spPr bwMode="auto">
                  <a:xfrm rot="21227586">
                    <a:off x="2886377" y="345883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64 - Έλλειψη"/>
                  <p:cNvSpPr/>
                  <p:nvPr/>
                </p:nvSpPr>
                <p:spPr bwMode="auto">
                  <a:xfrm rot="21227586">
                    <a:off x="2662456" y="3055364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5" name="67 - Έλλειψη"/>
                  <p:cNvSpPr/>
                  <p:nvPr/>
                </p:nvSpPr>
                <p:spPr bwMode="auto">
                  <a:xfrm rot="21227586">
                    <a:off x="2876931" y="2890806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6" name="68 - Έλλειψη"/>
                  <p:cNvSpPr/>
                  <p:nvPr/>
                </p:nvSpPr>
                <p:spPr bwMode="auto">
                  <a:xfrm rot="21227586">
                    <a:off x="2801701" y="2860264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69 - Έλλειψη"/>
                  <p:cNvSpPr/>
                  <p:nvPr/>
                </p:nvSpPr>
                <p:spPr bwMode="auto">
                  <a:xfrm rot="21227586">
                    <a:off x="2738745" y="2817448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8" name="70 - Έλλειψη"/>
                  <p:cNvSpPr/>
                  <p:nvPr/>
                </p:nvSpPr>
                <p:spPr bwMode="auto">
                  <a:xfrm rot="21227586">
                    <a:off x="2667625" y="2756014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9" name="73 - Έλλειψη"/>
                  <p:cNvSpPr/>
                  <p:nvPr/>
                </p:nvSpPr>
                <p:spPr bwMode="auto">
                  <a:xfrm rot="21227586">
                    <a:off x="2752033" y="2606314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0" name="77 - Έλλειψη"/>
                  <p:cNvSpPr/>
                  <p:nvPr/>
                </p:nvSpPr>
                <p:spPr bwMode="auto">
                  <a:xfrm rot="21227586">
                    <a:off x="2883337" y="2375590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1" name="81 - Έλλειψη"/>
                  <p:cNvSpPr/>
                  <p:nvPr/>
                </p:nvSpPr>
                <p:spPr bwMode="auto">
                  <a:xfrm rot="21227586">
                    <a:off x="2621054" y="2459077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82 - Έλλειψη"/>
                  <p:cNvSpPr/>
                  <p:nvPr/>
                </p:nvSpPr>
                <p:spPr bwMode="auto">
                  <a:xfrm rot="21227586">
                    <a:off x="2687548" y="2376930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3" name="83 - Έλλειψη"/>
                  <p:cNvSpPr/>
                  <p:nvPr/>
                </p:nvSpPr>
                <p:spPr bwMode="auto">
                  <a:xfrm rot="21227586">
                    <a:off x="2725085" y="2358542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4" name="84 - Έλλειψη"/>
                  <p:cNvSpPr/>
                  <p:nvPr/>
                </p:nvSpPr>
                <p:spPr bwMode="auto">
                  <a:xfrm rot="21227586">
                    <a:off x="2760144" y="2298142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5" name="85 - Έλλειψη"/>
                  <p:cNvSpPr/>
                  <p:nvPr/>
                </p:nvSpPr>
                <p:spPr bwMode="auto">
                  <a:xfrm rot="21227586">
                    <a:off x="2845797" y="2300313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6" name="86 - Έλλειψη"/>
                  <p:cNvSpPr/>
                  <p:nvPr/>
                </p:nvSpPr>
                <p:spPr bwMode="auto">
                  <a:xfrm rot="21227586">
                    <a:off x="2780814" y="2240532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7" name="87 - Έλλειψη"/>
                  <p:cNvSpPr/>
                  <p:nvPr/>
                </p:nvSpPr>
                <p:spPr bwMode="auto">
                  <a:xfrm rot="21227586">
                    <a:off x="2701439" y="219694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8" name="49 - Έλλειψη"/>
                  <p:cNvSpPr/>
                  <p:nvPr/>
                </p:nvSpPr>
                <p:spPr bwMode="auto">
                  <a:xfrm rot="21227586">
                    <a:off x="2968265" y="3833530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9" name="39 - Έλλειψη"/>
                  <p:cNvSpPr/>
                  <p:nvPr/>
                </p:nvSpPr>
                <p:spPr bwMode="auto">
                  <a:xfrm rot="21227586">
                    <a:off x="2897526" y="399348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0" name="20 - Έλλειψη"/>
                  <p:cNvSpPr/>
                  <p:nvPr/>
                </p:nvSpPr>
                <p:spPr bwMode="auto">
                  <a:xfrm rot="21227586">
                    <a:off x="2816719" y="1879728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1" name="88 - Έλλειψη"/>
                  <p:cNvSpPr/>
                  <p:nvPr/>
                </p:nvSpPr>
                <p:spPr bwMode="auto">
                  <a:xfrm rot="21227586">
                    <a:off x="2596765" y="1865411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2" name="88 - Έλλειψη"/>
                  <p:cNvSpPr/>
                  <p:nvPr/>
                </p:nvSpPr>
                <p:spPr bwMode="auto">
                  <a:xfrm rot="21227586">
                    <a:off x="2582973" y="1957366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3" name="88 - Έλλειψη"/>
                  <p:cNvSpPr/>
                  <p:nvPr/>
                </p:nvSpPr>
                <p:spPr bwMode="auto">
                  <a:xfrm rot="21227586">
                    <a:off x="2591436" y="2056188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4" name="295 - Έλλειψη"/>
                  <p:cNvSpPr/>
                  <p:nvPr/>
                </p:nvSpPr>
                <p:spPr>
                  <a:xfrm rot="21397421">
                    <a:off x="2949096" y="3613285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5" name="295 - Έλλειψη"/>
                  <p:cNvSpPr/>
                  <p:nvPr/>
                </p:nvSpPr>
                <p:spPr>
                  <a:xfrm rot="21397421">
                    <a:off x="2868618" y="3590092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6" name="295 - Έλλειψη"/>
                  <p:cNvSpPr/>
                  <p:nvPr/>
                </p:nvSpPr>
                <p:spPr>
                  <a:xfrm rot="21397421">
                    <a:off x="3033621" y="3672959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" name="295 - Έλλειψη"/>
                  <p:cNvSpPr/>
                  <p:nvPr/>
                </p:nvSpPr>
                <p:spPr>
                  <a:xfrm rot="21397421">
                    <a:off x="2879013" y="2496477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8" name="295 - Έλλειψη"/>
                  <p:cNvSpPr/>
                  <p:nvPr/>
                </p:nvSpPr>
                <p:spPr>
                  <a:xfrm rot="21397421">
                    <a:off x="2911876" y="2588181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9" name="295 - Έλλειψη"/>
                  <p:cNvSpPr/>
                  <p:nvPr/>
                </p:nvSpPr>
                <p:spPr>
                  <a:xfrm rot="21397421">
                    <a:off x="2952555" y="3183043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0" name="295 - Έλλειψη"/>
                  <p:cNvSpPr/>
                  <p:nvPr/>
                </p:nvSpPr>
                <p:spPr>
                  <a:xfrm rot="21397421">
                    <a:off x="2724641" y="2372322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1" name="295 - Έλλειψη"/>
                  <p:cNvSpPr/>
                  <p:nvPr/>
                </p:nvSpPr>
                <p:spPr>
                  <a:xfrm rot="21397421">
                    <a:off x="2636243" y="2316953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295 - Έλλειψη"/>
                  <p:cNvSpPr/>
                  <p:nvPr/>
                </p:nvSpPr>
                <p:spPr>
                  <a:xfrm rot="21397421">
                    <a:off x="2890808" y="3263935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3" name="295 - Έλλειψη"/>
                  <p:cNvSpPr/>
                  <p:nvPr/>
                </p:nvSpPr>
                <p:spPr>
                  <a:xfrm rot="21397421">
                    <a:off x="2800765" y="2439964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4" name="295 - Έλλειψη"/>
                  <p:cNvSpPr/>
                  <p:nvPr/>
                </p:nvSpPr>
                <p:spPr>
                  <a:xfrm rot="21397421">
                    <a:off x="2694378" y="2050694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5" name="295 - Έλλειψη"/>
                  <p:cNvSpPr/>
                  <p:nvPr/>
                </p:nvSpPr>
                <p:spPr>
                  <a:xfrm rot="21397421">
                    <a:off x="2834272" y="1824886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6" name="295 - Έλλειψη"/>
                  <p:cNvSpPr/>
                  <p:nvPr/>
                </p:nvSpPr>
                <p:spPr>
                  <a:xfrm rot="21397421">
                    <a:off x="2737859" y="1983610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7" name="88 - Έλλειψη"/>
                  <p:cNvSpPr/>
                  <p:nvPr/>
                </p:nvSpPr>
                <p:spPr bwMode="auto">
                  <a:xfrm rot="21227586">
                    <a:off x="2740341" y="1647909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8" name="53 - Έλλειψη"/>
                  <p:cNvSpPr/>
                  <p:nvPr/>
                </p:nvSpPr>
                <p:spPr bwMode="auto">
                  <a:xfrm rot="21227586">
                    <a:off x="2658832" y="1804730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9" name="50 - Έλλειψη"/>
                  <p:cNvSpPr/>
                  <p:nvPr/>
                </p:nvSpPr>
                <p:spPr bwMode="auto">
                  <a:xfrm rot="21227586">
                    <a:off x="2887470" y="3790307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0" name="53 - Έλλειψη"/>
                  <p:cNvSpPr/>
                  <p:nvPr/>
                </p:nvSpPr>
                <p:spPr bwMode="auto">
                  <a:xfrm rot="21227586">
                    <a:off x="2535102" y="1664498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1" name="88 - Έλλειψη"/>
                  <p:cNvSpPr/>
                  <p:nvPr/>
                </p:nvSpPr>
                <p:spPr bwMode="auto">
                  <a:xfrm rot="21227586">
                    <a:off x="2649453" y="2132915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2" name="33 - Έλλειψη"/>
                  <p:cNvSpPr/>
                  <p:nvPr/>
                </p:nvSpPr>
                <p:spPr bwMode="auto">
                  <a:xfrm rot="21227586">
                    <a:off x="2844551" y="2643374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3" name="32 - Έλλειψη"/>
                  <p:cNvSpPr/>
                  <p:nvPr/>
                </p:nvSpPr>
                <p:spPr bwMode="auto">
                  <a:xfrm rot="21227586">
                    <a:off x="2920550" y="2702418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4" name="295 - Έλλειψη"/>
                  <p:cNvSpPr/>
                  <p:nvPr/>
                </p:nvSpPr>
                <p:spPr>
                  <a:xfrm rot="21397421">
                    <a:off x="2743966" y="2971576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5" name="295 - Έλλειψη"/>
                  <p:cNvSpPr/>
                  <p:nvPr/>
                </p:nvSpPr>
                <p:spPr>
                  <a:xfrm rot="21397421">
                    <a:off x="2662373" y="2931036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6" name="55 - Έλλειψη"/>
                  <p:cNvSpPr/>
                  <p:nvPr/>
                </p:nvSpPr>
                <p:spPr bwMode="auto">
                  <a:xfrm rot="21227586">
                    <a:off x="2955251" y="3487057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56 - Έλλειψη"/>
                  <p:cNvSpPr/>
                  <p:nvPr/>
                </p:nvSpPr>
                <p:spPr bwMode="auto">
                  <a:xfrm rot="21227586">
                    <a:off x="2877773" y="3443472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8" name="20 - Έλλειψη"/>
                  <p:cNvSpPr/>
                  <p:nvPr/>
                </p:nvSpPr>
                <p:spPr bwMode="auto">
                  <a:xfrm rot="21227586">
                    <a:off x="2731331" y="1875351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9" name="80 - Έλλειψη"/>
                  <p:cNvSpPr/>
                  <p:nvPr/>
                </p:nvSpPr>
                <p:spPr bwMode="auto">
                  <a:xfrm rot="21227586">
                    <a:off x="2682891" y="2533063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0" name="61 - Έλλειψη"/>
                  <p:cNvSpPr/>
                  <p:nvPr/>
                </p:nvSpPr>
                <p:spPr bwMode="auto">
                  <a:xfrm rot="21227586">
                    <a:off x="2896643" y="320003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1" name="29 - Έλλειψη"/>
                  <p:cNvSpPr/>
                  <p:nvPr/>
                </p:nvSpPr>
                <p:spPr bwMode="auto">
                  <a:xfrm rot="21227586">
                    <a:off x="2985071" y="322685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2" name="295 - Έλλειψη"/>
                  <p:cNvSpPr/>
                  <p:nvPr/>
                </p:nvSpPr>
                <p:spPr>
                  <a:xfrm rot="21397421">
                    <a:off x="2910924" y="3035019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3" name="40 - Έλλειψη"/>
                  <p:cNvSpPr/>
                  <p:nvPr/>
                </p:nvSpPr>
                <p:spPr bwMode="auto">
                  <a:xfrm rot="21227586">
                    <a:off x="2824105" y="3947773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4" name="78 - Έλλειψη"/>
                  <p:cNvSpPr/>
                  <p:nvPr/>
                </p:nvSpPr>
                <p:spPr bwMode="auto">
                  <a:xfrm rot="21227586">
                    <a:off x="2772382" y="258696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5" name="63 - Έλλειψη"/>
                  <p:cNvSpPr/>
                  <p:nvPr/>
                </p:nvSpPr>
                <p:spPr bwMode="auto">
                  <a:xfrm rot="21227586">
                    <a:off x="2720196" y="3115899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6" name="58 - Έλλειψη"/>
                  <p:cNvSpPr/>
                  <p:nvPr/>
                </p:nvSpPr>
                <p:spPr bwMode="auto">
                  <a:xfrm rot="21227586">
                    <a:off x="2790204" y="3389967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7" name="20 - Έλλειψη"/>
                  <p:cNvSpPr/>
                  <p:nvPr/>
                </p:nvSpPr>
                <p:spPr bwMode="auto">
                  <a:xfrm rot="21227586">
                    <a:off x="2831095" y="2028262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8" name="20 - Έλλειψη"/>
                  <p:cNvSpPr/>
                  <p:nvPr/>
                </p:nvSpPr>
                <p:spPr bwMode="auto">
                  <a:xfrm rot="21227586">
                    <a:off x="2787609" y="1928265"/>
                    <a:ext cx="103447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9" name="59 - Έλλειψη"/>
                  <p:cNvSpPr/>
                  <p:nvPr/>
                </p:nvSpPr>
                <p:spPr bwMode="auto">
                  <a:xfrm rot="21227586">
                    <a:off x="2686553" y="3261230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0" name="59 - Έλλειψη"/>
                  <p:cNvSpPr/>
                  <p:nvPr/>
                </p:nvSpPr>
                <p:spPr bwMode="auto">
                  <a:xfrm rot="21227586">
                    <a:off x="2719195" y="3335648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1" name="23 - Έλλειψη"/>
                  <p:cNvSpPr/>
                  <p:nvPr/>
                </p:nvSpPr>
                <p:spPr bwMode="auto">
                  <a:xfrm rot="21227586">
                    <a:off x="2802696" y="3746876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2" name="62 - Έλλειψη"/>
                  <p:cNvSpPr/>
                  <p:nvPr/>
                </p:nvSpPr>
                <p:spPr bwMode="auto">
                  <a:xfrm rot="21227586">
                    <a:off x="2802283" y="3164106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3" name="53 - Έλλειψη"/>
                  <p:cNvSpPr/>
                  <p:nvPr/>
                </p:nvSpPr>
                <p:spPr bwMode="auto">
                  <a:xfrm rot="21227586">
                    <a:off x="2593025" y="1738497"/>
                    <a:ext cx="103448" cy="101260"/>
                  </a:xfrm>
                  <a:prstGeom prst="ellipse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4" name="295 - Έλλειψη"/>
                  <p:cNvSpPr/>
                  <p:nvPr/>
                </p:nvSpPr>
                <p:spPr>
                  <a:xfrm rot="21397421">
                    <a:off x="2870329" y="1748395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5" name="295 - Έλλειψη"/>
                  <p:cNvSpPr/>
                  <p:nvPr/>
                </p:nvSpPr>
                <p:spPr>
                  <a:xfrm rot="21397421">
                    <a:off x="2888013" y="1656229"/>
                    <a:ext cx="100800" cy="100800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57" name="Group 56"/>
              <p:cNvGrpSpPr/>
              <p:nvPr/>
            </p:nvGrpSpPr>
            <p:grpSpPr>
              <a:xfrm>
                <a:off x="2629468" y="1557046"/>
                <a:ext cx="2094932" cy="3276365"/>
                <a:chOff x="5601268" y="3200635"/>
                <a:chExt cx="2094932" cy="3276365"/>
              </a:xfrm>
            </p:grpSpPr>
            <p:pic>
              <p:nvPicPr>
                <p:cNvPr id="66" name="Picture 65" descr="C:\Users\gizpc\Desktop\1f7w_asym_r_500.jp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7665" t="16736" r="3129" b="12201"/>
                <a:stretch>
                  <a:fillRect/>
                </a:stretch>
              </p:blipFill>
              <p:spPr bwMode="auto">
                <a:xfrm rot="2424485">
                  <a:off x="5601268" y="3200635"/>
                  <a:ext cx="1807294" cy="1439709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67" name="Group 591"/>
                <p:cNvGrpSpPr/>
                <p:nvPr/>
              </p:nvGrpSpPr>
              <p:grpSpPr>
                <a:xfrm>
                  <a:off x="6382472" y="4637101"/>
                  <a:ext cx="1313728" cy="1839899"/>
                  <a:chOff x="827584" y="2420888"/>
                  <a:chExt cx="1488164" cy="2055923"/>
                </a:xfrm>
              </p:grpSpPr>
              <p:sp>
                <p:nvSpPr>
                  <p:cNvPr id="68" name="Freeform 67"/>
                  <p:cNvSpPr/>
                  <p:nvPr/>
                </p:nvSpPr>
                <p:spPr>
                  <a:xfrm>
                    <a:off x="827584" y="2420888"/>
                    <a:ext cx="1488164" cy="1728518"/>
                  </a:xfrm>
                  <a:custGeom>
                    <a:avLst/>
                    <a:gdLst>
                      <a:gd name="connsiteX0" fmla="*/ 2147776 w 2199167"/>
                      <a:gd name="connsiteY0" fmla="*/ 956930 h 2303721"/>
                      <a:gd name="connsiteX1" fmla="*/ 1765004 w 2199167"/>
                      <a:gd name="connsiteY1" fmla="*/ 1180214 h 2303721"/>
                      <a:gd name="connsiteX2" fmla="*/ 1711841 w 2199167"/>
                      <a:gd name="connsiteY2" fmla="*/ 1562986 h 2303721"/>
                      <a:gd name="connsiteX3" fmla="*/ 2137144 w 2199167"/>
                      <a:gd name="connsiteY3" fmla="*/ 1775637 h 2303721"/>
                      <a:gd name="connsiteX4" fmla="*/ 2083981 w 2199167"/>
                      <a:gd name="connsiteY4" fmla="*/ 2158409 h 2303721"/>
                      <a:gd name="connsiteX5" fmla="*/ 1467293 w 2199167"/>
                      <a:gd name="connsiteY5" fmla="*/ 2264735 h 2303721"/>
                      <a:gd name="connsiteX6" fmla="*/ 1350334 w 2199167"/>
                      <a:gd name="connsiteY6" fmla="*/ 1924493 h 2303721"/>
                      <a:gd name="connsiteX7" fmla="*/ 1403497 w 2199167"/>
                      <a:gd name="connsiteY7" fmla="*/ 1562986 h 2303721"/>
                      <a:gd name="connsiteX8" fmla="*/ 1222744 w 2199167"/>
                      <a:gd name="connsiteY8" fmla="*/ 1286539 h 2303721"/>
                      <a:gd name="connsiteX9" fmla="*/ 744279 w 2199167"/>
                      <a:gd name="connsiteY9" fmla="*/ 1286539 h 2303721"/>
                      <a:gd name="connsiteX10" fmla="*/ 723013 w 2199167"/>
                      <a:gd name="connsiteY10" fmla="*/ 1860697 h 2303721"/>
                      <a:gd name="connsiteX11" fmla="*/ 1020725 w 2199167"/>
                      <a:gd name="connsiteY11" fmla="*/ 2232837 h 2303721"/>
                      <a:gd name="connsiteX12" fmla="*/ 1658679 w 2199167"/>
                      <a:gd name="connsiteY12" fmla="*/ 1935125 h 2303721"/>
                      <a:gd name="connsiteX13" fmla="*/ 1488558 w 2199167"/>
                      <a:gd name="connsiteY13" fmla="*/ 1329070 h 2303721"/>
                      <a:gd name="connsiteX14" fmla="*/ 946297 w 2199167"/>
                      <a:gd name="connsiteY14" fmla="*/ 967563 h 2303721"/>
                      <a:gd name="connsiteX15" fmla="*/ 382772 w 2199167"/>
                      <a:gd name="connsiteY15" fmla="*/ 1180214 h 2303721"/>
                      <a:gd name="connsiteX16" fmla="*/ 0 w 2199167"/>
                      <a:gd name="connsiteY16" fmla="*/ 903767 h 2303721"/>
                      <a:gd name="connsiteX17" fmla="*/ 382772 w 2199167"/>
                      <a:gd name="connsiteY17" fmla="*/ 435935 h 2303721"/>
                      <a:gd name="connsiteX18" fmla="*/ 818706 w 2199167"/>
                      <a:gd name="connsiteY18" fmla="*/ 425302 h 2303721"/>
                      <a:gd name="connsiteX19" fmla="*/ 1265274 w 2199167"/>
                      <a:gd name="connsiteY19" fmla="*/ 691116 h 2303721"/>
                      <a:gd name="connsiteX20" fmla="*/ 1265274 w 2199167"/>
                      <a:gd name="connsiteY20" fmla="*/ 691116 h 2303721"/>
                      <a:gd name="connsiteX21" fmla="*/ 1722474 w 2199167"/>
                      <a:gd name="connsiteY21" fmla="*/ 680483 h 2303721"/>
                      <a:gd name="connsiteX22" fmla="*/ 1765004 w 2199167"/>
                      <a:gd name="connsiteY22" fmla="*/ 191386 h 2303721"/>
                      <a:gd name="connsiteX23" fmla="*/ 1286539 w 2199167"/>
                      <a:gd name="connsiteY23" fmla="*/ 0 h 2303721"/>
                      <a:gd name="connsiteX0" fmla="*/ 2147776 w 2199167"/>
                      <a:gd name="connsiteY0" fmla="*/ 956930 h 2303721"/>
                      <a:gd name="connsiteX1" fmla="*/ 1765004 w 2199167"/>
                      <a:gd name="connsiteY1" fmla="*/ 1180214 h 2303721"/>
                      <a:gd name="connsiteX2" fmla="*/ 1711841 w 2199167"/>
                      <a:gd name="connsiteY2" fmla="*/ 1562986 h 2303721"/>
                      <a:gd name="connsiteX3" fmla="*/ 2137144 w 2199167"/>
                      <a:gd name="connsiteY3" fmla="*/ 1775637 h 2303721"/>
                      <a:gd name="connsiteX4" fmla="*/ 2083981 w 2199167"/>
                      <a:gd name="connsiteY4" fmla="*/ 2158409 h 2303721"/>
                      <a:gd name="connsiteX5" fmla="*/ 1467293 w 2199167"/>
                      <a:gd name="connsiteY5" fmla="*/ 2264735 h 2303721"/>
                      <a:gd name="connsiteX6" fmla="*/ 1350334 w 2199167"/>
                      <a:gd name="connsiteY6" fmla="*/ 1924493 h 2303721"/>
                      <a:gd name="connsiteX7" fmla="*/ 1403497 w 2199167"/>
                      <a:gd name="connsiteY7" fmla="*/ 1562986 h 2303721"/>
                      <a:gd name="connsiteX8" fmla="*/ 1222744 w 2199167"/>
                      <a:gd name="connsiteY8" fmla="*/ 1286539 h 2303721"/>
                      <a:gd name="connsiteX9" fmla="*/ 744279 w 2199167"/>
                      <a:gd name="connsiteY9" fmla="*/ 1286539 h 2303721"/>
                      <a:gd name="connsiteX10" fmla="*/ 723013 w 2199167"/>
                      <a:gd name="connsiteY10" fmla="*/ 1860697 h 2303721"/>
                      <a:gd name="connsiteX11" fmla="*/ 1020725 w 2199167"/>
                      <a:gd name="connsiteY11" fmla="*/ 2232837 h 2303721"/>
                      <a:gd name="connsiteX12" fmla="*/ 1658679 w 2199167"/>
                      <a:gd name="connsiteY12" fmla="*/ 1935125 h 2303721"/>
                      <a:gd name="connsiteX13" fmla="*/ 1488558 w 2199167"/>
                      <a:gd name="connsiteY13" fmla="*/ 1329070 h 2303721"/>
                      <a:gd name="connsiteX14" fmla="*/ 946297 w 2199167"/>
                      <a:gd name="connsiteY14" fmla="*/ 967563 h 2303721"/>
                      <a:gd name="connsiteX15" fmla="*/ 382772 w 2199167"/>
                      <a:gd name="connsiteY15" fmla="*/ 1180214 h 2303721"/>
                      <a:gd name="connsiteX16" fmla="*/ 0 w 2199167"/>
                      <a:gd name="connsiteY16" fmla="*/ 903767 h 2303721"/>
                      <a:gd name="connsiteX17" fmla="*/ 382772 w 2199167"/>
                      <a:gd name="connsiteY17" fmla="*/ 435935 h 2303721"/>
                      <a:gd name="connsiteX18" fmla="*/ 818706 w 2199167"/>
                      <a:gd name="connsiteY18" fmla="*/ 425302 h 2303721"/>
                      <a:gd name="connsiteX19" fmla="*/ 1265274 w 2199167"/>
                      <a:gd name="connsiteY19" fmla="*/ 691116 h 2303721"/>
                      <a:gd name="connsiteX20" fmla="*/ 1368152 w 2199167"/>
                      <a:gd name="connsiteY20" fmla="*/ 864096 h 2303721"/>
                      <a:gd name="connsiteX21" fmla="*/ 1722474 w 2199167"/>
                      <a:gd name="connsiteY21" fmla="*/ 680483 h 2303721"/>
                      <a:gd name="connsiteX22" fmla="*/ 1765004 w 2199167"/>
                      <a:gd name="connsiteY22" fmla="*/ 191386 h 2303721"/>
                      <a:gd name="connsiteX23" fmla="*/ 1286539 w 2199167"/>
                      <a:gd name="connsiteY23" fmla="*/ 0 h 2303721"/>
                      <a:gd name="connsiteX0" fmla="*/ 2147776 w 2199167"/>
                      <a:gd name="connsiteY0" fmla="*/ 956930 h 2303721"/>
                      <a:gd name="connsiteX1" fmla="*/ 1765004 w 2199167"/>
                      <a:gd name="connsiteY1" fmla="*/ 1180214 h 2303721"/>
                      <a:gd name="connsiteX2" fmla="*/ 1711841 w 2199167"/>
                      <a:gd name="connsiteY2" fmla="*/ 1562986 h 2303721"/>
                      <a:gd name="connsiteX3" fmla="*/ 2137144 w 2199167"/>
                      <a:gd name="connsiteY3" fmla="*/ 1775637 h 2303721"/>
                      <a:gd name="connsiteX4" fmla="*/ 2083981 w 2199167"/>
                      <a:gd name="connsiteY4" fmla="*/ 2158409 h 2303721"/>
                      <a:gd name="connsiteX5" fmla="*/ 1467293 w 2199167"/>
                      <a:gd name="connsiteY5" fmla="*/ 2264735 h 2303721"/>
                      <a:gd name="connsiteX6" fmla="*/ 1350334 w 2199167"/>
                      <a:gd name="connsiteY6" fmla="*/ 1924493 h 2303721"/>
                      <a:gd name="connsiteX7" fmla="*/ 1403497 w 2199167"/>
                      <a:gd name="connsiteY7" fmla="*/ 1562986 h 2303721"/>
                      <a:gd name="connsiteX8" fmla="*/ 1222744 w 2199167"/>
                      <a:gd name="connsiteY8" fmla="*/ 1286539 h 2303721"/>
                      <a:gd name="connsiteX9" fmla="*/ 744279 w 2199167"/>
                      <a:gd name="connsiteY9" fmla="*/ 1286539 h 2303721"/>
                      <a:gd name="connsiteX10" fmla="*/ 723013 w 2199167"/>
                      <a:gd name="connsiteY10" fmla="*/ 1860697 h 2303721"/>
                      <a:gd name="connsiteX11" fmla="*/ 1020725 w 2199167"/>
                      <a:gd name="connsiteY11" fmla="*/ 2232837 h 2303721"/>
                      <a:gd name="connsiteX12" fmla="*/ 1658679 w 2199167"/>
                      <a:gd name="connsiteY12" fmla="*/ 1935125 h 2303721"/>
                      <a:gd name="connsiteX13" fmla="*/ 1488558 w 2199167"/>
                      <a:gd name="connsiteY13" fmla="*/ 1329070 h 2303721"/>
                      <a:gd name="connsiteX14" fmla="*/ 946297 w 2199167"/>
                      <a:gd name="connsiteY14" fmla="*/ 967563 h 2303721"/>
                      <a:gd name="connsiteX15" fmla="*/ 382772 w 2199167"/>
                      <a:gd name="connsiteY15" fmla="*/ 1180214 h 2303721"/>
                      <a:gd name="connsiteX16" fmla="*/ 0 w 2199167"/>
                      <a:gd name="connsiteY16" fmla="*/ 903767 h 2303721"/>
                      <a:gd name="connsiteX17" fmla="*/ 382772 w 2199167"/>
                      <a:gd name="connsiteY17" fmla="*/ 435935 h 2303721"/>
                      <a:gd name="connsiteX18" fmla="*/ 818706 w 2199167"/>
                      <a:gd name="connsiteY18" fmla="*/ 425302 h 2303721"/>
                      <a:gd name="connsiteX19" fmla="*/ 1152128 w 2199167"/>
                      <a:gd name="connsiteY19" fmla="*/ 720080 h 2303721"/>
                      <a:gd name="connsiteX20" fmla="*/ 1368152 w 2199167"/>
                      <a:gd name="connsiteY20" fmla="*/ 864096 h 2303721"/>
                      <a:gd name="connsiteX21" fmla="*/ 1722474 w 2199167"/>
                      <a:gd name="connsiteY21" fmla="*/ 680483 h 2303721"/>
                      <a:gd name="connsiteX22" fmla="*/ 1765004 w 2199167"/>
                      <a:gd name="connsiteY22" fmla="*/ 191386 h 2303721"/>
                      <a:gd name="connsiteX23" fmla="*/ 1286539 w 2199167"/>
                      <a:gd name="connsiteY23" fmla="*/ 0 h 2303721"/>
                      <a:gd name="connsiteX0" fmla="*/ 2147776 w 2199167"/>
                      <a:gd name="connsiteY0" fmla="*/ 956930 h 2303721"/>
                      <a:gd name="connsiteX1" fmla="*/ 1765004 w 2199167"/>
                      <a:gd name="connsiteY1" fmla="*/ 1180214 h 2303721"/>
                      <a:gd name="connsiteX2" fmla="*/ 1711841 w 2199167"/>
                      <a:gd name="connsiteY2" fmla="*/ 1562986 h 2303721"/>
                      <a:gd name="connsiteX3" fmla="*/ 2137144 w 2199167"/>
                      <a:gd name="connsiteY3" fmla="*/ 1775637 h 2303721"/>
                      <a:gd name="connsiteX4" fmla="*/ 2083981 w 2199167"/>
                      <a:gd name="connsiteY4" fmla="*/ 2158409 h 2303721"/>
                      <a:gd name="connsiteX5" fmla="*/ 1467293 w 2199167"/>
                      <a:gd name="connsiteY5" fmla="*/ 2264735 h 2303721"/>
                      <a:gd name="connsiteX6" fmla="*/ 1350334 w 2199167"/>
                      <a:gd name="connsiteY6" fmla="*/ 1924493 h 2303721"/>
                      <a:gd name="connsiteX7" fmla="*/ 1403497 w 2199167"/>
                      <a:gd name="connsiteY7" fmla="*/ 1562986 h 2303721"/>
                      <a:gd name="connsiteX8" fmla="*/ 1222744 w 2199167"/>
                      <a:gd name="connsiteY8" fmla="*/ 1286539 h 2303721"/>
                      <a:gd name="connsiteX9" fmla="*/ 744279 w 2199167"/>
                      <a:gd name="connsiteY9" fmla="*/ 1286539 h 2303721"/>
                      <a:gd name="connsiteX10" fmla="*/ 723013 w 2199167"/>
                      <a:gd name="connsiteY10" fmla="*/ 1860697 h 2303721"/>
                      <a:gd name="connsiteX11" fmla="*/ 1020725 w 2199167"/>
                      <a:gd name="connsiteY11" fmla="*/ 2232837 h 2303721"/>
                      <a:gd name="connsiteX12" fmla="*/ 1658679 w 2199167"/>
                      <a:gd name="connsiteY12" fmla="*/ 1935125 h 2303721"/>
                      <a:gd name="connsiteX13" fmla="*/ 1488558 w 2199167"/>
                      <a:gd name="connsiteY13" fmla="*/ 1329070 h 2303721"/>
                      <a:gd name="connsiteX14" fmla="*/ 946297 w 2199167"/>
                      <a:gd name="connsiteY14" fmla="*/ 967563 h 2303721"/>
                      <a:gd name="connsiteX15" fmla="*/ 382772 w 2199167"/>
                      <a:gd name="connsiteY15" fmla="*/ 1180214 h 2303721"/>
                      <a:gd name="connsiteX16" fmla="*/ 0 w 2199167"/>
                      <a:gd name="connsiteY16" fmla="*/ 903767 h 2303721"/>
                      <a:gd name="connsiteX17" fmla="*/ 382772 w 2199167"/>
                      <a:gd name="connsiteY17" fmla="*/ 435935 h 2303721"/>
                      <a:gd name="connsiteX18" fmla="*/ 818706 w 2199167"/>
                      <a:gd name="connsiteY18" fmla="*/ 425302 h 2303721"/>
                      <a:gd name="connsiteX19" fmla="*/ 1152128 w 2199167"/>
                      <a:gd name="connsiteY19" fmla="*/ 720080 h 2303721"/>
                      <a:gd name="connsiteX20" fmla="*/ 1368152 w 2199167"/>
                      <a:gd name="connsiteY20" fmla="*/ 936104 h 2303721"/>
                      <a:gd name="connsiteX21" fmla="*/ 1722474 w 2199167"/>
                      <a:gd name="connsiteY21" fmla="*/ 680483 h 2303721"/>
                      <a:gd name="connsiteX22" fmla="*/ 1765004 w 2199167"/>
                      <a:gd name="connsiteY22" fmla="*/ 191386 h 2303721"/>
                      <a:gd name="connsiteX23" fmla="*/ 1286539 w 2199167"/>
                      <a:gd name="connsiteY23" fmla="*/ 0 h 2303721"/>
                      <a:gd name="connsiteX0" fmla="*/ 2147776 w 2199167"/>
                      <a:gd name="connsiteY0" fmla="*/ 956930 h 2303721"/>
                      <a:gd name="connsiteX1" fmla="*/ 1765004 w 2199167"/>
                      <a:gd name="connsiteY1" fmla="*/ 1180214 h 2303721"/>
                      <a:gd name="connsiteX2" fmla="*/ 1711841 w 2199167"/>
                      <a:gd name="connsiteY2" fmla="*/ 1562986 h 2303721"/>
                      <a:gd name="connsiteX3" fmla="*/ 2137144 w 2199167"/>
                      <a:gd name="connsiteY3" fmla="*/ 1775637 h 2303721"/>
                      <a:gd name="connsiteX4" fmla="*/ 2083981 w 2199167"/>
                      <a:gd name="connsiteY4" fmla="*/ 2158409 h 2303721"/>
                      <a:gd name="connsiteX5" fmla="*/ 1467293 w 2199167"/>
                      <a:gd name="connsiteY5" fmla="*/ 2264735 h 2303721"/>
                      <a:gd name="connsiteX6" fmla="*/ 1350334 w 2199167"/>
                      <a:gd name="connsiteY6" fmla="*/ 1924493 h 2303721"/>
                      <a:gd name="connsiteX7" fmla="*/ 1403497 w 2199167"/>
                      <a:gd name="connsiteY7" fmla="*/ 1562986 h 2303721"/>
                      <a:gd name="connsiteX8" fmla="*/ 1222744 w 2199167"/>
                      <a:gd name="connsiteY8" fmla="*/ 1286539 h 2303721"/>
                      <a:gd name="connsiteX9" fmla="*/ 744279 w 2199167"/>
                      <a:gd name="connsiteY9" fmla="*/ 1286539 h 2303721"/>
                      <a:gd name="connsiteX10" fmla="*/ 723013 w 2199167"/>
                      <a:gd name="connsiteY10" fmla="*/ 1860697 h 2303721"/>
                      <a:gd name="connsiteX11" fmla="*/ 1020725 w 2199167"/>
                      <a:gd name="connsiteY11" fmla="*/ 2232837 h 2303721"/>
                      <a:gd name="connsiteX12" fmla="*/ 1658679 w 2199167"/>
                      <a:gd name="connsiteY12" fmla="*/ 1935125 h 2303721"/>
                      <a:gd name="connsiteX13" fmla="*/ 1488558 w 2199167"/>
                      <a:gd name="connsiteY13" fmla="*/ 1329070 h 2303721"/>
                      <a:gd name="connsiteX14" fmla="*/ 946297 w 2199167"/>
                      <a:gd name="connsiteY14" fmla="*/ 967563 h 2303721"/>
                      <a:gd name="connsiteX15" fmla="*/ 382772 w 2199167"/>
                      <a:gd name="connsiteY15" fmla="*/ 1180214 h 2303721"/>
                      <a:gd name="connsiteX16" fmla="*/ 0 w 2199167"/>
                      <a:gd name="connsiteY16" fmla="*/ 903767 h 2303721"/>
                      <a:gd name="connsiteX17" fmla="*/ 382772 w 2199167"/>
                      <a:gd name="connsiteY17" fmla="*/ 435935 h 2303721"/>
                      <a:gd name="connsiteX18" fmla="*/ 818706 w 2199167"/>
                      <a:gd name="connsiteY18" fmla="*/ 425302 h 2303721"/>
                      <a:gd name="connsiteX19" fmla="*/ 1152128 w 2199167"/>
                      <a:gd name="connsiteY19" fmla="*/ 720080 h 2303721"/>
                      <a:gd name="connsiteX20" fmla="*/ 1368152 w 2199167"/>
                      <a:gd name="connsiteY20" fmla="*/ 936104 h 2303721"/>
                      <a:gd name="connsiteX21" fmla="*/ 1722474 w 2199167"/>
                      <a:gd name="connsiteY21" fmla="*/ 680483 h 2303721"/>
                      <a:gd name="connsiteX22" fmla="*/ 1765004 w 2199167"/>
                      <a:gd name="connsiteY22" fmla="*/ 191386 h 2303721"/>
                      <a:gd name="connsiteX23" fmla="*/ 1286539 w 2199167"/>
                      <a:gd name="connsiteY23" fmla="*/ 0 h 2303721"/>
                      <a:gd name="connsiteX0" fmla="*/ 2147776 w 2199167"/>
                      <a:gd name="connsiteY0" fmla="*/ 956930 h 2303721"/>
                      <a:gd name="connsiteX1" fmla="*/ 1765004 w 2199167"/>
                      <a:gd name="connsiteY1" fmla="*/ 1180214 h 2303721"/>
                      <a:gd name="connsiteX2" fmla="*/ 1711841 w 2199167"/>
                      <a:gd name="connsiteY2" fmla="*/ 1562986 h 2303721"/>
                      <a:gd name="connsiteX3" fmla="*/ 2137144 w 2199167"/>
                      <a:gd name="connsiteY3" fmla="*/ 1775637 h 2303721"/>
                      <a:gd name="connsiteX4" fmla="*/ 2083981 w 2199167"/>
                      <a:gd name="connsiteY4" fmla="*/ 2158409 h 2303721"/>
                      <a:gd name="connsiteX5" fmla="*/ 1467293 w 2199167"/>
                      <a:gd name="connsiteY5" fmla="*/ 2264735 h 2303721"/>
                      <a:gd name="connsiteX6" fmla="*/ 1350334 w 2199167"/>
                      <a:gd name="connsiteY6" fmla="*/ 1924493 h 2303721"/>
                      <a:gd name="connsiteX7" fmla="*/ 1403497 w 2199167"/>
                      <a:gd name="connsiteY7" fmla="*/ 1562986 h 2303721"/>
                      <a:gd name="connsiteX8" fmla="*/ 1222744 w 2199167"/>
                      <a:gd name="connsiteY8" fmla="*/ 1286539 h 2303721"/>
                      <a:gd name="connsiteX9" fmla="*/ 744279 w 2199167"/>
                      <a:gd name="connsiteY9" fmla="*/ 1286539 h 2303721"/>
                      <a:gd name="connsiteX10" fmla="*/ 723013 w 2199167"/>
                      <a:gd name="connsiteY10" fmla="*/ 1860697 h 2303721"/>
                      <a:gd name="connsiteX11" fmla="*/ 1020725 w 2199167"/>
                      <a:gd name="connsiteY11" fmla="*/ 2232837 h 2303721"/>
                      <a:gd name="connsiteX12" fmla="*/ 1658679 w 2199167"/>
                      <a:gd name="connsiteY12" fmla="*/ 1935125 h 2303721"/>
                      <a:gd name="connsiteX13" fmla="*/ 1488558 w 2199167"/>
                      <a:gd name="connsiteY13" fmla="*/ 1329070 h 2303721"/>
                      <a:gd name="connsiteX14" fmla="*/ 946297 w 2199167"/>
                      <a:gd name="connsiteY14" fmla="*/ 967563 h 2303721"/>
                      <a:gd name="connsiteX15" fmla="*/ 382772 w 2199167"/>
                      <a:gd name="connsiteY15" fmla="*/ 1180214 h 2303721"/>
                      <a:gd name="connsiteX16" fmla="*/ 0 w 2199167"/>
                      <a:gd name="connsiteY16" fmla="*/ 903767 h 2303721"/>
                      <a:gd name="connsiteX17" fmla="*/ 382772 w 2199167"/>
                      <a:gd name="connsiteY17" fmla="*/ 435935 h 2303721"/>
                      <a:gd name="connsiteX18" fmla="*/ 818706 w 2199167"/>
                      <a:gd name="connsiteY18" fmla="*/ 425302 h 2303721"/>
                      <a:gd name="connsiteX19" fmla="*/ 1152128 w 2199167"/>
                      <a:gd name="connsiteY19" fmla="*/ 720080 h 2303721"/>
                      <a:gd name="connsiteX20" fmla="*/ 1368152 w 2199167"/>
                      <a:gd name="connsiteY20" fmla="*/ 936104 h 2303721"/>
                      <a:gd name="connsiteX21" fmla="*/ 1722474 w 2199167"/>
                      <a:gd name="connsiteY21" fmla="*/ 680483 h 2303721"/>
                      <a:gd name="connsiteX22" fmla="*/ 1765004 w 2199167"/>
                      <a:gd name="connsiteY22" fmla="*/ 191386 h 2303721"/>
                      <a:gd name="connsiteX23" fmla="*/ 1286539 w 2199167"/>
                      <a:gd name="connsiteY23" fmla="*/ 0 h 2303721"/>
                      <a:gd name="connsiteX0" fmla="*/ 1870359 w 1921750"/>
                      <a:gd name="connsiteY0" fmla="*/ 956930 h 2303721"/>
                      <a:gd name="connsiteX1" fmla="*/ 1487587 w 1921750"/>
                      <a:gd name="connsiteY1" fmla="*/ 1180214 h 2303721"/>
                      <a:gd name="connsiteX2" fmla="*/ 1434424 w 1921750"/>
                      <a:gd name="connsiteY2" fmla="*/ 1562986 h 2303721"/>
                      <a:gd name="connsiteX3" fmla="*/ 1859727 w 1921750"/>
                      <a:gd name="connsiteY3" fmla="*/ 1775637 h 2303721"/>
                      <a:gd name="connsiteX4" fmla="*/ 1806564 w 1921750"/>
                      <a:gd name="connsiteY4" fmla="*/ 2158409 h 2303721"/>
                      <a:gd name="connsiteX5" fmla="*/ 1189876 w 1921750"/>
                      <a:gd name="connsiteY5" fmla="*/ 2264735 h 2303721"/>
                      <a:gd name="connsiteX6" fmla="*/ 1072917 w 1921750"/>
                      <a:gd name="connsiteY6" fmla="*/ 1924493 h 2303721"/>
                      <a:gd name="connsiteX7" fmla="*/ 1126080 w 1921750"/>
                      <a:gd name="connsiteY7" fmla="*/ 1562986 h 2303721"/>
                      <a:gd name="connsiteX8" fmla="*/ 945327 w 1921750"/>
                      <a:gd name="connsiteY8" fmla="*/ 1286539 h 2303721"/>
                      <a:gd name="connsiteX9" fmla="*/ 466862 w 1921750"/>
                      <a:gd name="connsiteY9" fmla="*/ 1286539 h 2303721"/>
                      <a:gd name="connsiteX10" fmla="*/ 445596 w 1921750"/>
                      <a:gd name="connsiteY10" fmla="*/ 1860697 h 2303721"/>
                      <a:gd name="connsiteX11" fmla="*/ 743308 w 1921750"/>
                      <a:gd name="connsiteY11" fmla="*/ 2232837 h 2303721"/>
                      <a:gd name="connsiteX12" fmla="*/ 1381262 w 1921750"/>
                      <a:gd name="connsiteY12" fmla="*/ 1935125 h 2303721"/>
                      <a:gd name="connsiteX13" fmla="*/ 1211141 w 1921750"/>
                      <a:gd name="connsiteY13" fmla="*/ 1329070 h 2303721"/>
                      <a:gd name="connsiteX14" fmla="*/ 668880 w 1921750"/>
                      <a:gd name="connsiteY14" fmla="*/ 967563 h 2303721"/>
                      <a:gd name="connsiteX15" fmla="*/ 105355 w 1921750"/>
                      <a:gd name="connsiteY15" fmla="*/ 1180214 h 2303721"/>
                      <a:gd name="connsiteX16" fmla="*/ 36750 w 1921750"/>
                      <a:gd name="connsiteY16" fmla="*/ 905273 h 2303721"/>
                      <a:gd name="connsiteX17" fmla="*/ 105355 w 1921750"/>
                      <a:gd name="connsiteY17" fmla="*/ 435935 h 2303721"/>
                      <a:gd name="connsiteX18" fmla="*/ 541289 w 1921750"/>
                      <a:gd name="connsiteY18" fmla="*/ 425302 h 2303721"/>
                      <a:gd name="connsiteX19" fmla="*/ 874711 w 1921750"/>
                      <a:gd name="connsiteY19" fmla="*/ 720080 h 2303721"/>
                      <a:gd name="connsiteX20" fmla="*/ 1090735 w 1921750"/>
                      <a:gd name="connsiteY20" fmla="*/ 936104 h 2303721"/>
                      <a:gd name="connsiteX21" fmla="*/ 1445057 w 1921750"/>
                      <a:gd name="connsiteY21" fmla="*/ 680483 h 2303721"/>
                      <a:gd name="connsiteX22" fmla="*/ 1487587 w 1921750"/>
                      <a:gd name="connsiteY22" fmla="*/ 191386 h 2303721"/>
                      <a:gd name="connsiteX23" fmla="*/ 1009122 w 1921750"/>
                      <a:gd name="connsiteY23" fmla="*/ 0 h 2303721"/>
                      <a:gd name="connsiteX0" fmla="*/ 1870359 w 1921750"/>
                      <a:gd name="connsiteY0" fmla="*/ 956930 h 2303721"/>
                      <a:gd name="connsiteX1" fmla="*/ 1487587 w 1921750"/>
                      <a:gd name="connsiteY1" fmla="*/ 1180214 h 2303721"/>
                      <a:gd name="connsiteX2" fmla="*/ 1434424 w 1921750"/>
                      <a:gd name="connsiteY2" fmla="*/ 1562986 h 2303721"/>
                      <a:gd name="connsiteX3" fmla="*/ 1859727 w 1921750"/>
                      <a:gd name="connsiteY3" fmla="*/ 1775637 h 2303721"/>
                      <a:gd name="connsiteX4" fmla="*/ 1806564 w 1921750"/>
                      <a:gd name="connsiteY4" fmla="*/ 2158409 h 2303721"/>
                      <a:gd name="connsiteX5" fmla="*/ 1189876 w 1921750"/>
                      <a:gd name="connsiteY5" fmla="*/ 2264735 h 2303721"/>
                      <a:gd name="connsiteX6" fmla="*/ 1072917 w 1921750"/>
                      <a:gd name="connsiteY6" fmla="*/ 1924493 h 2303721"/>
                      <a:gd name="connsiteX7" fmla="*/ 1126080 w 1921750"/>
                      <a:gd name="connsiteY7" fmla="*/ 1562986 h 2303721"/>
                      <a:gd name="connsiteX8" fmla="*/ 945327 w 1921750"/>
                      <a:gd name="connsiteY8" fmla="*/ 1286539 h 2303721"/>
                      <a:gd name="connsiteX9" fmla="*/ 466862 w 1921750"/>
                      <a:gd name="connsiteY9" fmla="*/ 1286539 h 2303721"/>
                      <a:gd name="connsiteX10" fmla="*/ 445596 w 1921750"/>
                      <a:gd name="connsiteY10" fmla="*/ 1860697 h 2303721"/>
                      <a:gd name="connsiteX11" fmla="*/ 743308 w 1921750"/>
                      <a:gd name="connsiteY11" fmla="*/ 2232837 h 2303721"/>
                      <a:gd name="connsiteX12" fmla="*/ 1381262 w 1921750"/>
                      <a:gd name="connsiteY12" fmla="*/ 1935125 h 2303721"/>
                      <a:gd name="connsiteX13" fmla="*/ 1211141 w 1921750"/>
                      <a:gd name="connsiteY13" fmla="*/ 1329070 h 2303721"/>
                      <a:gd name="connsiteX14" fmla="*/ 668880 w 1921750"/>
                      <a:gd name="connsiteY14" fmla="*/ 967563 h 2303721"/>
                      <a:gd name="connsiteX15" fmla="*/ 105355 w 1921750"/>
                      <a:gd name="connsiteY15" fmla="*/ 1180214 h 2303721"/>
                      <a:gd name="connsiteX16" fmla="*/ 36750 w 1921750"/>
                      <a:gd name="connsiteY16" fmla="*/ 905273 h 2303721"/>
                      <a:gd name="connsiteX17" fmla="*/ 105355 w 1921750"/>
                      <a:gd name="connsiteY17" fmla="*/ 435935 h 2303721"/>
                      <a:gd name="connsiteX18" fmla="*/ 665083 w 1921750"/>
                      <a:gd name="connsiteY18" fmla="*/ 658381 h 2303721"/>
                      <a:gd name="connsiteX19" fmla="*/ 874711 w 1921750"/>
                      <a:gd name="connsiteY19" fmla="*/ 720080 h 2303721"/>
                      <a:gd name="connsiteX20" fmla="*/ 1090735 w 1921750"/>
                      <a:gd name="connsiteY20" fmla="*/ 936104 h 2303721"/>
                      <a:gd name="connsiteX21" fmla="*/ 1445057 w 1921750"/>
                      <a:gd name="connsiteY21" fmla="*/ 680483 h 2303721"/>
                      <a:gd name="connsiteX22" fmla="*/ 1487587 w 1921750"/>
                      <a:gd name="connsiteY22" fmla="*/ 191386 h 2303721"/>
                      <a:gd name="connsiteX23" fmla="*/ 1009122 w 1921750"/>
                      <a:gd name="connsiteY23" fmla="*/ 0 h 2303721"/>
                      <a:gd name="connsiteX0" fmla="*/ 1870359 w 1921750"/>
                      <a:gd name="connsiteY0" fmla="*/ 956930 h 2303721"/>
                      <a:gd name="connsiteX1" fmla="*/ 1487587 w 1921750"/>
                      <a:gd name="connsiteY1" fmla="*/ 1180214 h 2303721"/>
                      <a:gd name="connsiteX2" fmla="*/ 1434424 w 1921750"/>
                      <a:gd name="connsiteY2" fmla="*/ 1562986 h 2303721"/>
                      <a:gd name="connsiteX3" fmla="*/ 1859727 w 1921750"/>
                      <a:gd name="connsiteY3" fmla="*/ 1775637 h 2303721"/>
                      <a:gd name="connsiteX4" fmla="*/ 1806564 w 1921750"/>
                      <a:gd name="connsiteY4" fmla="*/ 2158409 h 2303721"/>
                      <a:gd name="connsiteX5" fmla="*/ 1189876 w 1921750"/>
                      <a:gd name="connsiteY5" fmla="*/ 2264735 h 2303721"/>
                      <a:gd name="connsiteX6" fmla="*/ 1072917 w 1921750"/>
                      <a:gd name="connsiteY6" fmla="*/ 1924493 h 2303721"/>
                      <a:gd name="connsiteX7" fmla="*/ 1126080 w 1921750"/>
                      <a:gd name="connsiteY7" fmla="*/ 1562986 h 2303721"/>
                      <a:gd name="connsiteX8" fmla="*/ 945327 w 1921750"/>
                      <a:gd name="connsiteY8" fmla="*/ 1286539 h 2303721"/>
                      <a:gd name="connsiteX9" fmla="*/ 466862 w 1921750"/>
                      <a:gd name="connsiteY9" fmla="*/ 1286539 h 2303721"/>
                      <a:gd name="connsiteX10" fmla="*/ 445596 w 1921750"/>
                      <a:gd name="connsiteY10" fmla="*/ 1860697 h 2303721"/>
                      <a:gd name="connsiteX11" fmla="*/ 743308 w 1921750"/>
                      <a:gd name="connsiteY11" fmla="*/ 2232837 h 2303721"/>
                      <a:gd name="connsiteX12" fmla="*/ 1381262 w 1921750"/>
                      <a:gd name="connsiteY12" fmla="*/ 1935125 h 2303721"/>
                      <a:gd name="connsiteX13" fmla="*/ 1211141 w 1921750"/>
                      <a:gd name="connsiteY13" fmla="*/ 1329070 h 2303721"/>
                      <a:gd name="connsiteX14" fmla="*/ 668880 w 1921750"/>
                      <a:gd name="connsiteY14" fmla="*/ 967563 h 2303721"/>
                      <a:gd name="connsiteX15" fmla="*/ 105355 w 1921750"/>
                      <a:gd name="connsiteY15" fmla="*/ 1180214 h 2303721"/>
                      <a:gd name="connsiteX16" fmla="*/ 36750 w 1921750"/>
                      <a:gd name="connsiteY16" fmla="*/ 905273 h 2303721"/>
                      <a:gd name="connsiteX17" fmla="*/ 272375 w 1921750"/>
                      <a:gd name="connsiteY17" fmla="*/ 658381 h 2303721"/>
                      <a:gd name="connsiteX18" fmla="*/ 665083 w 1921750"/>
                      <a:gd name="connsiteY18" fmla="*/ 658381 h 2303721"/>
                      <a:gd name="connsiteX19" fmla="*/ 874711 w 1921750"/>
                      <a:gd name="connsiteY19" fmla="*/ 720080 h 2303721"/>
                      <a:gd name="connsiteX20" fmla="*/ 1090735 w 1921750"/>
                      <a:gd name="connsiteY20" fmla="*/ 936104 h 2303721"/>
                      <a:gd name="connsiteX21" fmla="*/ 1445057 w 1921750"/>
                      <a:gd name="connsiteY21" fmla="*/ 680483 h 2303721"/>
                      <a:gd name="connsiteX22" fmla="*/ 1487587 w 1921750"/>
                      <a:gd name="connsiteY22" fmla="*/ 191386 h 2303721"/>
                      <a:gd name="connsiteX23" fmla="*/ 1009122 w 1921750"/>
                      <a:gd name="connsiteY23" fmla="*/ 0 h 2303721"/>
                      <a:gd name="connsiteX0" fmla="*/ 1870359 w 1921750"/>
                      <a:gd name="connsiteY0" fmla="*/ 956930 h 2303721"/>
                      <a:gd name="connsiteX1" fmla="*/ 1487587 w 1921750"/>
                      <a:gd name="connsiteY1" fmla="*/ 1180214 h 2303721"/>
                      <a:gd name="connsiteX2" fmla="*/ 1434424 w 1921750"/>
                      <a:gd name="connsiteY2" fmla="*/ 1562986 h 2303721"/>
                      <a:gd name="connsiteX3" fmla="*/ 1859727 w 1921750"/>
                      <a:gd name="connsiteY3" fmla="*/ 1775637 h 2303721"/>
                      <a:gd name="connsiteX4" fmla="*/ 1806564 w 1921750"/>
                      <a:gd name="connsiteY4" fmla="*/ 2158409 h 2303721"/>
                      <a:gd name="connsiteX5" fmla="*/ 1189876 w 1921750"/>
                      <a:gd name="connsiteY5" fmla="*/ 2264735 h 2303721"/>
                      <a:gd name="connsiteX6" fmla="*/ 1072917 w 1921750"/>
                      <a:gd name="connsiteY6" fmla="*/ 1924493 h 2303721"/>
                      <a:gd name="connsiteX7" fmla="*/ 1126080 w 1921750"/>
                      <a:gd name="connsiteY7" fmla="*/ 1562986 h 2303721"/>
                      <a:gd name="connsiteX8" fmla="*/ 945327 w 1921750"/>
                      <a:gd name="connsiteY8" fmla="*/ 1286539 h 2303721"/>
                      <a:gd name="connsiteX9" fmla="*/ 466862 w 1921750"/>
                      <a:gd name="connsiteY9" fmla="*/ 1286539 h 2303721"/>
                      <a:gd name="connsiteX10" fmla="*/ 445596 w 1921750"/>
                      <a:gd name="connsiteY10" fmla="*/ 1860697 h 2303721"/>
                      <a:gd name="connsiteX11" fmla="*/ 743308 w 1921750"/>
                      <a:gd name="connsiteY11" fmla="*/ 2232837 h 2303721"/>
                      <a:gd name="connsiteX12" fmla="*/ 1381262 w 1921750"/>
                      <a:gd name="connsiteY12" fmla="*/ 1935125 h 2303721"/>
                      <a:gd name="connsiteX13" fmla="*/ 1211141 w 1921750"/>
                      <a:gd name="connsiteY13" fmla="*/ 1329070 h 2303721"/>
                      <a:gd name="connsiteX14" fmla="*/ 668880 w 1921750"/>
                      <a:gd name="connsiteY14" fmla="*/ 967563 h 2303721"/>
                      <a:gd name="connsiteX15" fmla="*/ 105355 w 1921750"/>
                      <a:gd name="connsiteY15" fmla="*/ 1180214 h 2303721"/>
                      <a:gd name="connsiteX16" fmla="*/ 36750 w 1921750"/>
                      <a:gd name="connsiteY16" fmla="*/ 905273 h 2303721"/>
                      <a:gd name="connsiteX17" fmla="*/ 272375 w 1921750"/>
                      <a:gd name="connsiteY17" fmla="*/ 658381 h 2303721"/>
                      <a:gd name="connsiteX18" fmla="*/ 665083 w 1921750"/>
                      <a:gd name="connsiteY18" fmla="*/ 658381 h 2303721"/>
                      <a:gd name="connsiteX19" fmla="*/ 822167 w 1921750"/>
                      <a:gd name="connsiteY19" fmla="*/ 740678 h 2303721"/>
                      <a:gd name="connsiteX20" fmla="*/ 1090735 w 1921750"/>
                      <a:gd name="connsiteY20" fmla="*/ 936104 h 2303721"/>
                      <a:gd name="connsiteX21" fmla="*/ 1445057 w 1921750"/>
                      <a:gd name="connsiteY21" fmla="*/ 680483 h 2303721"/>
                      <a:gd name="connsiteX22" fmla="*/ 1487587 w 1921750"/>
                      <a:gd name="connsiteY22" fmla="*/ 191386 h 2303721"/>
                      <a:gd name="connsiteX23" fmla="*/ 1009122 w 1921750"/>
                      <a:gd name="connsiteY23" fmla="*/ 0 h 2303721"/>
                      <a:gd name="connsiteX0" fmla="*/ 1870359 w 1921750"/>
                      <a:gd name="connsiteY0" fmla="*/ 837809 h 2184600"/>
                      <a:gd name="connsiteX1" fmla="*/ 1487587 w 1921750"/>
                      <a:gd name="connsiteY1" fmla="*/ 1061093 h 2184600"/>
                      <a:gd name="connsiteX2" fmla="*/ 1434424 w 1921750"/>
                      <a:gd name="connsiteY2" fmla="*/ 1443865 h 2184600"/>
                      <a:gd name="connsiteX3" fmla="*/ 1859727 w 1921750"/>
                      <a:gd name="connsiteY3" fmla="*/ 1656516 h 2184600"/>
                      <a:gd name="connsiteX4" fmla="*/ 1806564 w 1921750"/>
                      <a:gd name="connsiteY4" fmla="*/ 2039288 h 2184600"/>
                      <a:gd name="connsiteX5" fmla="*/ 1189876 w 1921750"/>
                      <a:gd name="connsiteY5" fmla="*/ 2145614 h 2184600"/>
                      <a:gd name="connsiteX6" fmla="*/ 1072917 w 1921750"/>
                      <a:gd name="connsiteY6" fmla="*/ 1805372 h 2184600"/>
                      <a:gd name="connsiteX7" fmla="*/ 1126080 w 1921750"/>
                      <a:gd name="connsiteY7" fmla="*/ 1443865 h 2184600"/>
                      <a:gd name="connsiteX8" fmla="*/ 945327 w 1921750"/>
                      <a:gd name="connsiteY8" fmla="*/ 1167418 h 2184600"/>
                      <a:gd name="connsiteX9" fmla="*/ 466862 w 1921750"/>
                      <a:gd name="connsiteY9" fmla="*/ 1167418 h 2184600"/>
                      <a:gd name="connsiteX10" fmla="*/ 445596 w 1921750"/>
                      <a:gd name="connsiteY10" fmla="*/ 1741576 h 2184600"/>
                      <a:gd name="connsiteX11" fmla="*/ 743308 w 1921750"/>
                      <a:gd name="connsiteY11" fmla="*/ 2113716 h 2184600"/>
                      <a:gd name="connsiteX12" fmla="*/ 1381262 w 1921750"/>
                      <a:gd name="connsiteY12" fmla="*/ 1816004 h 2184600"/>
                      <a:gd name="connsiteX13" fmla="*/ 1211141 w 1921750"/>
                      <a:gd name="connsiteY13" fmla="*/ 1209949 h 2184600"/>
                      <a:gd name="connsiteX14" fmla="*/ 668880 w 1921750"/>
                      <a:gd name="connsiteY14" fmla="*/ 848442 h 2184600"/>
                      <a:gd name="connsiteX15" fmla="*/ 105355 w 1921750"/>
                      <a:gd name="connsiteY15" fmla="*/ 1061093 h 2184600"/>
                      <a:gd name="connsiteX16" fmla="*/ 36750 w 1921750"/>
                      <a:gd name="connsiteY16" fmla="*/ 786152 h 2184600"/>
                      <a:gd name="connsiteX17" fmla="*/ 272375 w 1921750"/>
                      <a:gd name="connsiteY17" fmla="*/ 539260 h 2184600"/>
                      <a:gd name="connsiteX18" fmla="*/ 665083 w 1921750"/>
                      <a:gd name="connsiteY18" fmla="*/ 539260 h 2184600"/>
                      <a:gd name="connsiteX19" fmla="*/ 822167 w 1921750"/>
                      <a:gd name="connsiteY19" fmla="*/ 621557 h 2184600"/>
                      <a:gd name="connsiteX20" fmla="*/ 1090735 w 1921750"/>
                      <a:gd name="connsiteY20" fmla="*/ 816983 h 2184600"/>
                      <a:gd name="connsiteX21" fmla="*/ 1445057 w 1921750"/>
                      <a:gd name="connsiteY21" fmla="*/ 561362 h 2184600"/>
                      <a:gd name="connsiteX22" fmla="*/ 1487587 w 1921750"/>
                      <a:gd name="connsiteY22" fmla="*/ 72265 h 2184600"/>
                      <a:gd name="connsiteX23" fmla="*/ 665083 w 1921750"/>
                      <a:gd name="connsiteY23" fmla="*/ 127772 h 2184600"/>
                      <a:gd name="connsiteX0" fmla="*/ 1870359 w 1921750"/>
                      <a:gd name="connsiteY0" fmla="*/ 782303 h 2129094"/>
                      <a:gd name="connsiteX1" fmla="*/ 1487587 w 1921750"/>
                      <a:gd name="connsiteY1" fmla="*/ 1005587 h 2129094"/>
                      <a:gd name="connsiteX2" fmla="*/ 1434424 w 1921750"/>
                      <a:gd name="connsiteY2" fmla="*/ 1388359 h 2129094"/>
                      <a:gd name="connsiteX3" fmla="*/ 1859727 w 1921750"/>
                      <a:gd name="connsiteY3" fmla="*/ 1601010 h 2129094"/>
                      <a:gd name="connsiteX4" fmla="*/ 1806564 w 1921750"/>
                      <a:gd name="connsiteY4" fmla="*/ 1983782 h 2129094"/>
                      <a:gd name="connsiteX5" fmla="*/ 1189876 w 1921750"/>
                      <a:gd name="connsiteY5" fmla="*/ 2090108 h 2129094"/>
                      <a:gd name="connsiteX6" fmla="*/ 1072917 w 1921750"/>
                      <a:gd name="connsiteY6" fmla="*/ 1749866 h 2129094"/>
                      <a:gd name="connsiteX7" fmla="*/ 1126080 w 1921750"/>
                      <a:gd name="connsiteY7" fmla="*/ 1388359 h 2129094"/>
                      <a:gd name="connsiteX8" fmla="*/ 945327 w 1921750"/>
                      <a:gd name="connsiteY8" fmla="*/ 1111912 h 2129094"/>
                      <a:gd name="connsiteX9" fmla="*/ 466862 w 1921750"/>
                      <a:gd name="connsiteY9" fmla="*/ 1111912 h 2129094"/>
                      <a:gd name="connsiteX10" fmla="*/ 445596 w 1921750"/>
                      <a:gd name="connsiteY10" fmla="*/ 1686070 h 2129094"/>
                      <a:gd name="connsiteX11" fmla="*/ 743308 w 1921750"/>
                      <a:gd name="connsiteY11" fmla="*/ 2058210 h 2129094"/>
                      <a:gd name="connsiteX12" fmla="*/ 1381262 w 1921750"/>
                      <a:gd name="connsiteY12" fmla="*/ 1760498 h 2129094"/>
                      <a:gd name="connsiteX13" fmla="*/ 1211141 w 1921750"/>
                      <a:gd name="connsiteY13" fmla="*/ 1154443 h 2129094"/>
                      <a:gd name="connsiteX14" fmla="*/ 668880 w 1921750"/>
                      <a:gd name="connsiteY14" fmla="*/ 792936 h 2129094"/>
                      <a:gd name="connsiteX15" fmla="*/ 105355 w 1921750"/>
                      <a:gd name="connsiteY15" fmla="*/ 1005587 h 2129094"/>
                      <a:gd name="connsiteX16" fmla="*/ 36750 w 1921750"/>
                      <a:gd name="connsiteY16" fmla="*/ 730646 h 2129094"/>
                      <a:gd name="connsiteX17" fmla="*/ 272375 w 1921750"/>
                      <a:gd name="connsiteY17" fmla="*/ 483754 h 2129094"/>
                      <a:gd name="connsiteX18" fmla="*/ 665083 w 1921750"/>
                      <a:gd name="connsiteY18" fmla="*/ 483754 h 2129094"/>
                      <a:gd name="connsiteX19" fmla="*/ 822167 w 1921750"/>
                      <a:gd name="connsiteY19" fmla="*/ 566051 h 2129094"/>
                      <a:gd name="connsiteX20" fmla="*/ 1090735 w 1921750"/>
                      <a:gd name="connsiteY20" fmla="*/ 761477 h 2129094"/>
                      <a:gd name="connsiteX21" fmla="*/ 1445057 w 1921750"/>
                      <a:gd name="connsiteY21" fmla="*/ 505856 h 2129094"/>
                      <a:gd name="connsiteX22" fmla="*/ 1293417 w 1921750"/>
                      <a:gd name="connsiteY22" fmla="*/ 72265 h 2129094"/>
                      <a:gd name="connsiteX23" fmla="*/ 665083 w 1921750"/>
                      <a:gd name="connsiteY23" fmla="*/ 72266 h 2129094"/>
                      <a:gd name="connsiteX0" fmla="*/ 1870359 w 1921750"/>
                      <a:gd name="connsiteY0" fmla="*/ 792335 h 2139126"/>
                      <a:gd name="connsiteX1" fmla="*/ 1487587 w 1921750"/>
                      <a:gd name="connsiteY1" fmla="*/ 1015619 h 2139126"/>
                      <a:gd name="connsiteX2" fmla="*/ 1434424 w 1921750"/>
                      <a:gd name="connsiteY2" fmla="*/ 1398391 h 2139126"/>
                      <a:gd name="connsiteX3" fmla="*/ 1859727 w 1921750"/>
                      <a:gd name="connsiteY3" fmla="*/ 1611042 h 2139126"/>
                      <a:gd name="connsiteX4" fmla="*/ 1806564 w 1921750"/>
                      <a:gd name="connsiteY4" fmla="*/ 1993814 h 2139126"/>
                      <a:gd name="connsiteX5" fmla="*/ 1189876 w 1921750"/>
                      <a:gd name="connsiteY5" fmla="*/ 2100140 h 2139126"/>
                      <a:gd name="connsiteX6" fmla="*/ 1072917 w 1921750"/>
                      <a:gd name="connsiteY6" fmla="*/ 1759898 h 2139126"/>
                      <a:gd name="connsiteX7" fmla="*/ 1126080 w 1921750"/>
                      <a:gd name="connsiteY7" fmla="*/ 1398391 h 2139126"/>
                      <a:gd name="connsiteX8" fmla="*/ 945327 w 1921750"/>
                      <a:gd name="connsiteY8" fmla="*/ 1121944 h 2139126"/>
                      <a:gd name="connsiteX9" fmla="*/ 466862 w 1921750"/>
                      <a:gd name="connsiteY9" fmla="*/ 1121944 h 2139126"/>
                      <a:gd name="connsiteX10" fmla="*/ 445596 w 1921750"/>
                      <a:gd name="connsiteY10" fmla="*/ 1696102 h 2139126"/>
                      <a:gd name="connsiteX11" fmla="*/ 743308 w 1921750"/>
                      <a:gd name="connsiteY11" fmla="*/ 2068242 h 2139126"/>
                      <a:gd name="connsiteX12" fmla="*/ 1381262 w 1921750"/>
                      <a:gd name="connsiteY12" fmla="*/ 1770530 h 2139126"/>
                      <a:gd name="connsiteX13" fmla="*/ 1211141 w 1921750"/>
                      <a:gd name="connsiteY13" fmla="*/ 1164475 h 2139126"/>
                      <a:gd name="connsiteX14" fmla="*/ 668880 w 1921750"/>
                      <a:gd name="connsiteY14" fmla="*/ 802968 h 2139126"/>
                      <a:gd name="connsiteX15" fmla="*/ 105355 w 1921750"/>
                      <a:gd name="connsiteY15" fmla="*/ 1015619 h 2139126"/>
                      <a:gd name="connsiteX16" fmla="*/ 36750 w 1921750"/>
                      <a:gd name="connsiteY16" fmla="*/ 740678 h 2139126"/>
                      <a:gd name="connsiteX17" fmla="*/ 272375 w 1921750"/>
                      <a:gd name="connsiteY17" fmla="*/ 493786 h 2139126"/>
                      <a:gd name="connsiteX18" fmla="*/ 665083 w 1921750"/>
                      <a:gd name="connsiteY18" fmla="*/ 493786 h 2139126"/>
                      <a:gd name="connsiteX19" fmla="*/ 822167 w 1921750"/>
                      <a:gd name="connsiteY19" fmla="*/ 576083 h 2139126"/>
                      <a:gd name="connsiteX20" fmla="*/ 1090735 w 1921750"/>
                      <a:gd name="connsiteY20" fmla="*/ 771509 h 2139126"/>
                      <a:gd name="connsiteX21" fmla="*/ 1214875 w 1921750"/>
                      <a:gd name="connsiteY21" fmla="*/ 576083 h 2139126"/>
                      <a:gd name="connsiteX22" fmla="*/ 1293417 w 1921750"/>
                      <a:gd name="connsiteY22" fmla="*/ 82297 h 2139126"/>
                      <a:gd name="connsiteX23" fmla="*/ 665083 w 1921750"/>
                      <a:gd name="connsiteY23" fmla="*/ 82298 h 2139126"/>
                      <a:gd name="connsiteX0" fmla="*/ 1870359 w 1921750"/>
                      <a:gd name="connsiteY0" fmla="*/ 710037 h 2056828"/>
                      <a:gd name="connsiteX1" fmla="*/ 1487587 w 1921750"/>
                      <a:gd name="connsiteY1" fmla="*/ 933321 h 2056828"/>
                      <a:gd name="connsiteX2" fmla="*/ 1434424 w 1921750"/>
                      <a:gd name="connsiteY2" fmla="*/ 1316093 h 2056828"/>
                      <a:gd name="connsiteX3" fmla="*/ 1859727 w 1921750"/>
                      <a:gd name="connsiteY3" fmla="*/ 1528744 h 2056828"/>
                      <a:gd name="connsiteX4" fmla="*/ 1806564 w 1921750"/>
                      <a:gd name="connsiteY4" fmla="*/ 1911516 h 2056828"/>
                      <a:gd name="connsiteX5" fmla="*/ 1189876 w 1921750"/>
                      <a:gd name="connsiteY5" fmla="*/ 2017842 h 2056828"/>
                      <a:gd name="connsiteX6" fmla="*/ 1072917 w 1921750"/>
                      <a:gd name="connsiteY6" fmla="*/ 1677600 h 2056828"/>
                      <a:gd name="connsiteX7" fmla="*/ 1126080 w 1921750"/>
                      <a:gd name="connsiteY7" fmla="*/ 1316093 h 2056828"/>
                      <a:gd name="connsiteX8" fmla="*/ 945327 w 1921750"/>
                      <a:gd name="connsiteY8" fmla="*/ 1039646 h 2056828"/>
                      <a:gd name="connsiteX9" fmla="*/ 466862 w 1921750"/>
                      <a:gd name="connsiteY9" fmla="*/ 1039646 h 2056828"/>
                      <a:gd name="connsiteX10" fmla="*/ 445596 w 1921750"/>
                      <a:gd name="connsiteY10" fmla="*/ 1613804 h 2056828"/>
                      <a:gd name="connsiteX11" fmla="*/ 743308 w 1921750"/>
                      <a:gd name="connsiteY11" fmla="*/ 1985944 h 2056828"/>
                      <a:gd name="connsiteX12" fmla="*/ 1381262 w 1921750"/>
                      <a:gd name="connsiteY12" fmla="*/ 1688232 h 2056828"/>
                      <a:gd name="connsiteX13" fmla="*/ 1211141 w 1921750"/>
                      <a:gd name="connsiteY13" fmla="*/ 1082177 h 2056828"/>
                      <a:gd name="connsiteX14" fmla="*/ 668880 w 1921750"/>
                      <a:gd name="connsiteY14" fmla="*/ 720670 h 2056828"/>
                      <a:gd name="connsiteX15" fmla="*/ 105355 w 1921750"/>
                      <a:gd name="connsiteY15" fmla="*/ 933321 h 2056828"/>
                      <a:gd name="connsiteX16" fmla="*/ 36750 w 1921750"/>
                      <a:gd name="connsiteY16" fmla="*/ 658380 h 2056828"/>
                      <a:gd name="connsiteX17" fmla="*/ 272375 w 1921750"/>
                      <a:gd name="connsiteY17" fmla="*/ 411488 h 2056828"/>
                      <a:gd name="connsiteX18" fmla="*/ 665083 w 1921750"/>
                      <a:gd name="connsiteY18" fmla="*/ 411488 h 2056828"/>
                      <a:gd name="connsiteX19" fmla="*/ 822167 w 1921750"/>
                      <a:gd name="connsiteY19" fmla="*/ 493785 h 2056828"/>
                      <a:gd name="connsiteX20" fmla="*/ 1090735 w 1921750"/>
                      <a:gd name="connsiteY20" fmla="*/ 689211 h 2056828"/>
                      <a:gd name="connsiteX21" fmla="*/ 1214875 w 1921750"/>
                      <a:gd name="connsiteY21" fmla="*/ 493785 h 2056828"/>
                      <a:gd name="connsiteX22" fmla="*/ 1136333 w 1921750"/>
                      <a:gd name="connsiteY22" fmla="*/ 164595 h 2056828"/>
                      <a:gd name="connsiteX23" fmla="*/ 665083 w 1921750"/>
                      <a:gd name="connsiteY23" fmla="*/ 0 h 2056828"/>
                      <a:gd name="connsiteX0" fmla="*/ 1870359 w 1921750"/>
                      <a:gd name="connsiteY0" fmla="*/ 600307 h 1947098"/>
                      <a:gd name="connsiteX1" fmla="*/ 1487587 w 1921750"/>
                      <a:gd name="connsiteY1" fmla="*/ 823591 h 1947098"/>
                      <a:gd name="connsiteX2" fmla="*/ 1434424 w 1921750"/>
                      <a:gd name="connsiteY2" fmla="*/ 1206363 h 1947098"/>
                      <a:gd name="connsiteX3" fmla="*/ 1859727 w 1921750"/>
                      <a:gd name="connsiteY3" fmla="*/ 1419014 h 1947098"/>
                      <a:gd name="connsiteX4" fmla="*/ 1806564 w 1921750"/>
                      <a:gd name="connsiteY4" fmla="*/ 1801786 h 1947098"/>
                      <a:gd name="connsiteX5" fmla="*/ 1189876 w 1921750"/>
                      <a:gd name="connsiteY5" fmla="*/ 1908112 h 1947098"/>
                      <a:gd name="connsiteX6" fmla="*/ 1072917 w 1921750"/>
                      <a:gd name="connsiteY6" fmla="*/ 1567870 h 1947098"/>
                      <a:gd name="connsiteX7" fmla="*/ 1126080 w 1921750"/>
                      <a:gd name="connsiteY7" fmla="*/ 1206363 h 1947098"/>
                      <a:gd name="connsiteX8" fmla="*/ 945327 w 1921750"/>
                      <a:gd name="connsiteY8" fmla="*/ 929916 h 1947098"/>
                      <a:gd name="connsiteX9" fmla="*/ 466862 w 1921750"/>
                      <a:gd name="connsiteY9" fmla="*/ 929916 h 1947098"/>
                      <a:gd name="connsiteX10" fmla="*/ 445596 w 1921750"/>
                      <a:gd name="connsiteY10" fmla="*/ 1504074 h 1947098"/>
                      <a:gd name="connsiteX11" fmla="*/ 743308 w 1921750"/>
                      <a:gd name="connsiteY11" fmla="*/ 1876214 h 1947098"/>
                      <a:gd name="connsiteX12" fmla="*/ 1381262 w 1921750"/>
                      <a:gd name="connsiteY12" fmla="*/ 1578502 h 1947098"/>
                      <a:gd name="connsiteX13" fmla="*/ 1211141 w 1921750"/>
                      <a:gd name="connsiteY13" fmla="*/ 972447 h 1947098"/>
                      <a:gd name="connsiteX14" fmla="*/ 668880 w 1921750"/>
                      <a:gd name="connsiteY14" fmla="*/ 610940 h 1947098"/>
                      <a:gd name="connsiteX15" fmla="*/ 105355 w 1921750"/>
                      <a:gd name="connsiteY15" fmla="*/ 823591 h 1947098"/>
                      <a:gd name="connsiteX16" fmla="*/ 36750 w 1921750"/>
                      <a:gd name="connsiteY16" fmla="*/ 548650 h 1947098"/>
                      <a:gd name="connsiteX17" fmla="*/ 272375 w 1921750"/>
                      <a:gd name="connsiteY17" fmla="*/ 301758 h 1947098"/>
                      <a:gd name="connsiteX18" fmla="*/ 665083 w 1921750"/>
                      <a:gd name="connsiteY18" fmla="*/ 301758 h 1947098"/>
                      <a:gd name="connsiteX19" fmla="*/ 822167 w 1921750"/>
                      <a:gd name="connsiteY19" fmla="*/ 384055 h 1947098"/>
                      <a:gd name="connsiteX20" fmla="*/ 1090735 w 1921750"/>
                      <a:gd name="connsiteY20" fmla="*/ 579481 h 1947098"/>
                      <a:gd name="connsiteX21" fmla="*/ 1214875 w 1921750"/>
                      <a:gd name="connsiteY21" fmla="*/ 384055 h 1947098"/>
                      <a:gd name="connsiteX22" fmla="*/ 1136333 w 1921750"/>
                      <a:gd name="connsiteY22" fmla="*/ 54865 h 1947098"/>
                      <a:gd name="connsiteX23" fmla="*/ 665083 w 1921750"/>
                      <a:gd name="connsiteY23" fmla="*/ 54865 h 1947098"/>
                      <a:gd name="connsiteX0" fmla="*/ 1870359 w 1921750"/>
                      <a:gd name="connsiteY0" fmla="*/ 600307 h 1947098"/>
                      <a:gd name="connsiteX1" fmla="*/ 1487587 w 1921750"/>
                      <a:gd name="connsiteY1" fmla="*/ 823591 h 1947098"/>
                      <a:gd name="connsiteX2" fmla="*/ 1434424 w 1921750"/>
                      <a:gd name="connsiteY2" fmla="*/ 1206363 h 1947098"/>
                      <a:gd name="connsiteX3" fmla="*/ 1859727 w 1921750"/>
                      <a:gd name="connsiteY3" fmla="*/ 1419014 h 1947098"/>
                      <a:gd name="connsiteX4" fmla="*/ 1806564 w 1921750"/>
                      <a:gd name="connsiteY4" fmla="*/ 1801786 h 1947098"/>
                      <a:gd name="connsiteX5" fmla="*/ 1189876 w 1921750"/>
                      <a:gd name="connsiteY5" fmla="*/ 1908112 h 1947098"/>
                      <a:gd name="connsiteX6" fmla="*/ 1072917 w 1921750"/>
                      <a:gd name="connsiteY6" fmla="*/ 1567870 h 1947098"/>
                      <a:gd name="connsiteX7" fmla="*/ 1126080 w 1921750"/>
                      <a:gd name="connsiteY7" fmla="*/ 1206363 h 1947098"/>
                      <a:gd name="connsiteX8" fmla="*/ 945327 w 1921750"/>
                      <a:gd name="connsiteY8" fmla="*/ 929916 h 1947098"/>
                      <a:gd name="connsiteX9" fmla="*/ 466862 w 1921750"/>
                      <a:gd name="connsiteY9" fmla="*/ 929916 h 1947098"/>
                      <a:gd name="connsiteX10" fmla="*/ 445596 w 1921750"/>
                      <a:gd name="connsiteY10" fmla="*/ 1504074 h 1947098"/>
                      <a:gd name="connsiteX11" fmla="*/ 743308 w 1921750"/>
                      <a:gd name="connsiteY11" fmla="*/ 1876214 h 1947098"/>
                      <a:gd name="connsiteX12" fmla="*/ 1381262 w 1921750"/>
                      <a:gd name="connsiteY12" fmla="*/ 1578502 h 1947098"/>
                      <a:gd name="connsiteX13" fmla="*/ 1211141 w 1921750"/>
                      <a:gd name="connsiteY13" fmla="*/ 972447 h 1947098"/>
                      <a:gd name="connsiteX14" fmla="*/ 668880 w 1921750"/>
                      <a:gd name="connsiteY14" fmla="*/ 610940 h 1947098"/>
                      <a:gd name="connsiteX15" fmla="*/ 105355 w 1921750"/>
                      <a:gd name="connsiteY15" fmla="*/ 823591 h 1947098"/>
                      <a:gd name="connsiteX16" fmla="*/ 36750 w 1921750"/>
                      <a:gd name="connsiteY16" fmla="*/ 548650 h 1947098"/>
                      <a:gd name="connsiteX17" fmla="*/ 272375 w 1921750"/>
                      <a:gd name="connsiteY17" fmla="*/ 301758 h 1947098"/>
                      <a:gd name="connsiteX18" fmla="*/ 665083 w 1921750"/>
                      <a:gd name="connsiteY18" fmla="*/ 301758 h 1947098"/>
                      <a:gd name="connsiteX19" fmla="*/ 822167 w 1921750"/>
                      <a:gd name="connsiteY19" fmla="*/ 384055 h 1947098"/>
                      <a:gd name="connsiteX20" fmla="*/ 1090735 w 1921750"/>
                      <a:gd name="connsiteY20" fmla="*/ 579481 h 1947098"/>
                      <a:gd name="connsiteX21" fmla="*/ 1293417 w 1921750"/>
                      <a:gd name="connsiteY21" fmla="*/ 384055 h 1947098"/>
                      <a:gd name="connsiteX22" fmla="*/ 1136333 w 1921750"/>
                      <a:gd name="connsiteY22" fmla="*/ 54865 h 1947098"/>
                      <a:gd name="connsiteX23" fmla="*/ 665083 w 1921750"/>
                      <a:gd name="connsiteY23" fmla="*/ 54865 h 1947098"/>
                      <a:gd name="connsiteX0" fmla="*/ 1870359 w 1921750"/>
                      <a:gd name="connsiteY0" fmla="*/ 600307 h 1947098"/>
                      <a:gd name="connsiteX1" fmla="*/ 1487587 w 1921750"/>
                      <a:gd name="connsiteY1" fmla="*/ 823591 h 1947098"/>
                      <a:gd name="connsiteX2" fmla="*/ 1434424 w 1921750"/>
                      <a:gd name="connsiteY2" fmla="*/ 1206363 h 1947098"/>
                      <a:gd name="connsiteX3" fmla="*/ 1859727 w 1921750"/>
                      <a:gd name="connsiteY3" fmla="*/ 1419014 h 1947098"/>
                      <a:gd name="connsiteX4" fmla="*/ 1806564 w 1921750"/>
                      <a:gd name="connsiteY4" fmla="*/ 1801786 h 1947098"/>
                      <a:gd name="connsiteX5" fmla="*/ 1189876 w 1921750"/>
                      <a:gd name="connsiteY5" fmla="*/ 1908112 h 1947098"/>
                      <a:gd name="connsiteX6" fmla="*/ 1072917 w 1921750"/>
                      <a:gd name="connsiteY6" fmla="*/ 1567870 h 1947098"/>
                      <a:gd name="connsiteX7" fmla="*/ 1126080 w 1921750"/>
                      <a:gd name="connsiteY7" fmla="*/ 1206363 h 1947098"/>
                      <a:gd name="connsiteX8" fmla="*/ 945327 w 1921750"/>
                      <a:gd name="connsiteY8" fmla="*/ 929916 h 1947098"/>
                      <a:gd name="connsiteX9" fmla="*/ 466862 w 1921750"/>
                      <a:gd name="connsiteY9" fmla="*/ 929916 h 1947098"/>
                      <a:gd name="connsiteX10" fmla="*/ 445596 w 1921750"/>
                      <a:gd name="connsiteY10" fmla="*/ 1504074 h 1947098"/>
                      <a:gd name="connsiteX11" fmla="*/ 743625 w 1921750"/>
                      <a:gd name="connsiteY11" fmla="*/ 1783113 h 1947098"/>
                      <a:gd name="connsiteX12" fmla="*/ 1381262 w 1921750"/>
                      <a:gd name="connsiteY12" fmla="*/ 1578502 h 1947098"/>
                      <a:gd name="connsiteX13" fmla="*/ 1211141 w 1921750"/>
                      <a:gd name="connsiteY13" fmla="*/ 972447 h 1947098"/>
                      <a:gd name="connsiteX14" fmla="*/ 668880 w 1921750"/>
                      <a:gd name="connsiteY14" fmla="*/ 610940 h 1947098"/>
                      <a:gd name="connsiteX15" fmla="*/ 105355 w 1921750"/>
                      <a:gd name="connsiteY15" fmla="*/ 823591 h 1947098"/>
                      <a:gd name="connsiteX16" fmla="*/ 36750 w 1921750"/>
                      <a:gd name="connsiteY16" fmla="*/ 548650 h 1947098"/>
                      <a:gd name="connsiteX17" fmla="*/ 272375 w 1921750"/>
                      <a:gd name="connsiteY17" fmla="*/ 301758 h 1947098"/>
                      <a:gd name="connsiteX18" fmla="*/ 665083 w 1921750"/>
                      <a:gd name="connsiteY18" fmla="*/ 301758 h 1947098"/>
                      <a:gd name="connsiteX19" fmla="*/ 822167 w 1921750"/>
                      <a:gd name="connsiteY19" fmla="*/ 384055 h 1947098"/>
                      <a:gd name="connsiteX20" fmla="*/ 1090735 w 1921750"/>
                      <a:gd name="connsiteY20" fmla="*/ 579481 h 1947098"/>
                      <a:gd name="connsiteX21" fmla="*/ 1293417 w 1921750"/>
                      <a:gd name="connsiteY21" fmla="*/ 384055 h 1947098"/>
                      <a:gd name="connsiteX22" fmla="*/ 1136333 w 1921750"/>
                      <a:gd name="connsiteY22" fmla="*/ 54865 h 1947098"/>
                      <a:gd name="connsiteX23" fmla="*/ 665083 w 1921750"/>
                      <a:gd name="connsiteY23" fmla="*/ 54865 h 1947098"/>
                      <a:gd name="connsiteX0" fmla="*/ 1870359 w 1921750"/>
                      <a:gd name="connsiteY0" fmla="*/ 600307 h 1947098"/>
                      <a:gd name="connsiteX1" fmla="*/ 1487587 w 1921750"/>
                      <a:gd name="connsiteY1" fmla="*/ 823591 h 1947098"/>
                      <a:gd name="connsiteX2" fmla="*/ 1434424 w 1921750"/>
                      <a:gd name="connsiteY2" fmla="*/ 1206363 h 1947098"/>
                      <a:gd name="connsiteX3" fmla="*/ 1859727 w 1921750"/>
                      <a:gd name="connsiteY3" fmla="*/ 1419014 h 1947098"/>
                      <a:gd name="connsiteX4" fmla="*/ 1806564 w 1921750"/>
                      <a:gd name="connsiteY4" fmla="*/ 1801786 h 1947098"/>
                      <a:gd name="connsiteX5" fmla="*/ 1189876 w 1921750"/>
                      <a:gd name="connsiteY5" fmla="*/ 1908112 h 1947098"/>
                      <a:gd name="connsiteX6" fmla="*/ 1072917 w 1921750"/>
                      <a:gd name="connsiteY6" fmla="*/ 1567870 h 1947098"/>
                      <a:gd name="connsiteX7" fmla="*/ 1126080 w 1921750"/>
                      <a:gd name="connsiteY7" fmla="*/ 1206363 h 1947098"/>
                      <a:gd name="connsiteX8" fmla="*/ 945327 w 1921750"/>
                      <a:gd name="connsiteY8" fmla="*/ 929916 h 1947098"/>
                      <a:gd name="connsiteX9" fmla="*/ 466862 w 1921750"/>
                      <a:gd name="connsiteY9" fmla="*/ 929916 h 1947098"/>
                      <a:gd name="connsiteX10" fmla="*/ 508000 w 1921750"/>
                      <a:gd name="connsiteY10" fmla="*/ 1453923 h 1947098"/>
                      <a:gd name="connsiteX11" fmla="*/ 743625 w 1921750"/>
                      <a:gd name="connsiteY11" fmla="*/ 1783113 h 1947098"/>
                      <a:gd name="connsiteX12" fmla="*/ 1381262 w 1921750"/>
                      <a:gd name="connsiteY12" fmla="*/ 1578502 h 1947098"/>
                      <a:gd name="connsiteX13" fmla="*/ 1211141 w 1921750"/>
                      <a:gd name="connsiteY13" fmla="*/ 972447 h 1947098"/>
                      <a:gd name="connsiteX14" fmla="*/ 668880 w 1921750"/>
                      <a:gd name="connsiteY14" fmla="*/ 610940 h 1947098"/>
                      <a:gd name="connsiteX15" fmla="*/ 105355 w 1921750"/>
                      <a:gd name="connsiteY15" fmla="*/ 823591 h 1947098"/>
                      <a:gd name="connsiteX16" fmla="*/ 36750 w 1921750"/>
                      <a:gd name="connsiteY16" fmla="*/ 548650 h 1947098"/>
                      <a:gd name="connsiteX17" fmla="*/ 272375 w 1921750"/>
                      <a:gd name="connsiteY17" fmla="*/ 301758 h 1947098"/>
                      <a:gd name="connsiteX18" fmla="*/ 665083 w 1921750"/>
                      <a:gd name="connsiteY18" fmla="*/ 301758 h 1947098"/>
                      <a:gd name="connsiteX19" fmla="*/ 822167 w 1921750"/>
                      <a:gd name="connsiteY19" fmla="*/ 384055 h 1947098"/>
                      <a:gd name="connsiteX20" fmla="*/ 1090735 w 1921750"/>
                      <a:gd name="connsiteY20" fmla="*/ 579481 h 1947098"/>
                      <a:gd name="connsiteX21" fmla="*/ 1293417 w 1921750"/>
                      <a:gd name="connsiteY21" fmla="*/ 384055 h 1947098"/>
                      <a:gd name="connsiteX22" fmla="*/ 1136333 w 1921750"/>
                      <a:gd name="connsiteY22" fmla="*/ 54865 h 1947098"/>
                      <a:gd name="connsiteX23" fmla="*/ 665083 w 1921750"/>
                      <a:gd name="connsiteY23" fmla="*/ 54865 h 1947098"/>
                      <a:gd name="connsiteX0" fmla="*/ 1870359 w 1921750"/>
                      <a:gd name="connsiteY0" fmla="*/ 600307 h 1947098"/>
                      <a:gd name="connsiteX1" fmla="*/ 1487587 w 1921750"/>
                      <a:gd name="connsiteY1" fmla="*/ 823591 h 1947098"/>
                      <a:gd name="connsiteX2" fmla="*/ 1434424 w 1921750"/>
                      <a:gd name="connsiteY2" fmla="*/ 1206363 h 1947098"/>
                      <a:gd name="connsiteX3" fmla="*/ 1859727 w 1921750"/>
                      <a:gd name="connsiteY3" fmla="*/ 1419014 h 1947098"/>
                      <a:gd name="connsiteX4" fmla="*/ 1806564 w 1921750"/>
                      <a:gd name="connsiteY4" fmla="*/ 1801786 h 1947098"/>
                      <a:gd name="connsiteX5" fmla="*/ 1189876 w 1921750"/>
                      <a:gd name="connsiteY5" fmla="*/ 1908112 h 1947098"/>
                      <a:gd name="connsiteX6" fmla="*/ 1072917 w 1921750"/>
                      <a:gd name="connsiteY6" fmla="*/ 1567870 h 1947098"/>
                      <a:gd name="connsiteX7" fmla="*/ 1126080 w 1921750"/>
                      <a:gd name="connsiteY7" fmla="*/ 1206363 h 1947098"/>
                      <a:gd name="connsiteX8" fmla="*/ 945327 w 1921750"/>
                      <a:gd name="connsiteY8" fmla="*/ 929916 h 1947098"/>
                      <a:gd name="connsiteX9" fmla="*/ 586542 w 1921750"/>
                      <a:gd name="connsiteY9" fmla="*/ 1042435 h 1947098"/>
                      <a:gd name="connsiteX10" fmla="*/ 508000 w 1921750"/>
                      <a:gd name="connsiteY10" fmla="*/ 1453923 h 1947098"/>
                      <a:gd name="connsiteX11" fmla="*/ 743625 w 1921750"/>
                      <a:gd name="connsiteY11" fmla="*/ 1783113 h 1947098"/>
                      <a:gd name="connsiteX12" fmla="*/ 1381262 w 1921750"/>
                      <a:gd name="connsiteY12" fmla="*/ 1578502 h 1947098"/>
                      <a:gd name="connsiteX13" fmla="*/ 1211141 w 1921750"/>
                      <a:gd name="connsiteY13" fmla="*/ 972447 h 1947098"/>
                      <a:gd name="connsiteX14" fmla="*/ 668880 w 1921750"/>
                      <a:gd name="connsiteY14" fmla="*/ 610940 h 1947098"/>
                      <a:gd name="connsiteX15" fmla="*/ 105355 w 1921750"/>
                      <a:gd name="connsiteY15" fmla="*/ 823591 h 1947098"/>
                      <a:gd name="connsiteX16" fmla="*/ 36750 w 1921750"/>
                      <a:gd name="connsiteY16" fmla="*/ 548650 h 1947098"/>
                      <a:gd name="connsiteX17" fmla="*/ 272375 w 1921750"/>
                      <a:gd name="connsiteY17" fmla="*/ 301758 h 1947098"/>
                      <a:gd name="connsiteX18" fmla="*/ 665083 w 1921750"/>
                      <a:gd name="connsiteY18" fmla="*/ 301758 h 1947098"/>
                      <a:gd name="connsiteX19" fmla="*/ 822167 w 1921750"/>
                      <a:gd name="connsiteY19" fmla="*/ 384055 h 1947098"/>
                      <a:gd name="connsiteX20" fmla="*/ 1090735 w 1921750"/>
                      <a:gd name="connsiteY20" fmla="*/ 579481 h 1947098"/>
                      <a:gd name="connsiteX21" fmla="*/ 1293417 w 1921750"/>
                      <a:gd name="connsiteY21" fmla="*/ 384055 h 1947098"/>
                      <a:gd name="connsiteX22" fmla="*/ 1136333 w 1921750"/>
                      <a:gd name="connsiteY22" fmla="*/ 54865 h 1947098"/>
                      <a:gd name="connsiteX23" fmla="*/ 665083 w 1921750"/>
                      <a:gd name="connsiteY23" fmla="*/ 54865 h 1947098"/>
                      <a:gd name="connsiteX0" fmla="*/ 1870359 w 1921750"/>
                      <a:gd name="connsiteY0" fmla="*/ 600307 h 1947098"/>
                      <a:gd name="connsiteX1" fmla="*/ 1487587 w 1921750"/>
                      <a:gd name="connsiteY1" fmla="*/ 823591 h 1947098"/>
                      <a:gd name="connsiteX2" fmla="*/ 1434424 w 1921750"/>
                      <a:gd name="connsiteY2" fmla="*/ 1206363 h 1947098"/>
                      <a:gd name="connsiteX3" fmla="*/ 1859727 w 1921750"/>
                      <a:gd name="connsiteY3" fmla="*/ 1419014 h 1947098"/>
                      <a:gd name="connsiteX4" fmla="*/ 1806564 w 1921750"/>
                      <a:gd name="connsiteY4" fmla="*/ 1801786 h 1947098"/>
                      <a:gd name="connsiteX5" fmla="*/ 1189876 w 1921750"/>
                      <a:gd name="connsiteY5" fmla="*/ 1908112 h 1947098"/>
                      <a:gd name="connsiteX6" fmla="*/ 1072917 w 1921750"/>
                      <a:gd name="connsiteY6" fmla="*/ 1567870 h 1947098"/>
                      <a:gd name="connsiteX7" fmla="*/ 1126080 w 1921750"/>
                      <a:gd name="connsiteY7" fmla="*/ 1206363 h 1947098"/>
                      <a:gd name="connsiteX8" fmla="*/ 979250 w 1921750"/>
                      <a:gd name="connsiteY8" fmla="*/ 960138 h 1947098"/>
                      <a:gd name="connsiteX9" fmla="*/ 586542 w 1921750"/>
                      <a:gd name="connsiteY9" fmla="*/ 1042435 h 1947098"/>
                      <a:gd name="connsiteX10" fmla="*/ 508000 w 1921750"/>
                      <a:gd name="connsiteY10" fmla="*/ 1453923 h 1947098"/>
                      <a:gd name="connsiteX11" fmla="*/ 743625 w 1921750"/>
                      <a:gd name="connsiteY11" fmla="*/ 1783113 h 1947098"/>
                      <a:gd name="connsiteX12" fmla="*/ 1381262 w 1921750"/>
                      <a:gd name="connsiteY12" fmla="*/ 1578502 h 1947098"/>
                      <a:gd name="connsiteX13" fmla="*/ 1211141 w 1921750"/>
                      <a:gd name="connsiteY13" fmla="*/ 972447 h 1947098"/>
                      <a:gd name="connsiteX14" fmla="*/ 668880 w 1921750"/>
                      <a:gd name="connsiteY14" fmla="*/ 610940 h 1947098"/>
                      <a:gd name="connsiteX15" fmla="*/ 105355 w 1921750"/>
                      <a:gd name="connsiteY15" fmla="*/ 823591 h 1947098"/>
                      <a:gd name="connsiteX16" fmla="*/ 36750 w 1921750"/>
                      <a:gd name="connsiteY16" fmla="*/ 548650 h 1947098"/>
                      <a:gd name="connsiteX17" fmla="*/ 272375 w 1921750"/>
                      <a:gd name="connsiteY17" fmla="*/ 301758 h 1947098"/>
                      <a:gd name="connsiteX18" fmla="*/ 665083 w 1921750"/>
                      <a:gd name="connsiteY18" fmla="*/ 301758 h 1947098"/>
                      <a:gd name="connsiteX19" fmla="*/ 822167 w 1921750"/>
                      <a:gd name="connsiteY19" fmla="*/ 384055 h 1947098"/>
                      <a:gd name="connsiteX20" fmla="*/ 1090735 w 1921750"/>
                      <a:gd name="connsiteY20" fmla="*/ 579481 h 1947098"/>
                      <a:gd name="connsiteX21" fmla="*/ 1293417 w 1921750"/>
                      <a:gd name="connsiteY21" fmla="*/ 384055 h 1947098"/>
                      <a:gd name="connsiteX22" fmla="*/ 1136333 w 1921750"/>
                      <a:gd name="connsiteY22" fmla="*/ 54865 h 1947098"/>
                      <a:gd name="connsiteX23" fmla="*/ 665083 w 1921750"/>
                      <a:gd name="connsiteY23" fmla="*/ 54865 h 1947098"/>
                      <a:gd name="connsiteX0" fmla="*/ 1870359 w 1921750"/>
                      <a:gd name="connsiteY0" fmla="*/ 600307 h 1947098"/>
                      <a:gd name="connsiteX1" fmla="*/ 1487587 w 1921750"/>
                      <a:gd name="connsiteY1" fmla="*/ 823591 h 1947098"/>
                      <a:gd name="connsiteX2" fmla="*/ 1434424 w 1921750"/>
                      <a:gd name="connsiteY2" fmla="*/ 1206363 h 1947098"/>
                      <a:gd name="connsiteX3" fmla="*/ 1859727 w 1921750"/>
                      <a:gd name="connsiteY3" fmla="*/ 1419014 h 1947098"/>
                      <a:gd name="connsiteX4" fmla="*/ 1806564 w 1921750"/>
                      <a:gd name="connsiteY4" fmla="*/ 1801786 h 1947098"/>
                      <a:gd name="connsiteX5" fmla="*/ 1189876 w 1921750"/>
                      <a:gd name="connsiteY5" fmla="*/ 1908112 h 1947098"/>
                      <a:gd name="connsiteX6" fmla="*/ 1072917 w 1921750"/>
                      <a:gd name="connsiteY6" fmla="*/ 1567870 h 1947098"/>
                      <a:gd name="connsiteX7" fmla="*/ 1126080 w 1921750"/>
                      <a:gd name="connsiteY7" fmla="*/ 1206363 h 1947098"/>
                      <a:gd name="connsiteX8" fmla="*/ 900708 w 1921750"/>
                      <a:gd name="connsiteY8" fmla="*/ 1207030 h 1947098"/>
                      <a:gd name="connsiteX9" fmla="*/ 586542 w 1921750"/>
                      <a:gd name="connsiteY9" fmla="*/ 1042435 h 1947098"/>
                      <a:gd name="connsiteX10" fmla="*/ 508000 w 1921750"/>
                      <a:gd name="connsiteY10" fmla="*/ 1453923 h 1947098"/>
                      <a:gd name="connsiteX11" fmla="*/ 743625 w 1921750"/>
                      <a:gd name="connsiteY11" fmla="*/ 1783113 h 1947098"/>
                      <a:gd name="connsiteX12" fmla="*/ 1381262 w 1921750"/>
                      <a:gd name="connsiteY12" fmla="*/ 1578502 h 1947098"/>
                      <a:gd name="connsiteX13" fmla="*/ 1211141 w 1921750"/>
                      <a:gd name="connsiteY13" fmla="*/ 972447 h 1947098"/>
                      <a:gd name="connsiteX14" fmla="*/ 668880 w 1921750"/>
                      <a:gd name="connsiteY14" fmla="*/ 610940 h 1947098"/>
                      <a:gd name="connsiteX15" fmla="*/ 105355 w 1921750"/>
                      <a:gd name="connsiteY15" fmla="*/ 823591 h 1947098"/>
                      <a:gd name="connsiteX16" fmla="*/ 36750 w 1921750"/>
                      <a:gd name="connsiteY16" fmla="*/ 548650 h 1947098"/>
                      <a:gd name="connsiteX17" fmla="*/ 272375 w 1921750"/>
                      <a:gd name="connsiteY17" fmla="*/ 301758 h 1947098"/>
                      <a:gd name="connsiteX18" fmla="*/ 665083 w 1921750"/>
                      <a:gd name="connsiteY18" fmla="*/ 301758 h 1947098"/>
                      <a:gd name="connsiteX19" fmla="*/ 822167 w 1921750"/>
                      <a:gd name="connsiteY19" fmla="*/ 384055 h 1947098"/>
                      <a:gd name="connsiteX20" fmla="*/ 1090735 w 1921750"/>
                      <a:gd name="connsiteY20" fmla="*/ 579481 h 1947098"/>
                      <a:gd name="connsiteX21" fmla="*/ 1293417 w 1921750"/>
                      <a:gd name="connsiteY21" fmla="*/ 384055 h 1947098"/>
                      <a:gd name="connsiteX22" fmla="*/ 1136333 w 1921750"/>
                      <a:gd name="connsiteY22" fmla="*/ 54865 h 1947098"/>
                      <a:gd name="connsiteX23" fmla="*/ 665083 w 1921750"/>
                      <a:gd name="connsiteY23" fmla="*/ 54865 h 1947098"/>
                      <a:gd name="connsiteX0" fmla="*/ 1870359 w 1921750"/>
                      <a:gd name="connsiteY0" fmla="*/ 600307 h 1947098"/>
                      <a:gd name="connsiteX1" fmla="*/ 1487587 w 1921750"/>
                      <a:gd name="connsiteY1" fmla="*/ 823591 h 1947098"/>
                      <a:gd name="connsiteX2" fmla="*/ 1434424 w 1921750"/>
                      <a:gd name="connsiteY2" fmla="*/ 1206363 h 1947098"/>
                      <a:gd name="connsiteX3" fmla="*/ 1859727 w 1921750"/>
                      <a:gd name="connsiteY3" fmla="*/ 1419014 h 1947098"/>
                      <a:gd name="connsiteX4" fmla="*/ 1806564 w 1921750"/>
                      <a:gd name="connsiteY4" fmla="*/ 1801786 h 1947098"/>
                      <a:gd name="connsiteX5" fmla="*/ 1189876 w 1921750"/>
                      <a:gd name="connsiteY5" fmla="*/ 1908112 h 1947098"/>
                      <a:gd name="connsiteX6" fmla="*/ 1072917 w 1921750"/>
                      <a:gd name="connsiteY6" fmla="*/ 1567870 h 1947098"/>
                      <a:gd name="connsiteX7" fmla="*/ 1126080 w 1921750"/>
                      <a:gd name="connsiteY7" fmla="*/ 1206363 h 1947098"/>
                      <a:gd name="connsiteX8" fmla="*/ 900708 w 1921750"/>
                      <a:gd name="connsiteY8" fmla="*/ 1207030 h 1947098"/>
                      <a:gd name="connsiteX9" fmla="*/ 665083 w 1921750"/>
                      <a:gd name="connsiteY9" fmla="*/ 1289328 h 1947098"/>
                      <a:gd name="connsiteX10" fmla="*/ 508000 w 1921750"/>
                      <a:gd name="connsiteY10" fmla="*/ 1453923 h 1947098"/>
                      <a:gd name="connsiteX11" fmla="*/ 743625 w 1921750"/>
                      <a:gd name="connsiteY11" fmla="*/ 1783113 h 1947098"/>
                      <a:gd name="connsiteX12" fmla="*/ 1381262 w 1921750"/>
                      <a:gd name="connsiteY12" fmla="*/ 1578502 h 1947098"/>
                      <a:gd name="connsiteX13" fmla="*/ 1211141 w 1921750"/>
                      <a:gd name="connsiteY13" fmla="*/ 972447 h 1947098"/>
                      <a:gd name="connsiteX14" fmla="*/ 668880 w 1921750"/>
                      <a:gd name="connsiteY14" fmla="*/ 610940 h 1947098"/>
                      <a:gd name="connsiteX15" fmla="*/ 105355 w 1921750"/>
                      <a:gd name="connsiteY15" fmla="*/ 823591 h 1947098"/>
                      <a:gd name="connsiteX16" fmla="*/ 36750 w 1921750"/>
                      <a:gd name="connsiteY16" fmla="*/ 548650 h 1947098"/>
                      <a:gd name="connsiteX17" fmla="*/ 272375 w 1921750"/>
                      <a:gd name="connsiteY17" fmla="*/ 301758 h 1947098"/>
                      <a:gd name="connsiteX18" fmla="*/ 665083 w 1921750"/>
                      <a:gd name="connsiteY18" fmla="*/ 301758 h 1947098"/>
                      <a:gd name="connsiteX19" fmla="*/ 822167 w 1921750"/>
                      <a:gd name="connsiteY19" fmla="*/ 384055 h 1947098"/>
                      <a:gd name="connsiteX20" fmla="*/ 1090735 w 1921750"/>
                      <a:gd name="connsiteY20" fmla="*/ 579481 h 1947098"/>
                      <a:gd name="connsiteX21" fmla="*/ 1293417 w 1921750"/>
                      <a:gd name="connsiteY21" fmla="*/ 384055 h 1947098"/>
                      <a:gd name="connsiteX22" fmla="*/ 1136333 w 1921750"/>
                      <a:gd name="connsiteY22" fmla="*/ 54865 h 1947098"/>
                      <a:gd name="connsiteX23" fmla="*/ 665083 w 1921750"/>
                      <a:gd name="connsiteY23" fmla="*/ 54865 h 1947098"/>
                      <a:gd name="connsiteX0" fmla="*/ 1870359 w 1921750"/>
                      <a:gd name="connsiteY0" fmla="*/ 600307 h 1947098"/>
                      <a:gd name="connsiteX1" fmla="*/ 1487587 w 1921750"/>
                      <a:gd name="connsiteY1" fmla="*/ 823591 h 1947098"/>
                      <a:gd name="connsiteX2" fmla="*/ 1434424 w 1921750"/>
                      <a:gd name="connsiteY2" fmla="*/ 1206363 h 1947098"/>
                      <a:gd name="connsiteX3" fmla="*/ 1859727 w 1921750"/>
                      <a:gd name="connsiteY3" fmla="*/ 1419014 h 1947098"/>
                      <a:gd name="connsiteX4" fmla="*/ 1806564 w 1921750"/>
                      <a:gd name="connsiteY4" fmla="*/ 1801786 h 1947098"/>
                      <a:gd name="connsiteX5" fmla="*/ 1189876 w 1921750"/>
                      <a:gd name="connsiteY5" fmla="*/ 1908112 h 1947098"/>
                      <a:gd name="connsiteX6" fmla="*/ 1072917 w 1921750"/>
                      <a:gd name="connsiteY6" fmla="*/ 1567870 h 1947098"/>
                      <a:gd name="connsiteX7" fmla="*/ 1126080 w 1921750"/>
                      <a:gd name="connsiteY7" fmla="*/ 1206363 h 1947098"/>
                      <a:gd name="connsiteX8" fmla="*/ 900708 w 1921750"/>
                      <a:gd name="connsiteY8" fmla="*/ 1207030 h 1947098"/>
                      <a:gd name="connsiteX9" fmla="*/ 665083 w 1921750"/>
                      <a:gd name="connsiteY9" fmla="*/ 1289328 h 1947098"/>
                      <a:gd name="connsiteX10" fmla="*/ 586542 w 1921750"/>
                      <a:gd name="connsiteY10" fmla="*/ 1536221 h 1947098"/>
                      <a:gd name="connsiteX11" fmla="*/ 743625 w 1921750"/>
                      <a:gd name="connsiteY11" fmla="*/ 1783113 h 1947098"/>
                      <a:gd name="connsiteX12" fmla="*/ 1381262 w 1921750"/>
                      <a:gd name="connsiteY12" fmla="*/ 1578502 h 1947098"/>
                      <a:gd name="connsiteX13" fmla="*/ 1211141 w 1921750"/>
                      <a:gd name="connsiteY13" fmla="*/ 972447 h 1947098"/>
                      <a:gd name="connsiteX14" fmla="*/ 668880 w 1921750"/>
                      <a:gd name="connsiteY14" fmla="*/ 610940 h 1947098"/>
                      <a:gd name="connsiteX15" fmla="*/ 105355 w 1921750"/>
                      <a:gd name="connsiteY15" fmla="*/ 823591 h 1947098"/>
                      <a:gd name="connsiteX16" fmla="*/ 36750 w 1921750"/>
                      <a:gd name="connsiteY16" fmla="*/ 548650 h 1947098"/>
                      <a:gd name="connsiteX17" fmla="*/ 272375 w 1921750"/>
                      <a:gd name="connsiteY17" fmla="*/ 301758 h 1947098"/>
                      <a:gd name="connsiteX18" fmla="*/ 665083 w 1921750"/>
                      <a:gd name="connsiteY18" fmla="*/ 301758 h 1947098"/>
                      <a:gd name="connsiteX19" fmla="*/ 822167 w 1921750"/>
                      <a:gd name="connsiteY19" fmla="*/ 384055 h 1947098"/>
                      <a:gd name="connsiteX20" fmla="*/ 1090735 w 1921750"/>
                      <a:gd name="connsiteY20" fmla="*/ 579481 h 1947098"/>
                      <a:gd name="connsiteX21" fmla="*/ 1293417 w 1921750"/>
                      <a:gd name="connsiteY21" fmla="*/ 384055 h 1947098"/>
                      <a:gd name="connsiteX22" fmla="*/ 1136333 w 1921750"/>
                      <a:gd name="connsiteY22" fmla="*/ 54865 h 1947098"/>
                      <a:gd name="connsiteX23" fmla="*/ 665083 w 1921750"/>
                      <a:gd name="connsiteY23" fmla="*/ 54865 h 1947098"/>
                      <a:gd name="connsiteX0" fmla="*/ 1882817 w 1934208"/>
                      <a:gd name="connsiteY0" fmla="*/ 600307 h 1947098"/>
                      <a:gd name="connsiteX1" fmla="*/ 1500045 w 1934208"/>
                      <a:gd name="connsiteY1" fmla="*/ 823591 h 1947098"/>
                      <a:gd name="connsiteX2" fmla="*/ 1446882 w 1934208"/>
                      <a:gd name="connsiteY2" fmla="*/ 1206363 h 1947098"/>
                      <a:gd name="connsiteX3" fmla="*/ 1872185 w 1934208"/>
                      <a:gd name="connsiteY3" fmla="*/ 1419014 h 1947098"/>
                      <a:gd name="connsiteX4" fmla="*/ 1819022 w 1934208"/>
                      <a:gd name="connsiteY4" fmla="*/ 1801786 h 1947098"/>
                      <a:gd name="connsiteX5" fmla="*/ 1202334 w 1934208"/>
                      <a:gd name="connsiteY5" fmla="*/ 1908112 h 1947098"/>
                      <a:gd name="connsiteX6" fmla="*/ 1085375 w 1934208"/>
                      <a:gd name="connsiteY6" fmla="*/ 1567870 h 1947098"/>
                      <a:gd name="connsiteX7" fmla="*/ 1138538 w 1934208"/>
                      <a:gd name="connsiteY7" fmla="*/ 1206363 h 1947098"/>
                      <a:gd name="connsiteX8" fmla="*/ 913166 w 1934208"/>
                      <a:gd name="connsiteY8" fmla="*/ 1207030 h 1947098"/>
                      <a:gd name="connsiteX9" fmla="*/ 677541 w 1934208"/>
                      <a:gd name="connsiteY9" fmla="*/ 1289328 h 1947098"/>
                      <a:gd name="connsiteX10" fmla="*/ 599000 w 1934208"/>
                      <a:gd name="connsiteY10" fmla="*/ 1536221 h 1947098"/>
                      <a:gd name="connsiteX11" fmla="*/ 756083 w 1934208"/>
                      <a:gd name="connsiteY11" fmla="*/ 1783113 h 1947098"/>
                      <a:gd name="connsiteX12" fmla="*/ 1393720 w 1934208"/>
                      <a:gd name="connsiteY12" fmla="*/ 1578502 h 1947098"/>
                      <a:gd name="connsiteX13" fmla="*/ 1223599 w 1934208"/>
                      <a:gd name="connsiteY13" fmla="*/ 972447 h 1947098"/>
                      <a:gd name="connsiteX14" fmla="*/ 756083 w 1934208"/>
                      <a:gd name="connsiteY14" fmla="*/ 1042435 h 1947098"/>
                      <a:gd name="connsiteX15" fmla="*/ 117813 w 1934208"/>
                      <a:gd name="connsiteY15" fmla="*/ 823591 h 1947098"/>
                      <a:gd name="connsiteX16" fmla="*/ 49208 w 1934208"/>
                      <a:gd name="connsiteY16" fmla="*/ 548650 h 1947098"/>
                      <a:gd name="connsiteX17" fmla="*/ 284833 w 1934208"/>
                      <a:gd name="connsiteY17" fmla="*/ 301758 h 1947098"/>
                      <a:gd name="connsiteX18" fmla="*/ 677541 w 1934208"/>
                      <a:gd name="connsiteY18" fmla="*/ 301758 h 1947098"/>
                      <a:gd name="connsiteX19" fmla="*/ 834625 w 1934208"/>
                      <a:gd name="connsiteY19" fmla="*/ 384055 h 1947098"/>
                      <a:gd name="connsiteX20" fmla="*/ 1103193 w 1934208"/>
                      <a:gd name="connsiteY20" fmla="*/ 579481 h 1947098"/>
                      <a:gd name="connsiteX21" fmla="*/ 1305875 w 1934208"/>
                      <a:gd name="connsiteY21" fmla="*/ 384055 h 1947098"/>
                      <a:gd name="connsiteX22" fmla="*/ 1148791 w 1934208"/>
                      <a:gd name="connsiteY22" fmla="*/ 54865 h 1947098"/>
                      <a:gd name="connsiteX23" fmla="*/ 677541 w 1934208"/>
                      <a:gd name="connsiteY23" fmla="*/ 54865 h 1947098"/>
                      <a:gd name="connsiteX0" fmla="*/ 1846699 w 1898090"/>
                      <a:gd name="connsiteY0" fmla="*/ 600307 h 1947098"/>
                      <a:gd name="connsiteX1" fmla="*/ 1463927 w 1898090"/>
                      <a:gd name="connsiteY1" fmla="*/ 823591 h 1947098"/>
                      <a:gd name="connsiteX2" fmla="*/ 1410764 w 1898090"/>
                      <a:gd name="connsiteY2" fmla="*/ 1206363 h 1947098"/>
                      <a:gd name="connsiteX3" fmla="*/ 1836067 w 1898090"/>
                      <a:gd name="connsiteY3" fmla="*/ 1419014 h 1947098"/>
                      <a:gd name="connsiteX4" fmla="*/ 1782904 w 1898090"/>
                      <a:gd name="connsiteY4" fmla="*/ 1801786 h 1947098"/>
                      <a:gd name="connsiteX5" fmla="*/ 1166216 w 1898090"/>
                      <a:gd name="connsiteY5" fmla="*/ 1908112 h 1947098"/>
                      <a:gd name="connsiteX6" fmla="*/ 1049257 w 1898090"/>
                      <a:gd name="connsiteY6" fmla="*/ 1567870 h 1947098"/>
                      <a:gd name="connsiteX7" fmla="*/ 1102420 w 1898090"/>
                      <a:gd name="connsiteY7" fmla="*/ 1206363 h 1947098"/>
                      <a:gd name="connsiteX8" fmla="*/ 877048 w 1898090"/>
                      <a:gd name="connsiteY8" fmla="*/ 1207030 h 1947098"/>
                      <a:gd name="connsiteX9" fmla="*/ 641423 w 1898090"/>
                      <a:gd name="connsiteY9" fmla="*/ 1289328 h 1947098"/>
                      <a:gd name="connsiteX10" fmla="*/ 562882 w 1898090"/>
                      <a:gd name="connsiteY10" fmla="*/ 1536221 h 1947098"/>
                      <a:gd name="connsiteX11" fmla="*/ 719965 w 1898090"/>
                      <a:gd name="connsiteY11" fmla="*/ 1783113 h 1947098"/>
                      <a:gd name="connsiteX12" fmla="*/ 1357602 w 1898090"/>
                      <a:gd name="connsiteY12" fmla="*/ 1578502 h 1947098"/>
                      <a:gd name="connsiteX13" fmla="*/ 1187481 w 1898090"/>
                      <a:gd name="connsiteY13" fmla="*/ 972447 h 1947098"/>
                      <a:gd name="connsiteX14" fmla="*/ 719965 w 1898090"/>
                      <a:gd name="connsiteY14" fmla="*/ 1042435 h 1947098"/>
                      <a:gd name="connsiteX15" fmla="*/ 327257 w 1898090"/>
                      <a:gd name="connsiteY15" fmla="*/ 960138 h 1947098"/>
                      <a:gd name="connsiteX16" fmla="*/ 13090 w 1898090"/>
                      <a:gd name="connsiteY16" fmla="*/ 548650 h 1947098"/>
                      <a:gd name="connsiteX17" fmla="*/ 248715 w 1898090"/>
                      <a:gd name="connsiteY17" fmla="*/ 301758 h 1947098"/>
                      <a:gd name="connsiteX18" fmla="*/ 641423 w 1898090"/>
                      <a:gd name="connsiteY18" fmla="*/ 301758 h 1947098"/>
                      <a:gd name="connsiteX19" fmla="*/ 798507 w 1898090"/>
                      <a:gd name="connsiteY19" fmla="*/ 384055 h 1947098"/>
                      <a:gd name="connsiteX20" fmla="*/ 1067075 w 1898090"/>
                      <a:gd name="connsiteY20" fmla="*/ 579481 h 1947098"/>
                      <a:gd name="connsiteX21" fmla="*/ 1269757 w 1898090"/>
                      <a:gd name="connsiteY21" fmla="*/ 384055 h 1947098"/>
                      <a:gd name="connsiteX22" fmla="*/ 1112673 w 1898090"/>
                      <a:gd name="connsiteY22" fmla="*/ 54865 h 1947098"/>
                      <a:gd name="connsiteX23" fmla="*/ 641423 w 1898090"/>
                      <a:gd name="connsiteY23" fmla="*/ 54865 h 1947098"/>
                      <a:gd name="connsiteX0" fmla="*/ 1702706 w 1754097"/>
                      <a:gd name="connsiteY0" fmla="*/ 600307 h 1947098"/>
                      <a:gd name="connsiteX1" fmla="*/ 1319934 w 1754097"/>
                      <a:gd name="connsiteY1" fmla="*/ 823591 h 1947098"/>
                      <a:gd name="connsiteX2" fmla="*/ 1266771 w 1754097"/>
                      <a:gd name="connsiteY2" fmla="*/ 1206363 h 1947098"/>
                      <a:gd name="connsiteX3" fmla="*/ 1692074 w 1754097"/>
                      <a:gd name="connsiteY3" fmla="*/ 1419014 h 1947098"/>
                      <a:gd name="connsiteX4" fmla="*/ 1638911 w 1754097"/>
                      <a:gd name="connsiteY4" fmla="*/ 1801786 h 1947098"/>
                      <a:gd name="connsiteX5" fmla="*/ 1022223 w 1754097"/>
                      <a:gd name="connsiteY5" fmla="*/ 1908112 h 1947098"/>
                      <a:gd name="connsiteX6" fmla="*/ 905264 w 1754097"/>
                      <a:gd name="connsiteY6" fmla="*/ 1567870 h 1947098"/>
                      <a:gd name="connsiteX7" fmla="*/ 958427 w 1754097"/>
                      <a:gd name="connsiteY7" fmla="*/ 1206363 h 1947098"/>
                      <a:gd name="connsiteX8" fmla="*/ 733055 w 1754097"/>
                      <a:gd name="connsiteY8" fmla="*/ 1207030 h 1947098"/>
                      <a:gd name="connsiteX9" fmla="*/ 497430 w 1754097"/>
                      <a:gd name="connsiteY9" fmla="*/ 1289328 h 1947098"/>
                      <a:gd name="connsiteX10" fmla="*/ 418889 w 1754097"/>
                      <a:gd name="connsiteY10" fmla="*/ 1536221 h 1947098"/>
                      <a:gd name="connsiteX11" fmla="*/ 575972 w 1754097"/>
                      <a:gd name="connsiteY11" fmla="*/ 1783113 h 1947098"/>
                      <a:gd name="connsiteX12" fmla="*/ 1213609 w 1754097"/>
                      <a:gd name="connsiteY12" fmla="*/ 1578502 h 1947098"/>
                      <a:gd name="connsiteX13" fmla="*/ 1043488 w 1754097"/>
                      <a:gd name="connsiteY13" fmla="*/ 972447 h 1947098"/>
                      <a:gd name="connsiteX14" fmla="*/ 575972 w 1754097"/>
                      <a:gd name="connsiteY14" fmla="*/ 1042435 h 1947098"/>
                      <a:gd name="connsiteX15" fmla="*/ 183264 w 1754097"/>
                      <a:gd name="connsiteY15" fmla="*/ 960138 h 1947098"/>
                      <a:gd name="connsiteX16" fmla="*/ 183263 w 1754097"/>
                      <a:gd name="connsiteY16" fmla="*/ 713245 h 1947098"/>
                      <a:gd name="connsiteX17" fmla="*/ 104722 w 1754097"/>
                      <a:gd name="connsiteY17" fmla="*/ 301758 h 1947098"/>
                      <a:gd name="connsiteX18" fmla="*/ 497430 w 1754097"/>
                      <a:gd name="connsiteY18" fmla="*/ 301758 h 1947098"/>
                      <a:gd name="connsiteX19" fmla="*/ 654514 w 1754097"/>
                      <a:gd name="connsiteY19" fmla="*/ 384055 h 1947098"/>
                      <a:gd name="connsiteX20" fmla="*/ 923082 w 1754097"/>
                      <a:gd name="connsiteY20" fmla="*/ 579481 h 1947098"/>
                      <a:gd name="connsiteX21" fmla="*/ 1125764 w 1754097"/>
                      <a:gd name="connsiteY21" fmla="*/ 384055 h 1947098"/>
                      <a:gd name="connsiteX22" fmla="*/ 968680 w 1754097"/>
                      <a:gd name="connsiteY22" fmla="*/ 54865 h 1947098"/>
                      <a:gd name="connsiteX23" fmla="*/ 497430 w 1754097"/>
                      <a:gd name="connsiteY23" fmla="*/ 54865 h 1947098"/>
                      <a:gd name="connsiteX0" fmla="*/ 1584894 w 1636285"/>
                      <a:gd name="connsiteY0" fmla="*/ 600307 h 1947098"/>
                      <a:gd name="connsiteX1" fmla="*/ 1202122 w 1636285"/>
                      <a:gd name="connsiteY1" fmla="*/ 823591 h 1947098"/>
                      <a:gd name="connsiteX2" fmla="*/ 1148959 w 1636285"/>
                      <a:gd name="connsiteY2" fmla="*/ 1206363 h 1947098"/>
                      <a:gd name="connsiteX3" fmla="*/ 1574262 w 1636285"/>
                      <a:gd name="connsiteY3" fmla="*/ 1419014 h 1947098"/>
                      <a:gd name="connsiteX4" fmla="*/ 1521099 w 1636285"/>
                      <a:gd name="connsiteY4" fmla="*/ 1801786 h 1947098"/>
                      <a:gd name="connsiteX5" fmla="*/ 904411 w 1636285"/>
                      <a:gd name="connsiteY5" fmla="*/ 1908112 h 1947098"/>
                      <a:gd name="connsiteX6" fmla="*/ 787452 w 1636285"/>
                      <a:gd name="connsiteY6" fmla="*/ 1567870 h 1947098"/>
                      <a:gd name="connsiteX7" fmla="*/ 840615 w 1636285"/>
                      <a:gd name="connsiteY7" fmla="*/ 1206363 h 1947098"/>
                      <a:gd name="connsiteX8" fmla="*/ 615243 w 1636285"/>
                      <a:gd name="connsiteY8" fmla="*/ 1207030 h 1947098"/>
                      <a:gd name="connsiteX9" fmla="*/ 379618 w 1636285"/>
                      <a:gd name="connsiteY9" fmla="*/ 1289328 h 1947098"/>
                      <a:gd name="connsiteX10" fmla="*/ 301077 w 1636285"/>
                      <a:gd name="connsiteY10" fmla="*/ 1536221 h 1947098"/>
                      <a:gd name="connsiteX11" fmla="*/ 458160 w 1636285"/>
                      <a:gd name="connsiteY11" fmla="*/ 1783113 h 1947098"/>
                      <a:gd name="connsiteX12" fmla="*/ 1095797 w 1636285"/>
                      <a:gd name="connsiteY12" fmla="*/ 1578502 h 1947098"/>
                      <a:gd name="connsiteX13" fmla="*/ 925676 w 1636285"/>
                      <a:gd name="connsiteY13" fmla="*/ 972447 h 1947098"/>
                      <a:gd name="connsiteX14" fmla="*/ 458160 w 1636285"/>
                      <a:gd name="connsiteY14" fmla="*/ 1042435 h 1947098"/>
                      <a:gd name="connsiteX15" fmla="*/ 65452 w 1636285"/>
                      <a:gd name="connsiteY15" fmla="*/ 960138 h 1947098"/>
                      <a:gd name="connsiteX16" fmla="*/ 65451 w 1636285"/>
                      <a:gd name="connsiteY16" fmla="*/ 713245 h 1947098"/>
                      <a:gd name="connsiteX17" fmla="*/ 301076 w 1636285"/>
                      <a:gd name="connsiteY17" fmla="*/ 630948 h 1947098"/>
                      <a:gd name="connsiteX18" fmla="*/ 379618 w 1636285"/>
                      <a:gd name="connsiteY18" fmla="*/ 301758 h 1947098"/>
                      <a:gd name="connsiteX19" fmla="*/ 536702 w 1636285"/>
                      <a:gd name="connsiteY19" fmla="*/ 384055 h 1947098"/>
                      <a:gd name="connsiteX20" fmla="*/ 805270 w 1636285"/>
                      <a:gd name="connsiteY20" fmla="*/ 579481 h 1947098"/>
                      <a:gd name="connsiteX21" fmla="*/ 1007952 w 1636285"/>
                      <a:gd name="connsiteY21" fmla="*/ 384055 h 1947098"/>
                      <a:gd name="connsiteX22" fmla="*/ 850868 w 1636285"/>
                      <a:gd name="connsiteY22" fmla="*/ 54865 h 1947098"/>
                      <a:gd name="connsiteX23" fmla="*/ 379618 w 1636285"/>
                      <a:gd name="connsiteY23" fmla="*/ 54865 h 1947098"/>
                      <a:gd name="connsiteX0" fmla="*/ 1584893 w 1636284"/>
                      <a:gd name="connsiteY0" fmla="*/ 600307 h 1947098"/>
                      <a:gd name="connsiteX1" fmla="*/ 1202121 w 1636284"/>
                      <a:gd name="connsiteY1" fmla="*/ 823591 h 1947098"/>
                      <a:gd name="connsiteX2" fmla="*/ 1148958 w 1636284"/>
                      <a:gd name="connsiteY2" fmla="*/ 1206363 h 1947098"/>
                      <a:gd name="connsiteX3" fmla="*/ 1574261 w 1636284"/>
                      <a:gd name="connsiteY3" fmla="*/ 1419014 h 1947098"/>
                      <a:gd name="connsiteX4" fmla="*/ 1521098 w 1636284"/>
                      <a:gd name="connsiteY4" fmla="*/ 1801786 h 1947098"/>
                      <a:gd name="connsiteX5" fmla="*/ 904410 w 1636284"/>
                      <a:gd name="connsiteY5" fmla="*/ 1908112 h 1947098"/>
                      <a:gd name="connsiteX6" fmla="*/ 787451 w 1636284"/>
                      <a:gd name="connsiteY6" fmla="*/ 1567870 h 1947098"/>
                      <a:gd name="connsiteX7" fmla="*/ 840614 w 1636284"/>
                      <a:gd name="connsiteY7" fmla="*/ 1206363 h 1947098"/>
                      <a:gd name="connsiteX8" fmla="*/ 615242 w 1636284"/>
                      <a:gd name="connsiteY8" fmla="*/ 1207030 h 1947098"/>
                      <a:gd name="connsiteX9" fmla="*/ 379617 w 1636284"/>
                      <a:gd name="connsiteY9" fmla="*/ 1289328 h 1947098"/>
                      <a:gd name="connsiteX10" fmla="*/ 301076 w 1636284"/>
                      <a:gd name="connsiteY10" fmla="*/ 1536221 h 1947098"/>
                      <a:gd name="connsiteX11" fmla="*/ 458159 w 1636284"/>
                      <a:gd name="connsiteY11" fmla="*/ 1783113 h 1947098"/>
                      <a:gd name="connsiteX12" fmla="*/ 1095796 w 1636284"/>
                      <a:gd name="connsiteY12" fmla="*/ 1578502 h 1947098"/>
                      <a:gd name="connsiteX13" fmla="*/ 925675 w 1636284"/>
                      <a:gd name="connsiteY13" fmla="*/ 972447 h 1947098"/>
                      <a:gd name="connsiteX14" fmla="*/ 458159 w 1636284"/>
                      <a:gd name="connsiteY14" fmla="*/ 1042435 h 1947098"/>
                      <a:gd name="connsiteX15" fmla="*/ 65451 w 1636284"/>
                      <a:gd name="connsiteY15" fmla="*/ 960138 h 1947098"/>
                      <a:gd name="connsiteX16" fmla="*/ 65450 w 1636284"/>
                      <a:gd name="connsiteY16" fmla="*/ 713245 h 1947098"/>
                      <a:gd name="connsiteX17" fmla="*/ 301075 w 1636284"/>
                      <a:gd name="connsiteY17" fmla="*/ 630948 h 1947098"/>
                      <a:gd name="connsiteX18" fmla="*/ 536700 w 1636284"/>
                      <a:gd name="connsiteY18" fmla="*/ 713245 h 1947098"/>
                      <a:gd name="connsiteX19" fmla="*/ 536701 w 1636284"/>
                      <a:gd name="connsiteY19" fmla="*/ 384055 h 1947098"/>
                      <a:gd name="connsiteX20" fmla="*/ 805269 w 1636284"/>
                      <a:gd name="connsiteY20" fmla="*/ 579481 h 1947098"/>
                      <a:gd name="connsiteX21" fmla="*/ 1007951 w 1636284"/>
                      <a:gd name="connsiteY21" fmla="*/ 384055 h 1947098"/>
                      <a:gd name="connsiteX22" fmla="*/ 850867 w 1636284"/>
                      <a:gd name="connsiteY22" fmla="*/ 54865 h 1947098"/>
                      <a:gd name="connsiteX23" fmla="*/ 379617 w 1636284"/>
                      <a:gd name="connsiteY23" fmla="*/ 54865 h 1947098"/>
                      <a:gd name="connsiteX0" fmla="*/ 1584893 w 1636284"/>
                      <a:gd name="connsiteY0" fmla="*/ 600307 h 1947098"/>
                      <a:gd name="connsiteX1" fmla="*/ 1202121 w 1636284"/>
                      <a:gd name="connsiteY1" fmla="*/ 823591 h 1947098"/>
                      <a:gd name="connsiteX2" fmla="*/ 1148958 w 1636284"/>
                      <a:gd name="connsiteY2" fmla="*/ 1206363 h 1947098"/>
                      <a:gd name="connsiteX3" fmla="*/ 1574261 w 1636284"/>
                      <a:gd name="connsiteY3" fmla="*/ 1419014 h 1947098"/>
                      <a:gd name="connsiteX4" fmla="*/ 1521098 w 1636284"/>
                      <a:gd name="connsiteY4" fmla="*/ 1801786 h 1947098"/>
                      <a:gd name="connsiteX5" fmla="*/ 904410 w 1636284"/>
                      <a:gd name="connsiteY5" fmla="*/ 1908112 h 1947098"/>
                      <a:gd name="connsiteX6" fmla="*/ 787451 w 1636284"/>
                      <a:gd name="connsiteY6" fmla="*/ 1567870 h 1947098"/>
                      <a:gd name="connsiteX7" fmla="*/ 840614 w 1636284"/>
                      <a:gd name="connsiteY7" fmla="*/ 1206363 h 1947098"/>
                      <a:gd name="connsiteX8" fmla="*/ 615242 w 1636284"/>
                      <a:gd name="connsiteY8" fmla="*/ 1207030 h 1947098"/>
                      <a:gd name="connsiteX9" fmla="*/ 379617 w 1636284"/>
                      <a:gd name="connsiteY9" fmla="*/ 1289328 h 1947098"/>
                      <a:gd name="connsiteX10" fmla="*/ 301076 w 1636284"/>
                      <a:gd name="connsiteY10" fmla="*/ 1536221 h 1947098"/>
                      <a:gd name="connsiteX11" fmla="*/ 458159 w 1636284"/>
                      <a:gd name="connsiteY11" fmla="*/ 1783113 h 1947098"/>
                      <a:gd name="connsiteX12" fmla="*/ 1095796 w 1636284"/>
                      <a:gd name="connsiteY12" fmla="*/ 1578502 h 1947098"/>
                      <a:gd name="connsiteX13" fmla="*/ 925675 w 1636284"/>
                      <a:gd name="connsiteY13" fmla="*/ 972447 h 1947098"/>
                      <a:gd name="connsiteX14" fmla="*/ 458159 w 1636284"/>
                      <a:gd name="connsiteY14" fmla="*/ 1042435 h 1947098"/>
                      <a:gd name="connsiteX15" fmla="*/ 65451 w 1636284"/>
                      <a:gd name="connsiteY15" fmla="*/ 960138 h 1947098"/>
                      <a:gd name="connsiteX16" fmla="*/ 65450 w 1636284"/>
                      <a:gd name="connsiteY16" fmla="*/ 713245 h 1947098"/>
                      <a:gd name="connsiteX17" fmla="*/ 301075 w 1636284"/>
                      <a:gd name="connsiteY17" fmla="*/ 630948 h 1947098"/>
                      <a:gd name="connsiteX18" fmla="*/ 536700 w 1636284"/>
                      <a:gd name="connsiteY18" fmla="*/ 713245 h 1947098"/>
                      <a:gd name="connsiteX19" fmla="*/ 850865 w 1636284"/>
                      <a:gd name="connsiteY19" fmla="*/ 795543 h 1947098"/>
                      <a:gd name="connsiteX20" fmla="*/ 805269 w 1636284"/>
                      <a:gd name="connsiteY20" fmla="*/ 579481 h 1947098"/>
                      <a:gd name="connsiteX21" fmla="*/ 1007951 w 1636284"/>
                      <a:gd name="connsiteY21" fmla="*/ 384055 h 1947098"/>
                      <a:gd name="connsiteX22" fmla="*/ 850867 w 1636284"/>
                      <a:gd name="connsiteY22" fmla="*/ 54865 h 1947098"/>
                      <a:gd name="connsiteX23" fmla="*/ 379617 w 1636284"/>
                      <a:gd name="connsiteY23" fmla="*/ 54865 h 1947098"/>
                      <a:gd name="connsiteX0" fmla="*/ 1584893 w 1636284"/>
                      <a:gd name="connsiteY0" fmla="*/ 600307 h 1947098"/>
                      <a:gd name="connsiteX1" fmla="*/ 1202121 w 1636284"/>
                      <a:gd name="connsiteY1" fmla="*/ 823591 h 1947098"/>
                      <a:gd name="connsiteX2" fmla="*/ 1148958 w 1636284"/>
                      <a:gd name="connsiteY2" fmla="*/ 1206363 h 1947098"/>
                      <a:gd name="connsiteX3" fmla="*/ 1574261 w 1636284"/>
                      <a:gd name="connsiteY3" fmla="*/ 1419014 h 1947098"/>
                      <a:gd name="connsiteX4" fmla="*/ 1521098 w 1636284"/>
                      <a:gd name="connsiteY4" fmla="*/ 1801786 h 1947098"/>
                      <a:gd name="connsiteX5" fmla="*/ 904410 w 1636284"/>
                      <a:gd name="connsiteY5" fmla="*/ 1908112 h 1947098"/>
                      <a:gd name="connsiteX6" fmla="*/ 787451 w 1636284"/>
                      <a:gd name="connsiteY6" fmla="*/ 1567870 h 1947098"/>
                      <a:gd name="connsiteX7" fmla="*/ 840614 w 1636284"/>
                      <a:gd name="connsiteY7" fmla="*/ 1206363 h 1947098"/>
                      <a:gd name="connsiteX8" fmla="*/ 615242 w 1636284"/>
                      <a:gd name="connsiteY8" fmla="*/ 1207030 h 1947098"/>
                      <a:gd name="connsiteX9" fmla="*/ 379617 w 1636284"/>
                      <a:gd name="connsiteY9" fmla="*/ 1289328 h 1947098"/>
                      <a:gd name="connsiteX10" fmla="*/ 301076 w 1636284"/>
                      <a:gd name="connsiteY10" fmla="*/ 1536221 h 1947098"/>
                      <a:gd name="connsiteX11" fmla="*/ 458159 w 1636284"/>
                      <a:gd name="connsiteY11" fmla="*/ 1783113 h 1947098"/>
                      <a:gd name="connsiteX12" fmla="*/ 1095796 w 1636284"/>
                      <a:gd name="connsiteY12" fmla="*/ 1578502 h 1947098"/>
                      <a:gd name="connsiteX13" fmla="*/ 925675 w 1636284"/>
                      <a:gd name="connsiteY13" fmla="*/ 972447 h 1947098"/>
                      <a:gd name="connsiteX14" fmla="*/ 458159 w 1636284"/>
                      <a:gd name="connsiteY14" fmla="*/ 1042435 h 1947098"/>
                      <a:gd name="connsiteX15" fmla="*/ 65451 w 1636284"/>
                      <a:gd name="connsiteY15" fmla="*/ 960138 h 1947098"/>
                      <a:gd name="connsiteX16" fmla="*/ 65450 w 1636284"/>
                      <a:gd name="connsiteY16" fmla="*/ 713245 h 1947098"/>
                      <a:gd name="connsiteX17" fmla="*/ 301075 w 1636284"/>
                      <a:gd name="connsiteY17" fmla="*/ 630948 h 1947098"/>
                      <a:gd name="connsiteX18" fmla="*/ 536700 w 1636284"/>
                      <a:gd name="connsiteY18" fmla="*/ 713245 h 1947098"/>
                      <a:gd name="connsiteX19" fmla="*/ 850865 w 1636284"/>
                      <a:gd name="connsiteY19" fmla="*/ 795543 h 1947098"/>
                      <a:gd name="connsiteX20" fmla="*/ 1086490 w 1636284"/>
                      <a:gd name="connsiteY20" fmla="*/ 713245 h 1947098"/>
                      <a:gd name="connsiteX21" fmla="*/ 1007951 w 1636284"/>
                      <a:gd name="connsiteY21" fmla="*/ 384055 h 1947098"/>
                      <a:gd name="connsiteX22" fmla="*/ 850867 w 1636284"/>
                      <a:gd name="connsiteY22" fmla="*/ 54865 h 1947098"/>
                      <a:gd name="connsiteX23" fmla="*/ 379617 w 1636284"/>
                      <a:gd name="connsiteY23" fmla="*/ 54865 h 1947098"/>
                      <a:gd name="connsiteX0" fmla="*/ 1584893 w 1636284"/>
                      <a:gd name="connsiteY0" fmla="*/ 627740 h 1974531"/>
                      <a:gd name="connsiteX1" fmla="*/ 1202121 w 1636284"/>
                      <a:gd name="connsiteY1" fmla="*/ 851024 h 1974531"/>
                      <a:gd name="connsiteX2" fmla="*/ 1148958 w 1636284"/>
                      <a:gd name="connsiteY2" fmla="*/ 1233796 h 1974531"/>
                      <a:gd name="connsiteX3" fmla="*/ 1574261 w 1636284"/>
                      <a:gd name="connsiteY3" fmla="*/ 1446447 h 1974531"/>
                      <a:gd name="connsiteX4" fmla="*/ 1521098 w 1636284"/>
                      <a:gd name="connsiteY4" fmla="*/ 1829219 h 1974531"/>
                      <a:gd name="connsiteX5" fmla="*/ 904410 w 1636284"/>
                      <a:gd name="connsiteY5" fmla="*/ 1935545 h 1974531"/>
                      <a:gd name="connsiteX6" fmla="*/ 787451 w 1636284"/>
                      <a:gd name="connsiteY6" fmla="*/ 1595303 h 1974531"/>
                      <a:gd name="connsiteX7" fmla="*/ 840614 w 1636284"/>
                      <a:gd name="connsiteY7" fmla="*/ 1233796 h 1974531"/>
                      <a:gd name="connsiteX8" fmla="*/ 615242 w 1636284"/>
                      <a:gd name="connsiteY8" fmla="*/ 1234463 h 1974531"/>
                      <a:gd name="connsiteX9" fmla="*/ 379617 w 1636284"/>
                      <a:gd name="connsiteY9" fmla="*/ 1316761 h 1974531"/>
                      <a:gd name="connsiteX10" fmla="*/ 301076 w 1636284"/>
                      <a:gd name="connsiteY10" fmla="*/ 1563654 h 1974531"/>
                      <a:gd name="connsiteX11" fmla="*/ 458159 w 1636284"/>
                      <a:gd name="connsiteY11" fmla="*/ 1810546 h 1974531"/>
                      <a:gd name="connsiteX12" fmla="*/ 1095796 w 1636284"/>
                      <a:gd name="connsiteY12" fmla="*/ 1605935 h 1974531"/>
                      <a:gd name="connsiteX13" fmla="*/ 925675 w 1636284"/>
                      <a:gd name="connsiteY13" fmla="*/ 999880 h 1974531"/>
                      <a:gd name="connsiteX14" fmla="*/ 458159 w 1636284"/>
                      <a:gd name="connsiteY14" fmla="*/ 1069868 h 1974531"/>
                      <a:gd name="connsiteX15" fmla="*/ 65451 w 1636284"/>
                      <a:gd name="connsiteY15" fmla="*/ 987571 h 1974531"/>
                      <a:gd name="connsiteX16" fmla="*/ 65450 w 1636284"/>
                      <a:gd name="connsiteY16" fmla="*/ 740678 h 1974531"/>
                      <a:gd name="connsiteX17" fmla="*/ 301075 w 1636284"/>
                      <a:gd name="connsiteY17" fmla="*/ 658381 h 1974531"/>
                      <a:gd name="connsiteX18" fmla="*/ 536700 w 1636284"/>
                      <a:gd name="connsiteY18" fmla="*/ 740678 h 1974531"/>
                      <a:gd name="connsiteX19" fmla="*/ 850865 w 1636284"/>
                      <a:gd name="connsiteY19" fmla="*/ 822976 h 1974531"/>
                      <a:gd name="connsiteX20" fmla="*/ 1086490 w 1636284"/>
                      <a:gd name="connsiteY20" fmla="*/ 740678 h 1974531"/>
                      <a:gd name="connsiteX21" fmla="*/ 850865 w 1636284"/>
                      <a:gd name="connsiteY21" fmla="*/ 576083 h 1974531"/>
                      <a:gd name="connsiteX22" fmla="*/ 850867 w 1636284"/>
                      <a:gd name="connsiteY22" fmla="*/ 82298 h 1974531"/>
                      <a:gd name="connsiteX23" fmla="*/ 379617 w 1636284"/>
                      <a:gd name="connsiteY23" fmla="*/ 82298 h 1974531"/>
                      <a:gd name="connsiteX0" fmla="*/ 1584893 w 1636284"/>
                      <a:gd name="connsiteY0" fmla="*/ 572874 h 1919665"/>
                      <a:gd name="connsiteX1" fmla="*/ 1202121 w 1636284"/>
                      <a:gd name="connsiteY1" fmla="*/ 796158 h 1919665"/>
                      <a:gd name="connsiteX2" fmla="*/ 1148958 w 1636284"/>
                      <a:gd name="connsiteY2" fmla="*/ 1178930 h 1919665"/>
                      <a:gd name="connsiteX3" fmla="*/ 1574261 w 1636284"/>
                      <a:gd name="connsiteY3" fmla="*/ 1391581 h 1919665"/>
                      <a:gd name="connsiteX4" fmla="*/ 1521098 w 1636284"/>
                      <a:gd name="connsiteY4" fmla="*/ 1774353 h 1919665"/>
                      <a:gd name="connsiteX5" fmla="*/ 904410 w 1636284"/>
                      <a:gd name="connsiteY5" fmla="*/ 1880679 h 1919665"/>
                      <a:gd name="connsiteX6" fmla="*/ 787451 w 1636284"/>
                      <a:gd name="connsiteY6" fmla="*/ 1540437 h 1919665"/>
                      <a:gd name="connsiteX7" fmla="*/ 840614 w 1636284"/>
                      <a:gd name="connsiteY7" fmla="*/ 1178930 h 1919665"/>
                      <a:gd name="connsiteX8" fmla="*/ 615242 w 1636284"/>
                      <a:gd name="connsiteY8" fmla="*/ 1179597 h 1919665"/>
                      <a:gd name="connsiteX9" fmla="*/ 379617 w 1636284"/>
                      <a:gd name="connsiteY9" fmla="*/ 1261895 h 1919665"/>
                      <a:gd name="connsiteX10" fmla="*/ 301076 w 1636284"/>
                      <a:gd name="connsiteY10" fmla="*/ 1508788 h 1919665"/>
                      <a:gd name="connsiteX11" fmla="*/ 458159 w 1636284"/>
                      <a:gd name="connsiteY11" fmla="*/ 1755680 h 1919665"/>
                      <a:gd name="connsiteX12" fmla="*/ 1095796 w 1636284"/>
                      <a:gd name="connsiteY12" fmla="*/ 1551069 h 1919665"/>
                      <a:gd name="connsiteX13" fmla="*/ 925675 w 1636284"/>
                      <a:gd name="connsiteY13" fmla="*/ 945014 h 1919665"/>
                      <a:gd name="connsiteX14" fmla="*/ 458159 w 1636284"/>
                      <a:gd name="connsiteY14" fmla="*/ 1015002 h 1919665"/>
                      <a:gd name="connsiteX15" fmla="*/ 65451 w 1636284"/>
                      <a:gd name="connsiteY15" fmla="*/ 932705 h 1919665"/>
                      <a:gd name="connsiteX16" fmla="*/ 65450 w 1636284"/>
                      <a:gd name="connsiteY16" fmla="*/ 685812 h 1919665"/>
                      <a:gd name="connsiteX17" fmla="*/ 301075 w 1636284"/>
                      <a:gd name="connsiteY17" fmla="*/ 603515 h 1919665"/>
                      <a:gd name="connsiteX18" fmla="*/ 536700 w 1636284"/>
                      <a:gd name="connsiteY18" fmla="*/ 685812 h 1919665"/>
                      <a:gd name="connsiteX19" fmla="*/ 850865 w 1636284"/>
                      <a:gd name="connsiteY19" fmla="*/ 768110 h 1919665"/>
                      <a:gd name="connsiteX20" fmla="*/ 1086490 w 1636284"/>
                      <a:gd name="connsiteY20" fmla="*/ 685812 h 1919665"/>
                      <a:gd name="connsiteX21" fmla="*/ 850865 w 1636284"/>
                      <a:gd name="connsiteY21" fmla="*/ 521217 h 1919665"/>
                      <a:gd name="connsiteX22" fmla="*/ 850867 w 1636284"/>
                      <a:gd name="connsiteY22" fmla="*/ 27432 h 1919665"/>
                      <a:gd name="connsiteX23" fmla="*/ 222532 w 1636284"/>
                      <a:gd name="connsiteY23" fmla="*/ 356622 h 1919665"/>
                      <a:gd name="connsiteX0" fmla="*/ 1584893 w 1636284"/>
                      <a:gd name="connsiteY0" fmla="*/ 243684 h 1590475"/>
                      <a:gd name="connsiteX1" fmla="*/ 1202121 w 1636284"/>
                      <a:gd name="connsiteY1" fmla="*/ 466968 h 1590475"/>
                      <a:gd name="connsiteX2" fmla="*/ 1148958 w 1636284"/>
                      <a:gd name="connsiteY2" fmla="*/ 849740 h 1590475"/>
                      <a:gd name="connsiteX3" fmla="*/ 1574261 w 1636284"/>
                      <a:gd name="connsiteY3" fmla="*/ 1062391 h 1590475"/>
                      <a:gd name="connsiteX4" fmla="*/ 1521098 w 1636284"/>
                      <a:gd name="connsiteY4" fmla="*/ 1445163 h 1590475"/>
                      <a:gd name="connsiteX5" fmla="*/ 904410 w 1636284"/>
                      <a:gd name="connsiteY5" fmla="*/ 1551489 h 1590475"/>
                      <a:gd name="connsiteX6" fmla="*/ 787451 w 1636284"/>
                      <a:gd name="connsiteY6" fmla="*/ 1211247 h 1590475"/>
                      <a:gd name="connsiteX7" fmla="*/ 840614 w 1636284"/>
                      <a:gd name="connsiteY7" fmla="*/ 849740 h 1590475"/>
                      <a:gd name="connsiteX8" fmla="*/ 615242 w 1636284"/>
                      <a:gd name="connsiteY8" fmla="*/ 850407 h 1590475"/>
                      <a:gd name="connsiteX9" fmla="*/ 379617 w 1636284"/>
                      <a:gd name="connsiteY9" fmla="*/ 932705 h 1590475"/>
                      <a:gd name="connsiteX10" fmla="*/ 301076 w 1636284"/>
                      <a:gd name="connsiteY10" fmla="*/ 1179598 h 1590475"/>
                      <a:gd name="connsiteX11" fmla="*/ 458159 w 1636284"/>
                      <a:gd name="connsiteY11" fmla="*/ 1426490 h 1590475"/>
                      <a:gd name="connsiteX12" fmla="*/ 1095796 w 1636284"/>
                      <a:gd name="connsiteY12" fmla="*/ 1221879 h 1590475"/>
                      <a:gd name="connsiteX13" fmla="*/ 925675 w 1636284"/>
                      <a:gd name="connsiteY13" fmla="*/ 615824 h 1590475"/>
                      <a:gd name="connsiteX14" fmla="*/ 458159 w 1636284"/>
                      <a:gd name="connsiteY14" fmla="*/ 685812 h 1590475"/>
                      <a:gd name="connsiteX15" fmla="*/ 65451 w 1636284"/>
                      <a:gd name="connsiteY15" fmla="*/ 603515 h 1590475"/>
                      <a:gd name="connsiteX16" fmla="*/ 65450 w 1636284"/>
                      <a:gd name="connsiteY16" fmla="*/ 356622 h 1590475"/>
                      <a:gd name="connsiteX17" fmla="*/ 301075 w 1636284"/>
                      <a:gd name="connsiteY17" fmla="*/ 274325 h 1590475"/>
                      <a:gd name="connsiteX18" fmla="*/ 536700 w 1636284"/>
                      <a:gd name="connsiteY18" fmla="*/ 356622 h 1590475"/>
                      <a:gd name="connsiteX19" fmla="*/ 850865 w 1636284"/>
                      <a:gd name="connsiteY19" fmla="*/ 438920 h 1590475"/>
                      <a:gd name="connsiteX20" fmla="*/ 1086490 w 1636284"/>
                      <a:gd name="connsiteY20" fmla="*/ 356622 h 1590475"/>
                      <a:gd name="connsiteX21" fmla="*/ 850865 w 1636284"/>
                      <a:gd name="connsiteY21" fmla="*/ 192027 h 1590475"/>
                      <a:gd name="connsiteX22" fmla="*/ 693782 w 1636284"/>
                      <a:gd name="connsiteY22" fmla="*/ 27432 h 1590475"/>
                      <a:gd name="connsiteX23" fmla="*/ 222532 w 1636284"/>
                      <a:gd name="connsiteY23" fmla="*/ 27432 h 1590475"/>
                      <a:gd name="connsiteX0" fmla="*/ 1584893 w 1636284"/>
                      <a:gd name="connsiteY0" fmla="*/ 243684 h 1590475"/>
                      <a:gd name="connsiteX1" fmla="*/ 1202121 w 1636284"/>
                      <a:gd name="connsiteY1" fmla="*/ 466968 h 1590475"/>
                      <a:gd name="connsiteX2" fmla="*/ 1148958 w 1636284"/>
                      <a:gd name="connsiteY2" fmla="*/ 849740 h 1590475"/>
                      <a:gd name="connsiteX3" fmla="*/ 1574261 w 1636284"/>
                      <a:gd name="connsiteY3" fmla="*/ 1062391 h 1590475"/>
                      <a:gd name="connsiteX4" fmla="*/ 1521098 w 1636284"/>
                      <a:gd name="connsiteY4" fmla="*/ 1445163 h 1590475"/>
                      <a:gd name="connsiteX5" fmla="*/ 904410 w 1636284"/>
                      <a:gd name="connsiteY5" fmla="*/ 1551489 h 1590475"/>
                      <a:gd name="connsiteX6" fmla="*/ 787451 w 1636284"/>
                      <a:gd name="connsiteY6" fmla="*/ 1211247 h 1590475"/>
                      <a:gd name="connsiteX7" fmla="*/ 840614 w 1636284"/>
                      <a:gd name="connsiteY7" fmla="*/ 849740 h 1590475"/>
                      <a:gd name="connsiteX8" fmla="*/ 615242 w 1636284"/>
                      <a:gd name="connsiteY8" fmla="*/ 850407 h 1590475"/>
                      <a:gd name="connsiteX9" fmla="*/ 379617 w 1636284"/>
                      <a:gd name="connsiteY9" fmla="*/ 932705 h 1590475"/>
                      <a:gd name="connsiteX10" fmla="*/ 301076 w 1636284"/>
                      <a:gd name="connsiteY10" fmla="*/ 1179598 h 1590475"/>
                      <a:gd name="connsiteX11" fmla="*/ 458159 w 1636284"/>
                      <a:gd name="connsiteY11" fmla="*/ 1426490 h 1590475"/>
                      <a:gd name="connsiteX12" fmla="*/ 1095796 w 1636284"/>
                      <a:gd name="connsiteY12" fmla="*/ 1221879 h 1590475"/>
                      <a:gd name="connsiteX13" fmla="*/ 925675 w 1636284"/>
                      <a:gd name="connsiteY13" fmla="*/ 615824 h 1590475"/>
                      <a:gd name="connsiteX14" fmla="*/ 458159 w 1636284"/>
                      <a:gd name="connsiteY14" fmla="*/ 685812 h 1590475"/>
                      <a:gd name="connsiteX15" fmla="*/ 65451 w 1636284"/>
                      <a:gd name="connsiteY15" fmla="*/ 603515 h 1590475"/>
                      <a:gd name="connsiteX16" fmla="*/ 65450 w 1636284"/>
                      <a:gd name="connsiteY16" fmla="*/ 356622 h 1590475"/>
                      <a:gd name="connsiteX17" fmla="*/ 301075 w 1636284"/>
                      <a:gd name="connsiteY17" fmla="*/ 274325 h 1590475"/>
                      <a:gd name="connsiteX18" fmla="*/ 536700 w 1636284"/>
                      <a:gd name="connsiteY18" fmla="*/ 356622 h 1590475"/>
                      <a:gd name="connsiteX19" fmla="*/ 850865 w 1636284"/>
                      <a:gd name="connsiteY19" fmla="*/ 438920 h 1590475"/>
                      <a:gd name="connsiteX20" fmla="*/ 1086490 w 1636284"/>
                      <a:gd name="connsiteY20" fmla="*/ 356622 h 1590475"/>
                      <a:gd name="connsiteX21" fmla="*/ 929407 w 1636284"/>
                      <a:gd name="connsiteY21" fmla="*/ 192027 h 1590475"/>
                      <a:gd name="connsiteX22" fmla="*/ 693782 w 1636284"/>
                      <a:gd name="connsiteY22" fmla="*/ 27432 h 1590475"/>
                      <a:gd name="connsiteX23" fmla="*/ 222532 w 1636284"/>
                      <a:gd name="connsiteY23" fmla="*/ 27432 h 1590475"/>
                      <a:gd name="connsiteX0" fmla="*/ 1584893 w 1636284"/>
                      <a:gd name="connsiteY0" fmla="*/ 243684 h 1590475"/>
                      <a:gd name="connsiteX1" fmla="*/ 1202121 w 1636284"/>
                      <a:gd name="connsiteY1" fmla="*/ 466968 h 1590475"/>
                      <a:gd name="connsiteX2" fmla="*/ 1148958 w 1636284"/>
                      <a:gd name="connsiteY2" fmla="*/ 849740 h 1590475"/>
                      <a:gd name="connsiteX3" fmla="*/ 1574261 w 1636284"/>
                      <a:gd name="connsiteY3" fmla="*/ 1062391 h 1590475"/>
                      <a:gd name="connsiteX4" fmla="*/ 1521098 w 1636284"/>
                      <a:gd name="connsiteY4" fmla="*/ 1445163 h 1590475"/>
                      <a:gd name="connsiteX5" fmla="*/ 904410 w 1636284"/>
                      <a:gd name="connsiteY5" fmla="*/ 1551489 h 1590475"/>
                      <a:gd name="connsiteX6" fmla="*/ 787451 w 1636284"/>
                      <a:gd name="connsiteY6" fmla="*/ 1211247 h 1590475"/>
                      <a:gd name="connsiteX7" fmla="*/ 840614 w 1636284"/>
                      <a:gd name="connsiteY7" fmla="*/ 849740 h 1590475"/>
                      <a:gd name="connsiteX8" fmla="*/ 615242 w 1636284"/>
                      <a:gd name="connsiteY8" fmla="*/ 850407 h 1590475"/>
                      <a:gd name="connsiteX9" fmla="*/ 379617 w 1636284"/>
                      <a:gd name="connsiteY9" fmla="*/ 932705 h 1590475"/>
                      <a:gd name="connsiteX10" fmla="*/ 301076 w 1636284"/>
                      <a:gd name="connsiteY10" fmla="*/ 1179598 h 1590475"/>
                      <a:gd name="connsiteX11" fmla="*/ 458159 w 1636284"/>
                      <a:gd name="connsiteY11" fmla="*/ 1426490 h 1590475"/>
                      <a:gd name="connsiteX12" fmla="*/ 1095796 w 1636284"/>
                      <a:gd name="connsiteY12" fmla="*/ 1221879 h 1590475"/>
                      <a:gd name="connsiteX13" fmla="*/ 925675 w 1636284"/>
                      <a:gd name="connsiteY13" fmla="*/ 615824 h 1590475"/>
                      <a:gd name="connsiteX14" fmla="*/ 458159 w 1636284"/>
                      <a:gd name="connsiteY14" fmla="*/ 685812 h 1590475"/>
                      <a:gd name="connsiteX15" fmla="*/ 65451 w 1636284"/>
                      <a:gd name="connsiteY15" fmla="*/ 603515 h 1590475"/>
                      <a:gd name="connsiteX16" fmla="*/ 65450 w 1636284"/>
                      <a:gd name="connsiteY16" fmla="*/ 356622 h 1590475"/>
                      <a:gd name="connsiteX17" fmla="*/ 301075 w 1636284"/>
                      <a:gd name="connsiteY17" fmla="*/ 274325 h 1590475"/>
                      <a:gd name="connsiteX18" fmla="*/ 536700 w 1636284"/>
                      <a:gd name="connsiteY18" fmla="*/ 356622 h 1590475"/>
                      <a:gd name="connsiteX19" fmla="*/ 850865 w 1636284"/>
                      <a:gd name="connsiteY19" fmla="*/ 438920 h 1590475"/>
                      <a:gd name="connsiteX20" fmla="*/ 1007948 w 1636284"/>
                      <a:gd name="connsiteY20" fmla="*/ 438920 h 1590475"/>
                      <a:gd name="connsiteX21" fmla="*/ 929407 w 1636284"/>
                      <a:gd name="connsiteY21" fmla="*/ 192027 h 1590475"/>
                      <a:gd name="connsiteX22" fmla="*/ 693782 w 1636284"/>
                      <a:gd name="connsiteY22" fmla="*/ 27432 h 1590475"/>
                      <a:gd name="connsiteX23" fmla="*/ 222532 w 1636284"/>
                      <a:gd name="connsiteY23" fmla="*/ 27432 h 1590475"/>
                      <a:gd name="connsiteX0" fmla="*/ 1400657 w 1636284"/>
                      <a:gd name="connsiteY0" fmla="*/ 109729 h 1590475"/>
                      <a:gd name="connsiteX1" fmla="*/ 1202121 w 1636284"/>
                      <a:gd name="connsiteY1" fmla="*/ 466968 h 1590475"/>
                      <a:gd name="connsiteX2" fmla="*/ 1148958 w 1636284"/>
                      <a:gd name="connsiteY2" fmla="*/ 849740 h 1590475"/>
                      <a:gd name="connsiteX3" fmla="*/ 1574261 w 1636284"/>
                      <a:gd name="connsiteY3" fmla="*/ 1062391 h 1590475"/>
                      <a:gd name="connsiteX4" fmla="*/ 1521098 w 1636284"/>
                      <a:gd name="connsiteY4" fmla="*/ 1445163 h 1590475"/>
                      <a:gd name="connsiteX5" fmla="*/ 904410 w 1636284"/>
                      <a:gd name="connsiteY5" fmla="*/ 1551489 h 1590475"/>
                      <a:gd name="connsiteX6" fmla="*/ 787451 w 1636284"/>
                      <a:gd name="connsiteY6" fmla="*/ 1211247 h 1590475"/>
                      <a:gd name="connsiteX7" fmla="*/ 840614 w 1636284"/>
                      <a:gd name="connsiteY7" fmla="*/ 849740 h 1590475"/>
                      <a:gd name="connsiteX8" fmla="*/ 615242 w 1636284"/>
                      <a:gd name="connsiteY8" fmla="*/ 850407 h 1590475"/>
                      <a:gd name="connsiteX9" fmla="*/ 379617 w 1636284"/>
                      <a:gd name="connsiteY9" fmla="*/ 932705 h 1590475"/>
                      <a:gd name="connsiteX10" fmla="*/ 301076 w 1636284"/>
                      <a:gd name="connsiteY10" fmla="*/ 1179598 h 1590475"/>
                      <a:gd name="connsiteX11" fmla="*/ 458159 w 1636284"/>
                      <a:gd name="connsiteY11" fmla="*/ 1426490 h 1590475"/>
                      <a:gd name="connsiteX12" fmla="*/ 1095796 w 1636284"/>
                      <a:gd name="connsiteY12" fmla="*/ 1221879 h 1590475"/>
                      <a:gd name="connsiteX13" fmla="*/ 925675 w 1636284"/>
                      <a:gd name="connsiteY13" fmla="*/ 615824 h 1590475"/>
                      <a:gd name="connsiteX14" fmla="*/ 458159 w 1636284"/>
                      <a:gd name="connsiteY14" fmla="*/ 685812 h 1590475"/>
                      <a:gd name="connsiteX15" fmla="*/ 65451 w 1636284"/>
                      <a:gd name="connsiteY15" fmla="*/ 603515 h 1590475"/>
                      <a:gd name="connsiteX16" fmla="*/ 65450 w 1636284"/>
                      <a:gd name="connsiteY16" fmla="*/ 356622 h 1590475"/>
                      <a:gd name="connsiteX17" fmla="*/ 301075 w 1636284"/>
                      <a:gd name="connsiteY17" fmla="*/ 274325 h 1590475"/>
                      <a:gd name="connsiteX18" fmla="*/ 536700 w 1636284"/>
                      <a:gd name="connsiteY18" fmla="*/ 356622 h 1590475"/>
                      <a:gd name="connsiteX19" fmla="*/ 850865 w 1636284"/>
                      <a:gd name="connsiteY19" fmla="*/ 438920 h 1590475"/>
                      <a:gd name="connsiteX20" fmla="*/ 1007948 w 1636284"/>
                      <a:gd name="connsiteY20" fmla="*/ 438920 h 1590475"/>
                      <a:gd name="connsiteX21" fmla="*/ 929407 w 1636284"/>
                      <a:gd name="connsiteY21" fmla="*/ 192027 h 1590475"/>
                      <a:gd name="connsiteX22" fmla="*/ 693782 w 1636284"/>
                      <a:gd name="connsiteY22" fmla="*/ 27432 h 1590475"/>
                      <a:gd name="connsiteX23" fmla="*/ 222532 w 1636284"/>
                      <a:gd name="connsiteY23" fmla="*/ 27432 h 1590475"/>
                      <a:gd name="connsiteX0" fmla="*/ 1243573 w 1636284"/>
                      <a:gd name="connsiteY0" fmla="*/ 27432 h 1590475"/>
                      <a:gd name="connsiteX1" fmla="*/ 1202121 w 1636284"/>
                      <a:gd name="connsiteY1" fmla="*/ 466968 h 1590475"/>
                      <a:gd name="connsiteX2" fmla="*/ 1148958 w 1636284"/>
                      <a:gd name="connsiteY2" fmla="*/ 849740 h 1590475"/>
                      <a:gd name="connsiteX3" fmla="*/ 1574261 w 1636284"/>
                      <a:gd name="connsiteY3" fmla="*/ 1062391 h 1590475"/>
                      <a:gd name="connsiteX4" fmla="*/ 1521098 w 1636284"/>
                      <a:gd name="connsiteY4" fmla="*/ 1445163 h 1590475"/>
                      <a:gd name="connsiteX5" fmla="*/ 904410 w 1636284"/>
                      <a:gd name="connsiteY5" fmla="*/ 1551489 h 1590475"/>
                      <a:gd name="connsiteX6" fmla="*/ 787451 w 1636284"/>
                      <a:gd name="connsiteY6" fmla="*/ 1211247 h 1590475"/>
                      <a:gd name="connsiteX7" fmla="*/ 840614 w 1636284"/>
                      <a:gd name="connsiteY7" fmla="*/ 849740 h 1590475"/>
                      <a:gd name="connsiteX8" fmla="*/ 615242 w 1636284"/>
                      <a:gd name="connsiteY8" fmla="*/ 850407 h 1590475"/>
                      <a:gd name="connsiteX9" fmla="*/ 379617 w 1636284"/>
                      <a:gd name="connsiteY9" fmla="*/ 932705 h 1590475"/>
                      <a:gd name="connsiteX10" fmla="*/ 301076 w 1636284"/>
                      <a:gd name="connsiteY10" fmla="*/ 1179598 h 1590475"/>
                      <a:gd name="connsiteX11" fmla="*/ 458159 w 1636284"/>
                      <a:gd name="connsiteY11" fmla="*/ 1426490 h 1590475"/>
                      <a:gd name="connsiteX12" fmla="*/ 1095796 w 1636284"/>
                      <a:gd name="connsiteY12" fmla="*/ 1221879 h 1590475"/>
                      <a:gd name="connsiteX13" fmla="*/ 925675 w 1636284"/>
                      <a:gd name="connsiteY13" fmla="*/ 615824 h 1590475"/>
                      <a:gd name="connsiteX14" fmla="*/ 458159 w 1636284"/>
                      <a:gd name="connsiteY14" fmla="*/ 685812 h 1590475"/>
                      <a:gd name="connsiteX15" fmla="*/ 65451 w 1636284"/>
                      <a:gd name="connsiteY15" fmla="*/ 603515 h 1590475"/>
                      <a:gd name="connsiteX16" fmla="*/ 65450 w 1636284"/>
                      <a:gd name="connsiteY16" fmla="*/ 356622 h 1590475"/>
                      <a:gd name="connsiteX17" fmla="*/ 301075 w 1636284"/>
                      <a:gd name="connsiteY17" fmla="*/ 274325 h 1590475"/>
                      <a:gd name="connsiteX18" fmla="*/ 536700 w 1636284"/>
                      <a:gd name="connsiteY18" fmla="*/ 356622 h 1590475"/>
                      <a:gd name="connsiteX19" fmla="*/ 850865 w 1636284"/>
                      <a:gd name="connsiteY19" fmla="*/ 438920 h 1590475"/>
                      <a:gd name="connsiteX20" fmla="*/ 1007948 w 1636284"/>
                      <a:gd name="connsiteY20" fmla="*/ 438920 h 1590475"/>
                      <a:gd name="connsiteX21" fmla="*/ 929407 w 1636284"/>
                      <a:gd name="connsiteY21" fmla="*/ 192027 h 1590475"/>
                      <a:gd name="connsiteX22" fmla="*/ 693782 w 1636284"/>
                      <a:gd name="connsiteY22" fmla="*/ 27432 h 1590475"/>
                      <a:gd name="connsiteX23" fmla="*/ 222532 w 1636284"/>
                      <a:gd name="connsiteY23" fmla="*/ 27432 h 1590475"/>
                      <a:gd name="connsiteX0" fmla="*/ 1243573 w 1603120"/>
                      <a:gd name="connsiteY0" fmla="*/ 27432 h 1587363"/>
                      <a:gd name="connsiteX1" fmla="*/ 1202121 w 1603120"/>
                      <a:gd name="connsiteY1" fmla="*/ 466968 h 1587363"/>
                      <a:gd name="connsiteX2" fmla="*/ 1148958 w 1603120"/>
                      <a:gd name="connsiteY2" fmla="*/ 849740 h 1587363"/>
                      <a:gd name="connsiteX3" fmla="*/ 1574261 w 1603120"/>
                      <a:gd name="connsiteY3" fmla="*/ 1062391 h 1587363"/>
                      <a:gd name="connsiteX4" fmla="*/ 1322115 w 1603120"/>
                      <a:gd name="connsiteY4" fmla="*/ 1426490 h 1587363"/>
                      <a:gd name="connsiteX5" fmla="*/ 904410 w 1603120"/>
                      <a:gd name="connsiteY5" fmla="*/ 1551489 h 1587363"/>
                      <a:gd name="connsiteX6" fmla="*/ 787451 w 1603120"/>
                      <a:gd name="connsiteY6" fmla="*/ 1211247 h 1587363"/>
                      <a:gd name="connsiteX7" fmla="*/ 840614 w 1603120"/>
                      <a:gd name="connsiteY7" fmla="*/ 849740 h 1587363"/>
                      <a:gd name="connsiteX8" fmla="*/ 615242 w 1603120"/>
                      <a:gd name="connsiteY8" fmla="*/ 850407 h 1587363"/>
                      <a:gd name="connsiteX9" fmla="*/ 379617 w 1603120"/>
                      <a:gd name="connsiteY9" fmla="*/ 932705 h 1587363"/>
                      <a:gd name="connsiteX10" fmla="*/ 301076 w 1603120"/>
                      <a:gd name="connsiteY10" fmla="*/ 1179598 h 1587363"/>
                      <a:gd name="connsiteX11" fmla="*/ 458159 w 1603120"/>
                      <a:gd name="connsiteY11" fmla="*/ 1426490 h 1587363"/>
                      <a:gd name="connsiteX12" fmla="*/ 1095796 w 1603120"/>
                      <a:gd name="connsiteY12" fmla="*/ 1221879 h 1587363"/>
                      <a:gd name="connsiteX13" fmla="*/ 925675 w 1603120"/>
                      <a:gd name="connsiteY13" fmla="*/ 615824 h 1587363"/>
                      <a:gd name="connsiteX14" fmla="*/ 458159 w 1603120"/>
                      <a:gd name="connsiteY14" fmla="*/ 685812 h 1587363"/>
                      <a:gd name="connsiteX15" fmla="*/ 65451 w 1603120"/>
                      <a:gd name="connsiteY15" fmla="*/ 603515 h 1587363"/>
                      <a:gd name="connsiteX16" fmla="*/ 65450 w 1603120"/>
                      <a:gd name="connsiteY16" fmla="*/ 356622 h 1587363"/>
                      <a:gd name="connsiteX17" fmla="*/ 301075 w 1603120"/>
                      <a:gd name="connsiteY17" fmla="*/ 274325 h 1587363"/>
                      <a:gd name="connsiteX18" fmla="*/ 536700 w 1603120"/>
                      <a:gd name="connsiteY18" fmla="*/ 356622 h 1587363"/>
                      <a:gd name="connsiteX19" fmla="*/ 850865 w 1603120"/>
                      <a:gd name="connsiteY19" fmla="*/ 438920 h 1587363"/>
                      <a:gd name="connsiteX20" fmla="*/ 1007948 w 1603120"/>
                      <a:gd name="connsiteY20" fmla="*/ 438920 h 1587363"/>
                      <a:gd name="connsiteX21" fmla="*/ 929407 w 1603120"/>
                      <a:gd name="connsiteY21" fmla="*/ 192027 h 1587363"/>
                      <a:gd name="connsiteX22" fmla="*/ 693782 w 1603120"/>
                      <a:gd name="connsiteY22" fmla="*/ 27432 h 1587363"/>
                      <a:gd name="connsiteX23" fmla="*/ 222532 w 1603120"/>
                      <a:gd name="connsiteY23" fmla="*/ 27432 h 1587363"/>
                      <a:gd name="connsiteX0" fmla="*/ 1243573 w 1429518"/>
                      <a:gd name="connsiteY0" fmla="*/ 27432 h 1587363"/>
                      <a:gd name="connsiteX1" fmla="*/ 1202121 w 1429518"/>
                      <a:gd name="connsiteY1" fmla="*/ 466968 h 1587363"/>
                      <a:gd name="connsiteX2" fmla="*/ 1148958 w 1429518"/>
                      <a:gd name="connsiteY2" fmla="*/ 849740 h 1587363"/>
                      <a:gd name="connsiteX3" fmla="*/ 1400658 w 1429518"/>
                      <a:gd name="connsiteY3" fmla="*/ 1097301 h 1587363"/>
                      <a:gd name="connsiteX4" fmla="*/ 1322115 w 1429518"/>
                      <a:gd name="connsiteY4" fmla="*/ 1426490 h 1587363"/>
                      <a:gd name="connsiteX5" fmla="*/ 904410 w 1429518"/>
                      <a:gd name="connsiteY5" fmla="*/ 1551489 h 1587363"/>
                      <a:gd name="connsiteX6" fmla="*/ 787451 w 1429518"/>
                      <a:gd name="connsiteY6" fmla="*/ 1211247 h 1587363"/>
                      <a:gd name="connsiteX7" fmla="*/ 840614 w 1429518"/>
                      <a:gd name="connsiteY7" fmla="*/ 849740 h 1587363"/>
                      <a:gd name="connsiteX8" fmla="*/ 615242 w 1429518"/>
                      <a:gd name="connsiteY8" fmla="*/ 850407 h 1587363"/>
                      <a:gd name="connsiteX9" fmla="*/ 379617 w 1429518"/>
                      <a:gd name="connsiteY9" fmla="*/ 932705 h 1587363"/>
                      <a:gd name="connsiteX10" fmla="*/ 301076 w 1429518"/>
                      <a:gd name="connsiteY10" fmla="*/ 1179598 h 1587363"/>
                      <a:gd name="connsiteX11" fmla="*/ 458159 w 1429518"/>
                      <a:gd name="connsiteY11" fmla="*/ 1426490 h 1587363"/>
                      <a:gd name="connsiteX12" fmla="*/ 1095796 w 1429518"/>
                      <a:gd name="connsiteY12" fmla="*/ 1221879 h 1587363"/>
                      <a:gd name="connsiteX13" fmla="*/ 925675 w 1429518"/>
                      <a:gd name="connsiteY13" fmla="*/ 615824 h 1587363"/>
                      <a:gd name="connsiteX14" fmla="*/ 458159 w 1429518"/>
                      <a:gd name="connsiteY14" fmla="*/ 685812 h 1587363"/>
                      <a:gd name="connsiteX15" fmla="*/ 65451 w 1429518"/>
                      <a:gd name="connsiteY15" fmla="*/ 603515 h 1587363"/>
                      <a:gd name="connsiteX16" fmla="*/ 65450 w 1429518"/>
                      <a:gd name="connsiteY16" fmla="*/ 356622 h 1587363"/>
                      <a:gd name="connsiteX17" fmla="*/ 301075 w 1429518"/>
                      <a:gd name="connsiteY17" fmla="*/ 274325 h 1587363"/>
                      <a:gd name="connsiteX18" fmla="*/ 536700 w 1429518"/>
                      <a:gd name="connsiteY18" fmla="*/ 356622 h 1587363"/>
                      <a:gd name="connsiteX19" fmla="*/ 850865 w 1429518"/>
                      <a:gd name="connsiteY19" fmla="*/ 438920 h 1587363"/>
                      <a:gd name="connsiteX20" fmla="*/ 1007948 w 1429518"/>
                      <a:gd name="connsiteY20" fmla="*/ 438920 h 1587363"/>
                      <a:gd name="connsiteX21" fmla="*/ 929407 w 1429518"/>
                      <a:gd name="connsiteY21" fmla="*/ 192027 h 1587363"/>
                      <a:gd name="connsiteX22" fmla="*/ 693782 w 1429518"/>
                      <a:gd name="connsiteY22" fmla="*/ 27432 h 1587363"/>
                      <a:gd name="connsiteX23" fmla="*/ 222532 w 1429518"/>
                      <a:gd name="connsiteY23" fmla="*/ 27432 h 1587363"/>
                      <a:gd name="connsiteX0" fmla="*/ 1243573 w 1429517"/>
                      <a:gd name="connsiteY0" fmla="*/ 109730 h 1669661"/>
                      <a:gd name="connsiteX1" fmla="*/ 1202121 w 1429517"/>
                      <a:gd name="connsiteY1" fmla="*/ 549266 h 1669661"/>
                      <a:gd name="connsiteX2" fmla="*/ 1148958 w 1429517"/>
                      <a:gd name="connsiteY2" fmla="*/ 932038 h 1669661"/>
                      <a:gd name="connsiteX3" fmla="*/ 1400658 w 1429517"/>
                      <a:gd name="connsiteY3" fmla="*/ 1179599 h 1669661"/>
                      <a:gd name="connsiteX4" fmla="*/ 1322115 w 1429517"/>
                      <a:gd name="connsiteY4" fmla="*/ 1508788 h 1669661"/>
                      <a:gd name="connsiteX5" fmla="*/ 904410 w 1429517"/>
                      <a:gd name="connsiteY5" fmla="*/ 1633787 h 1669661"/>
                      <a:gd name="connsiteX6" fmla="*/ 787451 w 1429517"/>
                      <a:gd name="connsiteY6" fmla="*/ 1293545 h 1669661"/>
                      <a:gd name="connsiteX7" fmla="*/ 840614 w 1429517"/>
                      <a:gd name="connsiteY7" fmla="*/ 932038 h 1669661"/>
                      <a:gd name="connsiteX8" fmla="*/ 615242 w 1429517"/>
                      <a:gd name="connsiteY8" fmla="*/ 932705 h 1669661"/>
                      <a:gd name="connsiteX9" fmla="*/ 379617 w 1429517"/>
                      <a:gd name="connsiteY9" fmla="*/ 1015003 h 1669661"/>
                      <a:gd name="connsiteX10" fmla="*/ 301076 w 1429517"/>
                      <a:gd name="connsiteY10" fmla="*/ 1261896 h 1669661"/>
                      <a:gd name="connsiteX11" fmla="*/ 458159 w 1429517"/>
                      <a:gd name="connsiteY11" fmla="*/ 1508788 h 1669661"/>
                      <a:gd name="connsiteX12" fmla="*/ 1095796 w 1429517"/>
                      <a:gd name="connsiteY12" fmla="*/ 1304177 h 1669661"/>
                      <a:gd name="connsiteX13" fmla="*/ 925675 w 1429517"/>
                      <a:gd name="connsiteY13" fmla="*/ 698122 h 1669661"/>
                      <a:gd name="connsiteX14" fmla="*/ 458159 w 1429517"/>
                      <a:gd name="connsiteY14" fmla="*/ 768110 h 1669661"/>
                      <a:gd name="connsiteX15" fmla="*/ 65451 w 1429517"/>
                      <a:gd name="connsiteY15" fmla="*/ 685813 h 1669661"/>
                      <a:gd name="connsiteX16" fmla="*/ 65450 w 1429517"/>
                      <a:gd name="connsiteY16" fmla="*/ 438920 h 1669661"/>
                      <a:gd name="connsiteX17" fmla="*/ 301075 w 1429517"/>
                      <a:gd name="connsiteY17" fmla="*/ 356623 h 1669661"/>
                      <a:gd name="connsiteX18" fmla="*/ 536700 w 1429517"/>
                      <a:gd name="connsiteY18" fmla="*/ 438920 h 1669661"/>
                      <a:gd name="connsiteX19" fmla="*/ 850865 w 1429517"/>
                      <a:gd name="connsiteY19" fmla="*/ 521218 h 1669661"/>
                      <a:gd name="connsiteX20" fmla="*/ 1007948 w 1429517"/>
                      <a:gd name="connsiteY20" fmla="*/ 521218 h 1669661"/>
                      <a:gd name="connsiteX21" fmla="*/ 929407 w 1429517"/>
                      <a:gd name="connsiteY21" fmla="*/ 274325 h 1669661"/>
                      <a:gd name="connsiteX22" fmla="*/ 772325 w 1429517"/>
                      <a:gd name="connsiteY22" fmla="*/ 27433 h 1669661"/>
                      <a:gd name="connsiteX23" fmla="*/ 222532 w 1429517"/>
                      <a:gd name="connsiteY23" fmla="*/ 109730 h 1669661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301076 w 1429517"/>
                      <a:gd name="connsiteY10" fmla="*/ 1248179 h 1655944"/>
                      <a:gd name="connsiteX11" fmla="*/ 458159 w 1429517"/>
                      <a:gd name="connsiteY11" fmla="*/ 1495071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672096 h 1655944"/>
                      <a:gd name="connsiteX16" fmla="*/ 65450 w 1429517"/>
                      <a:gd name="connsiteY16" fmla="*/ 425203 h 1655944"/>
                      <a:gd name="connsiteX17" fmla="*/ 301075 w 1429517"/>
                      <a:gd name="connsiteY17" fmla="*/ 342906 h 1655944"/>
                      <a:gd name="connsiteX18" fmla="*/ 536700 w 1429517"/>
                      <a:gd name="connsiteY18" fmla="*/ 425203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929407 w 1429517"/>
                      <a:gd name="connsiteY21" fmla="*/ 260608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301076 w 1429517"/>
                      <a:gd name="connsiteY10" fmla="*/ 1248179 h 1655944"/>
                      <a:gd name="connsiteX11" fmla="*/ 458159 w 1429517"/>
                      <a:gd name="connsiteY11" fmla="*/ 1495071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672096 h 1655944"/>
                      <a:gd name="connsiteX16" fmla="*/ 65450 w 1429517"/>
                      <a:gd name="connsiteY16" fmla="*/ 425203 h 1655944"/>
                      <a:gd name="connsiteX17" fmla="*/ 379617 w 1429517"/>
                      <a:gd name="connsiteY17" fmla="*/ 342906 h 1655944"/>
                      <a:gd name="connsiteX18" fmla="*/ 536700 w 1429517"/>
                      <a:gd name="connsiteY18" fmla="*/ 425203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929407 w 1429517"/>
                      <a:gd name="connsiteY21" fmla="*/ 260608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301076 w 1429517"/>
                      <a:gd name="connsiteY10" fmla="*/ 1248179 h 1655944"/>
                      <a:gd name="connsiteX11" fmla="*/ 458159 w 1429517"/>
                      <a:gd name="connsiteY11" fmla="*/ 1495071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672096 h 1655944"/>
                      <a:gd name="connsiteX16" fmla="*/ 65450 w 1429517"/>
                      <a:gd name="connsiteY16" fmla="*/ 425203 h 1655944"/>
                      <a:gd name="connsiteX17" fmla="*/ 379617 w 1429517"/>
                      <a:gd name="connsiteY17" fmla="*/ 425204 h 1655944"/>
                      <a:gd name="connsiteX18" fmla="*/ 536700 w 1429517"/>
                      <a:gd name="connsiteY18" fmla="*/ 425203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929407 w 1429517"/>
                      <a:gd name="connsiteY21" fmla="*/ 260608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301076 w 1429517"/>
                      <a:gd name="connsiteY10" fmla="*/ 1248179 h 1655944"/>
                      <a:gd name="connsiteX11" fmla="*/ 458159 w 1429517"/>
                      <a:gd name="connsiteY11" fmla="*/ 1495071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672096 h 1655944"/>
                      <a:gd name="connsiteX16" fmla="*/ 65450 w 1429517"/>
                      <a:gd name="connsiteY16" fmla="*/ 425203 h 1655944"/>
                      <a:gd name="connsiteX17" fmla="*/ 379617 w 1429517"/>
                      <a:gd name="connsiteY17" fmla="*/ 425204 h 1655944"/>
                      <a:gd name="connsiteX18" fmla="*/ 615243 w 1429517"/>
                      <a:gd name="connsiteY18" fmla="*/ 425204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929407 w 1429517"/>
                      <a:gd name="connsiteY21" fmla="*/ 260608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222534 w 1429517"/>
                      <a:gd name="connsiteY10" fmla="*/ 1248180 h 1655944"/>
                      <a:gd name="connsiteX11" fmla="*/ 458159 w 1429517"/>
                      <a:gd name="connsiteY11" fmla="*/ 1495071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672096 h 1655944"/>
                      <a:gd name="connsiteX16" fmla="*/ 65450 w 1429517"/>
                      <a:gd name="connsiteY16" fmla="*/ 425203 h 1655944"/>
                      <a:gd name="connsiteX17" fmla="*/ 379617 w 1429517"/>
                      <a:gd name="connsiteY17" fmla="*/ 425204 h 1655944"/>
                      <a:gd name="connsiteX18" fmla="*/ 615243 w 1429517"/>
                      <a:gd name="connsiteY18" fmla="*/ 425204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929407 w 1429517"/>
                      <a:gd name="connsiteY21" fmla="*/ 260608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222534 w 1429517"/>
                      <a:gd name="connsiteY10" fmla="*/ 1248180 h 1655944"/>
                      <a:gd name="connsiteX11" fmla="*/ 458159 w 1429517"/>
                      <a:gd name="connsiteY11" fmla="*/ 1412775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672096 h 1655944"/>
                      <a:gd name="connsiteX16" fmla="*/ 65450 w 1429517"/>
                      <a:gd name="connsiteY16" fmla="*/ 425203 h 1655944"/>
                      <a:gd name="connsiteX17" fmla="*/ 379617 w 1429517"/>
                      <a:gd name="connsiteY17" fmla="*/ 425204 h 1655944"/>
                      <a:gd name="connsiteX18" fmla="*/ 615243 w 1429517"/>
                      <a:gd name="connsiteY18" fmla="*/ 425204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929407 w 1429517"/>
                      <a:gd name="connsiteY21" fmla="*/ 260608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222534 w 1429517"/>
                      <a:gd name="connsiteY10" fmla="*/ 1248180 h 1655944"/>
                      <a:gd name="connsiteX11" fmla="*/ 458159 w 1429517"/>
                      <a:gd name="connsiteY11" fmla="*/ 1412775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836692 h 1655944"/>
                      <a:gd name="connsiteX16" fmla="*/ 65450 w 1429517"/>
                      <a:gd name="connsiteY16" fmla="*/ 425203 h 1655944"/>
                      <a:gd name="connsiteX17" fmla="*/ 379617 w 1429517"/>
                      <a:gd name="connsiteY17" fmla="*/ 425204 h 1655944"/>
                      <a:gd name="connsiteX18" fmla="*/ 615243 w 1429517"/>
                      <a:gd name="connsiteY18" fmla="*/ 425204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929407 w 1429517"/>
                      <a:gd name="connsiteY21" fmla="*/ 260608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222534 w 1429517"/>
                      <a:gd name="connsiteY10" fmla="*/ 1248180 h 1655944"/>
                      <a:gd name="connsiteX11" fmla="*/ 458159 w 1429517"/>
                      <a:gd name="connsiteY11" fmla="*/ 1412775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836692 h 1655944"/>
                      <a:gd name="connsiteX16" fmla="*/ 65451 w 1429517"/>
                      <a:gd name="connsiteY16" fmla="*/ 507501 h 1655944"/>
                      <a:gd name="connsiteX17" fmla="*/ 379617 w 1429517"/>
                      <a:gd name="connsiteY17" fmla="*/ 425204 h 1655944"/>
                      <a:gd name="connsiteX18" fmla="*/ 615243 w 1429517"/>
                      <a:gd name="connsiteY18" fmla="*/ 425204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929407 w 1429517"/>
                      <a:gd name="connsiteY21" fmla="*/ 260608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222534 w 1429517"/>
                      <a:gd name="connsiteY10" fmla="*/ 1248180 h 1655944"/>
                      <a:gd name="connsiteX11" fmla="*/ 458159 w 1429517"/>
                      <a:gd name="connsiteY11" fmla="*/ 1412775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836692 h 1655944"/>
                      <a:gd name="connsiteX16" fmla="*/ 65451 w 1429517"/>
                      <a:gd name="connsiteY16" fmla="*/ 507501 h 1655944"/>
                      <a:gd name="connsiteX17" fmla="*/ 301076 w 1429517"/>
                      <a:gd name="connsiteY17" fmla="*/ 425204 h 1655944"/>
                      <a:gd name="connsiteX18" fmla="*/ 615243 w 1429517"/>
                      <a:gd name="connsiteY18" fmla="*/ 425204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929407 w 1429517"/>
                      <a:gd name="connsiteY21" fmla="*/ 260608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222534 w 1429517"/>
                      <a:gd name="connsiteY10" fmla="*/ 1248180 h 1655944"/>
                      <a:gd name="connsiteX11" fmla="*/ 458159 w 1429517"/>
                      <a:gd name="connsiteY11" fmla="*/ 1412775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836692 h 1655944"/>
                      <a:gd name="connsiteX16" fmla="*/ 65451 w 1429517"/>
                      <a:gd name="connsiteY16" fmla="*/ 507501 h 1655944"/>
                      <a:gd name="connsiteX17" fmla="*/ 301076 w 1429517"/>
                      <a:gd name="connsiteY17" fmla="*/ 425204 h 1655944"/>
                      <a:gd name="connsiteX18" fmla="*/ 615243 w 1429517"/>
                      <a:gd name="connsiteY18" fmla="*/ 425204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929407 w 1429517"/>
                      <a:gd name="connsiteY21" fmla="*/ 260608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222534 w 1429517"/>
                      <a:gd name="connsiteY10" fmla="*/ 1248180 h 1655944"/>
                      <a:gd name="connsiteX11" fmla="*/ 458159 w 1429517"/>
                      <a:gd name="connsiteY11" fmla="*/ 1412775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836692 h 1655944"/>
                      <a:gd name="connsiteX16" fmla="*/ 65451 w 1429517"/>
                      <a:gd name="connsiteY16" fmla="*/ 507501 h 1655944"/>
                      <a:gd name="connsiteX17" fmla="*/ 301076 w 1429517"/>
                      <a:gd name="connsiteY17" fmla="*/ 425204 h 1655944"/>
                      <a:gd name="connsiteX18" fmla="*/ 615243 w 1429517"/>
                      <a:gd name="connsiteY18" fmla="*/ 425204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1007951 w 1429517"/>
                      <a:gd name="connsiteY21" fmla="*/ 260609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43573 w 1429517"/>
                      <a:gd name="connsiteY0" fmla="*/ 96013 h 1655944"/>
                      <a:gd name="connsiteX1" fmla="*/ 1202121 w 1429517"/>
                      <a:gd name="connsiteY1" fmla="*/ 535549 h 1655944"/>
                      <a:gd name="connsiteX2" fmla="*/ 1148958 w 1429517"/>
                      <a:gd name="connsiteY2" fmla="*/ 918321 h 1655944"/>
                      <a:gd name="connsiteX3" fmla="*/ 1400658 w 1429517"/>
                      <a:gd name="connsiteY3" fmla="*/ 1165882 h 1655944"/>
                      <a:gd name="connsiteX4" fmla="*/ 1322115 w 1429517"/>
                      <a:gd name="connsiteY4" fmla="*/ 1495071 h 1655944"/>
                      <a:gd name="connsiteX5" fmla="*/ 904410 w 1429517"/>
                      <a:gd name="connsiteY5" fmla="*/ 1620070 h 1655944"/>
                      <a:gd name="connsiteX6" fmla="*/ 787451 w 1429517"/>
                      <a:gd name="connsiteY6" fmla="*/ 1279828 h 1655944"/>
                      <a:gd name="connsiteX7" fmla="*/ 840614 w 1429517"/>
                      <a:gd name="connsiteY7" fmla="*/ 918321 h 1655944"/>
                      <a:gd name="connsiteX8" fmla="*/ 615242 w 1429517"/>
                      <a:gd name="connsiteY8" fmla="*/ 918988 h 1655944"/>
                      <a:gd name="connsiteX9" fmla="*/ 379617 w 1429517"/>
                      <a:gd name="connsiteY9" fmla="*/ 1001286 h 1655944"/>
                      <a:gd name="connsiteX10" fmla="*/ 379617 w 1429517"/>
                      <a:gd name="connsiteY10" fmla="*/ 1248180 h 1655944"/>
                      <a:gd name="connsiteX11" fmla="*/ 458159 w 1429517"/>
                      <a:gd name="connsiteY11" fmla="*/ 1412775 h 1655944"/>
                      <a:gd name="connsiteX12" fmla="*/ 1095796 w 1429517"/>
                      <a:gd name="connsiteY12" fmla="*/ 1290460 h 1655944"/>
                      <a:gd name="connsiteX13" fmla="*/ 925675 w 1429517"/>
                      <a:gd name="connsiteY13" fmla="*/ 684405 h 1655944"/>
                      <a:gd name="connsiteX14" fmla="*/ 458159 w 1429517"/>
                      <a:gd name="connsiteY14" fmla="*/ 754393 h 1655944"/>
                      <a:gd name="connsiteX15" fmla="*/ 65451 w 1429517"/>
                      <a:gd name="connsiteY15" fmla="*/ 836692 h 1655944"/>
                      <a:gd name="connsiteX16" fmla="*/ 65451 w 1429517"/>
                      <a:gd name="connsiteY16" fmla="*/ 507501 h 1655944"/>
                      <a:gd name="connsiteX17" fmla="*/ 301076 w 1429517"/>
                      <a:gd name="connsiteY17" fmla="*/ 425204 h 1655944"/>
                      <a:gd name="connsiteX18" fmla="*/ 615243 w 1429517"/>
                      <a:gd name="connsiteY18" fmla="*/ 425204 h 1655944"/>
                      <a:gd name="connsiteX19" fmla="*/ 850865 w 1429517"/>
                      <a:gd name="connsiteY19" fmla="*/ 507501 h 1655944"/>
                      <a:gd name="connsiteX20" fmla="*/ 1007948 w 1429517"/>
                      <a:gd name="connsiteY20" fmla="*/ 507501 h 1655944"/>
                      <a:gd name="connsiteX21" fmla="*/ 1007951 w 1429517"/>
                      <a:gd name="connsiteY21" fmla="*/ 260609 h 1655944"/>
                      <a:gd name="connsiteX22" fmla="*/ 772325 w 1429517"/>
                      <a:gd name="connsiteY22" fmla="*/ 13716 h 1655944"/>
                      <a:gd name="connsiteX23" fmla="*/ 379617 w 1429517"/>
                      <a:gd name="connsiteY23" fmla="*/ 178311 h 1655944"/>
                      <a:gd name="connsiteX0" fmla="*/ 1204303 w 1390247"/>
                      <a:gd name="connsiteY0" fmla="*/ 96013 h 1655944"/>
                      <a:gd name="connsiteX1" fmla="*/ 1162851 w 1390247"/>
                      <a:gd name="connsiteY1" fmla="*/ 535549 h 1655944"/>
                      <a:gd name="connsiteX2" fmla="*/ 1109688 w 1390247"/>
                      <a:gd name="connsiteY2" fmla="*/ 918321 h 1655944"/>
                      <a:gd name="connsiteX3" fmla="*/ 1361388 w 1390247"/>
                      <a:gd name="connsiteY3" fmla="*/ 1165882 h 1655944"/>
                      <a:gd name="connsiteX4" fmla="*/ 1282845 w 1390247"/>
                      <a:gd name="connsiteY4" fmla="*/ 1495071 h 1655944"/>
                      <a:gd name="connsiteX5" fmla="*/ 865140 w 1390247"/>
                      <a:gd name="connsiteY5" fmla="*/ 1620070 h 1655944"/>
                      <a:gd name="connsiteX6" fmla="*/ 748181 w 1390247"/>
                      <a:gd name="connsiteY6" fmla="*/ 1279828 h 1655944"/>
                      <a:gd name="connsiteX7" fmla="*/ 801344 w 1390247"/>
                      <a:gd name="connsiteY7" fmla="*/ 918321 h 1655944"/>
                      <a:gd name="connsiteX8" fmla="*/ 575972 w 1390247"/>
                      <a:gd name="connsiteY8" fmla="*/ 918988 h 1655944"/>
                      <a:gd name="connsiteX9" fmla="*/ 340347 w 1390247"/>
                      <a:gd name="connsiteY9" fmla="*/ 1001286 h 1655944"/>
                      <a:gd name="connsiteX10" fmla="*/ 340347 w 1390247"/>
                      <a:gd name="connsiteY10" fmla="*/ 1248180 h 1655944"/>
                      <a:gd name="connsiteX11" fmla="*/ 418889 w 1390247"/>
                      <a:gd name="connsiteY11" fmla="*/ 1412775 h 1655944"/>
                      <a:gd name="connsiteX12" fmla="*/ 1056526 w 1390247"/>
                      <a:gd name="connsiteY12" fmla="*/ 1290460 h 1655944"/>
                      <a:gd name="connsiteX13" fmla="*/ 886405 w 1390247"/>
                      <a:gd name="connsiteY13" fmla="*/ 684405 h 1655944"/>
                      <a:gd name="connsiteX14" fmla="*/ 418889 w 1390247"/>
                      <a:gd name="connsiteY14" fmla="*/ 754393 h 1655944"/>
                      <a:gd name="connsiteX15" fmla="*/ 104722 w 1390247"/>
                      <a:gd name="connsiteY15" fmla="*/ 836692 h 1655944"/>
                      <a:gd name="connsiteX16" fmla="*/ 26181 w 1390247"/>
                      <a:gd name="connsiteY16" fmla="*/ 507501 h 1655944"/>
                      <a:gd name="connsiteX17" fmla="*/ 261806 w 1390247"/>
                      <a:gd name="connsiteY17" fmla="*/ 425204 h 1655944"/>
                      <a:gd name="connsiteX18" fmla="*/ 575973 w 1390247"/>
                      <a:gd name="connsiteY18" fmla="*/ 425204 h 1655944"/>
                      <a:gd name="connsiteX19" fmla="*/ 811595 w 1390247"/>
                      <a:gd name="connsiteY19" fmla="*/ 507501 h 1655944"/>
                      <a:gd name="connsiteX20" fmla="*/ 968678 w 1390247"/>
                      <a:gd name="connsiteY20" fmla="*/ 507501 h 1655944"/>
                      <a:gd name="connsiteX21" fmla="*/ 968681 w 1390247"/>
                      <a:gd name="connsiteY21" fmla="*/ 260609 h 1655944"/>
                      <a:gd name="connsiteX22" fmla="*/ 733055 w 1390247"/>
                      <a:gd name="connsiteY22" fmla="*/ 13716 h 1655944"/>
                      <a:gd name="connsiteX23" fmla="*/ 340347 w 1390247"/>
                      <a:gd name="connsiteY23" fmla="*/ 178311 h 1655944"/>
                      <a:gd name="connsiteX0" fmla="*/ 1204303 w 1390247"/>
                      <a:gd name="connsiteY0" fmla="*/ 96013 h 1655944"/>
                      <a:gd name="connsiteX1" fmla="*/ 1162851 w 1390247"/>
                      <a:gd name="connsiteY1" fmla="*/ 535549 h 1655944"/>
                      <a:gd name="connsiteX2" fmla="*/ 1109688 w 1390247"/>
                      <a:gd name="connsiteY2" fmla="*/ 918321 h 1655944"/>
                      <a:gd name="connsiteX3" fmla="*/ 1361388 w 1390247"/>
                      <a:gd name="connsiteY3" fmla="*/ 1165882 h 1655944"/>
                      <a:gd name="connsiteX4" fmla="*/ 1282845 w 1390247"/>
                      <a:gd name="connsiteY4" fmla="*/ 1495071 h 1655944"/>
                      <a:gd name="connsiteX5" fmla="*/ 865140 w 1390247"/>
                      <a:gd name="connsiteY5" fmla="*/ 1620070 h 1655944"/>
                      <a:gd name="connsiteX6" fmla="*/ 748181 w 1390247"/>
                      <a:gd name="connsiteY6" fmla="*/ 1279828 h 1655944"/>
                      <a:gd name="connsiteX7" fmla="*/ 801344 w 1390247"/>
                      <a:gd name="connsiteY7" fmla="*/ 918321 h 1655944"/>
                      <a:gd name="connsiteX8" fmla="*/ 575972 w 1390247"/>
                      <a:gd name="connsiteY8" fmla="*/ 918988 h 1655944"/>
                      <a:gd name="connsiteX9" fmla="*/ 340347 w 1390247"/>
                      <a:gd name="connsiteY9" fmla="*/ 1001286 h 1655944"/>
                      <a:gd name="connsiteX10" fmla="*/ 340347 w 1390247"/>
                      <a:gd name="connsiteY10" fmla="*/ 1248180 h 1655944"/>
                      <a:gd name="connsiteX11" fmla="*/ 418889 w 1390247"/>
                      <a:gd name="connsiteY11" fmla="*/ 1412775 h 1655944"/>
                      <a:gd name="connsiteX12" fmla="*/ 1056526 w 1390247"/>
                      <a:gd name="connsiteY12" fmla="*/ 1290460 h 1655944"/>
                      <a:gd name="connsiteX13" fmla="*/ 886405 w 1390247"/>
                      <a:gd name="connsiteY13" fmla="*/ 684405 h 1655944"/>
                      <a:gd name="connsiteX14" fmla="*/ 418889 w 1390247"/>
                      <a:gd name="connsiteY14" fmla="*/ 754393 h 1655944"/>
                      <a:gd name="connsiteX15" fmla="*/ 104722 w 1390247"/>
                      <a:gd name="connsiteY15" fmla="*/ 836692 h 1655944"/>
                      <a:gd name="connsiteX16" fmla="*/ 26181 w 1390247"/>
                      <a:gd name="connsiteY16" fmla="*/ 507501 h 1655944"/>
                      <a:gd name="connsiteX17" fmla="*/ 261806 w 1390247"/>
                      <a:gd name="connsiteY17" fmla="*/ 425204 h 1655944"/>
                      <a:gd name="connsiteX18" fmla="*/ 575973 w 1390247"/>
                      <a:gd name="connsiteY18" fmla="*/ 425204 h 1655944"/>
                      <a:gd name="connsiteX19" fmla="*/ 811595 w 1390247"/>
                      <a:gd name="connsiteY19" fmla="*/ 507501 h 1655944"/>
                      <a:gd name="connsiteX20" fmla="*/ 968680 w 1390247"/>
                      <a:gd name="connsiteY20" fmla="*/ 586010 h 1655944"/>
                      <a:gd name="connsiteX21" fmla="*/ 968681 w 1390247"/>
                      <a:gd name="connsiteY21" fmla="*/ 260609 h 1655944"/>
                      <a:gd name="connsiteX22" fmla="*/ 733055 w 1390247"/>
                      <a:gd name="connsiteY22" fmla="*/ 13716 h 1655944"/>
                      <a:gd name="connsiteX23" fmla="*/ 340347 w 1390247"/>
                      <a:gd name="connsiteY23" fmla="*/ 178311 h 1655944"/>
                      <a:gd name="connsiteX0" fmla="*/ 1204303 w 1390247"/>
                      <a:gd name="connsiteY0" fmla="*/ 96013 h 1655944"/>
                      <a:gd name="connsiteX1" fmla="*/ 1162851 w 1390247"/>
                      <a:gd name="connsiteY1" fmla="*/ 535549 h 1655944"/>
                      <a:gd name="connsiteX2" fmla="*/ 1109688 w 1390247"/>
                      <a:gd name="connsiteY2" fmla="*/ 918321 h 1655944"/>
                      <a:gd name="connsiteX3" fmla="*/ 1361388 w 1390247"/>
                      <a:gd name="connsiteY3" fmla="*/ 1165882 h 1655944"/>
                      <a:gd name="connsiteX4" fmla="*/ 1282845 w 1390247"/>
                      <a:gd name="connsiteY4" fmla="*/ 1495071 h 1655944"/>
                      <a:gd name="connsiteX5" fmla="*/ 865140 w 1390247"/>
                      <a:gd name="connsiteY5" fmla="*/ 1620070 h 1655944"/>
                      <a:gd name="connsiteX6" fmla="*/ 748181 w 1390247"/>
                      <a:gd name="connsiteY6" fmla="*/ 1279828 h 1655944"/>
                      <a:gd name="connsiteX7" fmla="*/ 801344 w 1390247"/>
                      <a:gd name="connsiteY7" fmla="*/ 918321 h 1655944"/>
                      <a:gd name="connsiteX8" fmla="*/ 575972 w 1390247"/>
                      <a:gd name="connsiteY8" fmla="*/ 918988 h 1655944"/>
                      <a:gd name="connsiteX9" fmla="*/ 340347 w 1390247"/>
                      <a:gd name="connsiteY9" fmla="*/ 1001286 h 1655944"/>
                      <a:gd name="connsiteX10" fmla="*/ 340347 w 1390247"/>
                      <a:gd name="connsiteY10" fmla="*/ 1248180 h 1655944"/>
                      <a:gd name="connsiteX11" fmla="*/ 418889 w 1390247"/>
                      <a:gd name="connsiteY11" fmla="*/ 1412775 h 1655944"/>
                      <a:gd name="connsiteX12" fmla="*/ 1056526 w 1390247"/>
                      <a:gd name="connsiteY12" fmla="*/ 1290460 h 1655944"/>
                      <a:gd name="connsiteX13" fmla="*/ 886405 w 1390247"/>
                      <a:gd name="connsiteY13" fmla="*/ 684405 h 1655944"/>
                      <a:gd name="connsiteX14" fmla="*/ 418889 w 1390247"/>
                      <a:gd name="connsiteY14" fmla="*/ 754393 h 1655944"/>
                      <a:gd name="connsiteX15" fmla="*/ 104722 w 1390247"/>
                      <a:gd name="connsiteY15" fmla="*/ 836692 h 1655944"/>
                      <a:gd name="connsiteX16" fmla="*/ 26181 w 1390247"/>
                      <a:gd name="connsiteY16" fmla="*/ 507501 h 1655944"/>
                      <a:gd name="connsiteX17" fmla="*/ 261806 w 1390247"/>
                      <a:gd name="connsiteY17" fmla="*/ 425204 h 1655944"/>
                      <a:gd name="connsiteX18" fmla="*/ 575973 w 1390247"/>
                      <a:gd name="connsiteY18" fmla="*/ 425204 h 1655944"/>
                      <a:gd name="connsiteX19" fmla="*/ 811597 w 1390247"/>
                      <a:gd name="connsiteY19" fmla="*/ 586010 h 1655944"/>
                      <a:gd name="connsiteX20" fmla="*/ 968680 w 1390247"/>
                      <a:gd name="connsiteY20" fmla="*/ 586010 h 1655944"/>
                      <a:gd name="connsiteX21" fmla="*/ 968681 w 1390247"/>
                      <a:gd name="connsiteY21" fmla="*/ 260609 h 1655944"/>
                      <a:gd name="connsiteX22" fmla="*/ 733055 w 1390247"/>
                      <a:gd name="connsiteY22" fmla="*/ 13716 h 1655944"/>
                      <a:gd name="connsiteX23" fmla="*/ 340347 w 1390247"/>
                      <a:gd name="connsiteY23" fmla="*/ 178311 h 1655944"/>
                      <a:gd name="connsiteX0" fmla="*/ 1204303 w 1390247"/>
                      <a:gd name="connsiteY0" fmla="*/ 96013 h 1655944"/>
                      <a:gd name="connsiteX1" fmla="*/ 1162851 w 1390247"/>
                      <a:gd name="connsiteY1" fmla="*/ 535549 h 1655944"/>
                      <a:gd name="connsiteX2" fmla="*/ 1109688 w 1390247"/>
                      <a:gd name="connsiteY2" fmla="*/ 918321 h 1655944"/>
                      <a:gd name="connsiteX3" fmla="*/ 1361388 w 1390247"/>
                      <a:gd name="connsiteY3" fmla="*/ 1165882 h 1655944"/>
                      <a:gd name="connsiteX4" fmla="*/ 1282845 w 1390247"/>
                      <a:gd name="connsiteY4" fmla="*/ 1495071 h 1655944"/>
                      <a:gd name="connsiteX5" fmla="*/ 865140 w 1390247"/>
                      <a:gd name="connsiteY5" fmla="*/ 1620070 h 1655944"/>
                      <a:gd name="connsiteX6" fmla="*/ 748181 w 1390247"/>
                      <a:gd name="connsiteY6" fmla="*/ 1279828 h 1655944"/>
                      <a:gd name="connsiteX7" fmla="*/ 801344 w 1390247"/>
                      <a:gd name="connsiteY7" fmla="*/ 918321 h 1655944"/>
                      <a:gd name="connsiteX8" fmla="*/ 575972 w 1390247"/>
                      <a:gd name="connsiteY8" fmla="*/ 918988 h 1655944"/>
                      <a:gd name="connsiteX9" fmla="*/ 340347 w 1390247"/>
                      <a:gd name="connsiteY9" fmla="*/ 1001286 h 1655944"/>
                      <a:gd name="connsiteX10" fmla="*/ 340347 w 1390247"/>
                      <a:gd name="connsiteY10" fmla="*/ 1248180 h 1655944"/>
                      <a:gd name="connsiteX11" fmla="*/ 418889 w 1390247"/>
                      <a:gd name="connsiteY11" fmla="*/ 1412775 h 1655944"/>
                      <a:gd name="connsiteX12" fmla="*/ 1056526 w 1390247"/>
                      <a:gd name="connsiteY12" fmla="*/ 1290460 h 1655944"/>
                      <a:gd name="connsiteX13" fmla="*/ 886405 w 1390247"/>
                      <a:gd name="connsiteY13" fmla="*/ 684405 h 1655944"/>
                      <a:gd name="connsiteX14" fmla="*/ 418889 w 1390247"/>
                      <a:gd name="connsiteY14" fmla="*/ 754393 h 1655944"/>
                      <a:gd name="connsiteX15" fmla="*/ 104722 w 1390247"/>
                      <a:gd name="connsiteY15" fmla="*/ 836692 h 1655944"/>
                      <a:gd name="connsiteX16" fmla="*/ 26181 w 1390247"/>
                      <a:gd name="connsiteY16" fmla="*/ 507501 h 1655944"/>
                      <a:gd name="connsiteX17" fmla="*/ 261806 w 1390247"/>
                      <a:gd name="connsiteY17" fmla="*/ 425204 h 1655944"/>
                      <a:gd name="connsiteX18" fmla="*/ 575973 w 1390247"/>
                      <a:gd name="connsiteY18" fmla="*/ 425204 h 1655944"/>
                      <a:gd name="connsiteX19" fmla="*/ 890138 w 1390247"/>
                      <a:gd name="connsiteY19" fmla="*/ 488342 h 1655944"/>
                      <a:gd name="connsiteX20" fmla="*/ 968680 w 1390247"/>
                      <a:gd name="connsiteY20" fmla="*/ 586010 h 1655944"/>
                      <a:gd name="connsiteX21" fmla="*/ 968681 w 1390247"/>
                      <a:gd name="connsiteY21" fmla="*/ 260609 h 1655944"/>
                      <a:gd name="connsiteX22" fmla="*/ 733055 w 1390247"/>
                      <a:gd name="connsiteY22" fmla="*/ 13716 h 1655944"/>
                      <a:gd name="connsiteX23" fmla="*/ 340347 w 1390247"/>
                      <a:gd name="connsiteY23" fmla="*/ 178311 h 1655944"/>
                      <a:gd name="connsiteX0" fmla="*/ 1204303 w 1390247"/>
                      <a:gd name="connsiteY0" fmla="*/ 96013 h 1655944"/>
                      <a:gd name="connsiteX1" fmla="*/ 1162851 w 1390247"/>
                      <a:gd name="connsiteY1" fmla="*/ 535549 h 1655944"/>
                      <a:gd name="connsiteX2" fmla="*/ 1109688 w 1390247"/>
                      <a:gd name="connsiteY2" fmla="*/ 918321 h 1655944"/>
                      <a:gd name="connsiteX3" fmla="*/ 1361388 w 1390247"/>
                      <a:gd name="connsiteY3" fmla="*/ 1165882 h 1655944"/>
                      <a:gd name="connsiteX4" fmla="*/ 1282845 w 1390247"/>
                      <a:gd name="connsiteY4" fmla="*/ 1495071 h 1655944"/>
                      <a:gd name="connsiteX5" fmla="*/ 865140 w 1390247"/>
                      <a:gd name="connsiteY5" fmla="*/ 1620070 h 1655944"/>
                      <a:gd name="connsiteX6" fmla="*/ 748181 w 1390247"/>
                      <a:gd name="connsiteY6" fmla="*/ 1279828 h 1655944"/>
                      <a:gd name="connsiteX7" fmla="*/ 801344 w 1390247"/>
                      <a:gd name="connsiteY7" fmla="*/ 918321 h 1655944"/>
                      <a:gd name="connsiteX8" fmla="*/ 575972 w 1390247"/>
                      <a:gd name="connsiteY8" fmla="*/ 918988 h 1655944"/>
                      <a:gd name="connsiteX9" fmla="*/ 340347 w 1390247"/>
                      <a:gd name="connsiteY9" fmla="*/ 1001286 h 1655944"/>
                      <a:gd name="connsiteX10" fmla="*/ 340347 w 1390247"/>
                      <a:gd name="connsiteY10" fmla="*/ 1248180 h 1655944"/>
                      <a:gd name="connsiteX11" fmla="*/ 418889 w 1390247"/>
                      <a:gd name="connsiteY11" fmla="*/ 1412775 h 1655944"/>
                      <a:gd name="connsiteX12" fmla="*/ 1056526 w 1390247"/>
                      <a:gd name="connsiteY12" fmla="*/ 1290460 h 1655944"/>
                      <a:gd name="connsiteX13" fmla="*/ 886405 w 1390247"/>
                      <a:gd name="connsiteY13" fmla="*/ 684405 h 1655944"/>
                      <a:gd name="connsiteX14" fmla="*/ 418889 w 1390247"/>
                      <a:gd name="connsiteY14" fmla="*/ 754393 h 1655944"/>
                      <a:gd name="connsiteX15" fmla="*/ 104722 w 1390247"/>
                      <a:gd name="connsiteY15" fmla="*/ 836692 h 1655944"/>
                      <a:gd name="connsiteX16" fmla="*/ 26181 w 1390247"/>
                      <a:gd name="connsiteY16" fmla="*/ 507501 h 1655944"/>
                      <a:gd name="connsiteX17" fmla="*/ 261806 w 1390247"/>
                      <a:gd name="connsiteY17" fmla="*/ 425204 h 1655944"/>
                      <a:gd name="connsiteX18" fmla="*/ 575973 w 1390247"/>
                      <a:gd name="connsiteY18" fmla="*/ 425204 h 1655944"/>
                      <a:gd name="connsiteX19" fmla="*/ 890138 w 1390247"/>
                      <a:gd name="connsiteY19" fmla="*/ 488342 h 1655944"/>
                      <a:gd name="connsiteX20" fmla="*/ 1047222 w 1390247"/>
                      <a:gd name="connsiteY20" fmla="*/ 683679 h 1655944"/>
                      <a:gd name="connsiteX21" fmla="*/ 968681 w 1390247"/>
                      <a:gd name="connsiteY21" fmla="*/ 260609 h 1655944"/>
                      <a:gd name="connsiteX22" fmla="*/ 733055 w 1390247"/>
                      <a:gd name="connsiteY22" fmla="*/ 13716 h 1655944"/>
                      <a:gd name="connsiteX23" fmla="*/ 340347 w 1390247"/>
                      <a:gd name="connsiteY23" fmla="*/ 178311 h 1655944"/>
                      <a:gd name="connsiteX0" fmla="*/ 1204303 w 1390247"/>
                      <a:gd name="connsiteY0" fmla="*/ 96013 h 1655944"/>
                      <a:gd name="connsiteX1" fmla="*/ 1162851 w 1390247"/>
                      <a:gd name="connsiteY1" fmla="*/ 535549 h 1655944"/>
                      <a:gd name="connsiteX2" fmla="*/ 1109688 w 1390247"/>
                      <a:gd name="connsiteY2" fmla="*/ 918321 h 1655944"/>
                      <a:gd name="connsiteX3" fmla="*/ 1361388 w 1390247"/>
                      <a:gd name="connsiteY3" fmla="*/ 1165882 h 1655944"/>
                      <a:gd name="connsiteX4" fmla="*/ 1282845 w 1390247"/>
                      <a:gd name="connsiteY4" fmla="*/ 1495071 h 1655944"/>
                      <a:gd name="connsiteX5" fmla="*/ 865140 w 1390247"/>
                      <a:gd name="connsiteY5" fmla="*/ 1620070 h 1655944"/>
                      <a:gd name="connsiteX6" fmla="*/ 748181 w 1390247"/>
                      <a:gd name="connsiteY6" fmla="*/ 1279828 h 1655944"/>
                      <a:gd name="connsiteX7" fmla="*/ 801344 w 1390247"/>
                      <a:gd name="connsiteY7" fmla="*/ 918321 h 1655944"/>
                      <a:gd name="connsiteX8" fmla="*/ 575972 w 1390247"/>
                      <a:gd name="connsiteY8" fmla="*/ 918988 h 1655944"/>
                      <a:gd name="connsiteX9" fmla="*/ 340347 w 1390247"/>
                      <a:gd name="connsiteY9" fmla="*/ 1001286 h 1655944"/>
                      <a:gd name="connsiteX10" fmla="*/ 340347 w 1390247"/>
                      <a:gd name="connsiteY10" fmla="*/ 1248180 h 1655944"/>
                      <a:gd name="connsiteX11" fmla="*/ 418889 w 1390247"/>
                      <a:gd name="connsiteY11" fmla="*/ 1412775 h 1655944"/>
                      <a:gd name="connsiteX12" fmla="*/ 1056526 w 1390247"/>
                      <a:gd name="connsiteY12" fmla="*/ 1290460 h 1655944"/>
                      <a:gd name="connsiteX13" fmla="*/ 886405 w 1390247"/>
                      <a:gd name="connsiteY13" fmla="*/ 684405 h 1655944"/>
                      <a:gd name="connsiteX14" fmla="*/ 418889 w 1390247"/>
                      <a:gd name="connsiteY14" fmla="*/ 754393 h 1655944"/>
                      <a:gd name="connsiteX15" fmla="*/ 104722 w 1390247"/>
                      <a:gd name="connsiteY15" fmla="*/ 836692 h 1655944"/>
                      <a:gd name="connsiteX16" fmla="*/ 26181 w 1390247"/>
                      <a:gd name="connsiteY16" fmla="*/ 507501 h 1655944"/>
                      <a:gd name="connsiteX17" fmla="*/ 261806 w 1390247"/>
                      <a:gd name="connsiteY17" fmla="*/ 425204 h 1655944"/>
                      <a:gd name="connsiteX18" fmla="*/ 575973 w 1390247"/>
                      <a:gd name="connsiteY18" fmla="*/ 425204 h 1655944"/>
                      <a:gd name="connsiteX19" fmla="*/ 811597 w 1390247"/>
                      <a:gd name="connsiteY19" fmla="*/ 488342 h 1655944"/>
                      <a:gd name="connsiteX20" fmla="*/ 1047222 w 1390247"/>
                      <a:gd name="connsiteY20" fmla="*/ 683679 h 1655944"/>
                      <a:gd name="connsiteX21" fmla="*/ 968681 w 1390247"/>
                      <a:gd name="connsiteY21" fmla="*/ 260609 h 1655944"/>
                      <a:gd name="connsiteX22" fmla="*/ 733055 w 1390247"/>
                      <a:gd name="connsiteY22" fmla="*/ 13716 h 1655944"/>
                      <a:gd name="connsiteX23" fmla="*/ 340347 w 1390247"/>
                      <a:gd name="connsiteY23" fmla="*/ 178311 h 1655944"/>
                      <a:gd name="connsiteX0" fmla="*/ 1204303 w 1390247"/>
                      <a:gd name="connsiteY0" fmla="*/ 96013 h 1655944"/>
                      <a:gd name="connsiteX1" fmla="*/ 1204305 w 1390247"/>
                      <a:gd name="connsiteY1" fmla="*/ 586010 h 1655944"/>
                      <a:gd name="connsiteX2" fmla="*/ 1109688 w 1390247"/>
                      <a:gd name="connsiteY2" fmla="*/ 918321 h 1655944"/>
                      <a:gd name="connsiteX3" fmla="*/ 1361388 w 1390247"/>
                      <a:gd name="connsiteY3" fmla="*/ 1165882 h 1655944"/>
                      <a:gd name="connsiteX4" fmla="*/ 1282845 w 1390247"/>
                      <a:gd name="connsiteY4" fmla="*/ 1495071 h 1655944"/>
                      <a:gd name="connsiteX5" fmla="*/ 865140 w 1390247"/>
                      <a:gd name="connsiteY5" fmla="*/ 1620070 h 1655944"/>
                      <a:gd name="connsiteX6" fmla="*/ 748181 w 1390247"/>
                      <a:gd name="connsiteY6" fmla="*/ 1279828 h 1655944"/>
                      <a:gd name="connsiteX7" fmla="*/ 801344 w 1390247"/>
                      <a:gd name="connsiteY7" fmla="*/ 918321 h 1655944"/>
                      <a:gd name="connsiteX8" fmla="*/ 575972 w 1390247"/>
                      <a:gd name="connsiteY8" fmla="*/ 918988 h 1655944"/>
                      <a:gd name="connsiteX9" fmla="*/ 340347 w 1390247"/>
                      <a:gd name="connsiteY9" fmla="*/ 1001286 h 1655944"/>
                      <a:gd name="connsiteX10" fmla="*/ 340347 w 1390247"/>
                      <a:gd name="connsiteY10" fmla="*/ 1248180 h 1655944"/>
                      <a:gd name="connsiteX11" fmla="*/ 418889 w 1390247"/>
                      <a:gd name="connsiteY11" fmla="*/ 1412775 h 1655944"/>
                      <a:gd name="connsiteX12" fmla="*/ 1056526 w 1390247"/>
                      <a:gd name="connsiteY12" fmla="*/ 1290460 h 1655944"/>
                      <a:gd name="connsiteX13" fmla="*/ 886405 w 1390247"/>
                      <a:gd name="connsiteY13" fmla="*/ 684405 h 1655944"/>
                      <a:gd name="connsiteX14" fmla="*/ 418889 w 1390247"/>
                      <a:gd name="connsiteY14" fmla="*/ 754393 h 1655944"/>
                      <a:gd name="connsiteX15" fmla="*/ 104722 w 1390247"/>
                      <a:gd name="connsiteY15" fmla="*/ 836692 h 1655944"/>
                      <a:gd name="connsiteX16" fmla="*/ 26181 w 1390247"/>
                      <a:gd name="connsiteY16" fmla="*/ 507501 h 1655944"/>
                      <a:gd name="connsiteX17" fmla="*/ 261806 w 1390247"/>
                      <a:gd name="connsiteY17" fmla="*/ 425204 h 1655944"/>
                      <a:gd name="connsiteX18" fmla="*/ 575973 w 1390247"/>
                      <a:gd name="connsiteY18" fmla="*/ 425204 h 1655944"/>
                      <a:gd name="connsiteX19" fmla="*/ 811597 w 1390247"/>
                      <a:gd name="connsiteY19" fmla="*/ 488342 h 1655944"/>
                      <a:gd name="connsiteX20" fmla="*/ 1047222 w 1390247"/>
                      <a:gd name="connsiteY20" fmla="*/ 683679 h 1655944"/>
                      <a:gd name="connsiteX21" fmla="*/ 968681 w 1390247"/>
                      <a:gd name="connsiteY21" fmla="*/ 260609 h 1655944"/>
                      <a:gd name="connsiteX22" fmla="*/ 733055 w 1390247"/>
                      <a:gd name="connsiteY22" fmla="*/ 13716 h 1655944"/>
                      <a:gd name="connsiteX23" fmla="*/ 340347 w 1390247"/>
                      <a:gd name="connsiteY23" fmla="*/ 178311 h 1655944"/>
                      <a:gd name="connsiteX0" fmla="*/ 1151942 w 1337886"/>
                      <a:gd name="connsiteY0" fmla="*/ 96013 h 1655944"/>
                      <a:gd name="connsiteX1" fmla="*/ 1151944 w 1337886"/>
                      <a:gd name="connsiteY1" fmla="*/ 586010 h 1655944"/>
                      <a:gd name="connsiteX2" fmla="*/ 1057327 w 1337886"/>
                      <a:gd name="connsiteY2" fmla="*/ 918321 h 1655944"/>
                      <a:gd name="connsiteX3" fmla="*/ 1309027 w 1337886"/>
                      <a:gd name="connsiteY3" fmla="*/ 1165882 h 1655944"/>
                      <a:gd name="connsiteX4" fmla="*/ 1230484 w 1337886"/>
                      <a:gd name="connsiteY4" fmla="*/ 1495071 h 1655944"/>
                      <a:gd name="connsiteX5" fmla="*/ 812779 w 1337886"/>
                      <a:gd name="connsiteY5" fmla="*/ 1620070 h 1655944"/>
                      <a:gd name="connsiteX6" fmla="*/ 695820 w 1337886"/>
                      <a:gd name="connsiteY6" fmla="*/ 1279828 h 1655944"/>
                      <a:gd name="connsiteX7" fmla="*/ 748983 w 1337886"/>
                      <a:gd name="connsiteY7" fmla="*/ 918321 h 1655944"/>
                      <a:gd name="connsiteX8" fmla="*/ 523611 w 1337886"/>
                      <a:gd name="connsiteY8" fmla="*/ 918988 h 1655944"/>
                      <a:gd name="connsiteX9" fmla="*/ 287986 w 1337886"/>
                      <a:gd name="connsiteY9" fmla="*/ 1001286 h 1655944"/>
                      <a:gd name="connsiteX10" fmla="*/ 287986 w 1337886"/>
                      <a:gd name="connsiteY10" fmla="*/ 1248180 h 1655944"/>
                      <a:gd name="connsiteX11" fmla="*/ 366528 w 1337886"/>
                      <a:gd name="connsiteY11" fmla="*/ 1412775 h 1655944"/>
                      <a:gd name="connsiteX12" fmla="*/ 1004165 w 1337886"/>
                      <a:gd name="connsiteY12" fmla="*/ 1290460 h 1655944"/>
                      <a:gd name="connsiteX13" fmla="*/ 834044 w 1337886"/>
                      <a:gd name="connsiteY13" fmla="*/ 684405 h 1655944"/>
                      <a:gd name="connsiteX14" fmla="*/ 366528 w 1337886"/>
                      <a:gd name="connsiteY14" fmla="*/ 754393 h 1655944"/>
                      <a:gd name="connsiteX15" fmla="*/ 52361 w 1337886"/>
                      <a:gd name="connsiteY15" fmla="*/ 836692 h 1655944"/>
                      <a:gd name="connsiteX16" fmla="*/ 52361 w 1337886"/>
                      <a:gd name="connsiteY16" fmla="*/ 586010 h 1655944"/>
                      <a:gd name="connsiteX17" fmla="*/ 209445 w 1337886"/>
                      <a:gd name="connsiteY17" fmla="*/ 425204 h 1655944"/>
                      <a:gd name="connsiteX18" fmla="*/ 523612 w 1337886"/>
                      <a:gd name="connsiteY18" fmla="*/ 425204 h 1655944"/>
                      <a:gd name="connsiteX19" fmla="*/ 759236 w 1337886"/>
                      <a:gd name="connsiteY19" fmla="*/ 488342 h 1655944"/>
                      <a:gd name="connsiteX20" fmla="*/ 994861 w 1337886"/>
                      <a:gd name="connsiteY20" fmla="*/ 683679 h 1655944"/>
                      <a:gd name="connsiteX21" fmla="*/ 916320 w 1337886"/>
                      <a:gd name="connsiteY21" fmla="*/ 260609 h 1655944"/>
                      <a:gd name="connsiteX22" fmla="*/ 680694 w 1337886"/>
                      <a:gd name="connsiteY22" fmla="*/ 13716 h 1655944"/>
                      <a:gd name="connsiteX23" fmla="*/ 287986 w 1337886"/>
                      <a:gd name="connsiteY23" fmla="*/ 178311 h 1655944"/>
                      <a:gd name="connsiteX0" fmla="*/ 1230486 w 1337886"/>
                      <a:gd name="connsiteY0" fmla="*/ 0 h 1753612"/>
                      <a:gd name="connsiteX1" fmla="*/ 1151944 w 1337886"/>
                      <a:gd name="connsiteY1" fmla="*/ 683678 h 1753612"/>
                      <a:gd name="connsiteX2" fmla="*/ 1057327 w 1337886"/>
                      <a:gd name="connsiteY2" fmla="*/ 1015989 h 1753612"/>
                      <a:gd name="connsiteX3" fmla="*/ 1309027 w 1337886"/>
                      <a:gd name="connsiteY3" fmla="*/ 1263550 h 1753612"/>
                      <a:gd name="connsiteX4" fmla="*/ 1230484 w 1337886"/>
                      <a:gd name="connsiteY4" fmla="*/ 1592739 h 1753612"/>
                      <a:gd name="connsiteX5" fmla="*/ 812779 w 1337886"/>
                      <a:gd name="connsiteY5" fmla="*/ 1717738 h 1753612"/>
                      <a:gd name="connsiteX6" fmla="*/ 695820 w 1337886"/>
                      <a:gd name="connsiteY6" fmla="*/ 1377496 h 1753612"/>
                      <a:gd name="connsiteX7" fmla="*/ 748983 w 1337886"/>
                      <a:gd name="connsiteY7" fmla="*/ 1015989 h 1753612"/>
                      <a:gd name="connsiteX8" fmla="*/ 523611 w 1337886"/>
                      <a:gd name="connsiteY8" fmla="*/ 1016656 h 1753612"/>
                      <a:gd name="connsiteX9" fmla="*/ 287986 w 1337886"/>
                      <a:gd name="connsiteY9" fmla="*/ 1098954 h 1753612"/>
                      <a:gd name="connsiteX10" fmla="*/ 287986 w 1337886"/>
                      <a:gd name="connsiteY10" fmla="*/ 1345848 h 1753612"/>
                      <a:gd name="connsiteX11" fmla="*/ 366528 w 1337886"/>
                      <a:gd name="connsiteY11" fmla="*/ 1510443 h 1753612"/>
                      <a:gd name="connsiteX12" fmla="*/ 1004165 w 1337886"/>
                      <a:gd name="connsiteY12" fmla="*/ 1388128 h 1753612"/>
                      <a:gd name="connsiteX13" fmla="*/ 834044 w 1337886"/>
                      <a:gd name="connsiteY13" fmla="*/ 782073 h 1753612"/>
                      <a:gd name="connsiteX14" fmla="*/ 366528 w 1337886"/>
                      <a:gd name="connsiteY14" fmla="*/ 852061 h 1753612"/>
                      <a:gd name="connsiteX15" fmla="*/ 52361 w 1337886"/>
                      <a:gd name="connsiteY15" fmla="*/ 934360 h 1753612"/>
                      <a:gd name="connsiteX16" fmla="*/ 52361 w 1337886"/>
                      <a:gd name="connsiteY16" fmla="*/ 683678 h 1753612"/>
                      <a:gd name="connsiteX17" fmla="*/ 209445 w 1337886"/>
                      <a:gd name="connsiteY17" fmla="*/ 522872 h 1753612"/>
                      <a:gd name="connsiteX18" fmla="*/ 523612 w 1337886"/>
                      <a:gd name="connsiteY18" fmla="*/ 522872 h 1753612"/>
                      <a:gd name="connsiteX19" fmla="*/ 759236 w 1337886"/>
                      <a:gd name="connsiteY19" fmla="*/ 586010 h 1753612"/>
                      <a:gd name="connsiteX20" fmla="*/ 994861 w 1337886"/>
                      <a:gd name="connsiteY20" fmla="*/ 781347 h 1753612"/>
                      <a:gd name="connsiteX21" fmla="*/ 916320 w 1337886"/>
                      <a:gd name="connsiteY21" fmla="*/ 358277 h 1753612"/>
                      <a:gd name="connsiteX22" fmla="*/ 680694 w 1337886"/>
                      <a:gd name="connsiteY22" fmla="*/ 111384 h 1753612"/>
                      <a:gd name="connsiteX23" fmla="*/ 287986 w 1337886"/>
                      <a:gd name="connsiteY23" fmla="*/ 275979 h 1753612"/>
                      <a:gd name="connsiteX0" fmla="*/ 1230486 w 1337886"/>
                      <a:gd name="connsiteY0" fmla="*/ 0 h 1753612"/>
                      <a:gd name="connsiteX1" fmla="*/ 1230486 w 1337886"/>
                      <a:gd name="connsiteY1" fmla="*/ 683679 h 1753612"/>
                      <a:gd name="connsiteX2" fmla="*/ 1057327 w 1337886"/>
                      <a:gd name="connsiteY2" fmla="*/ 1015989 h 1753612"/>
                      <a:gd name="connsiteX3" fmla="*/ 1309027 w 1337886"/>
                      <a:gd name="connsiteY3" fmla="*/ 1263550 h 1753612"/>
                      <a:gd name="connsiteX4" fmla="*/ 1230484 w 1337886"/>
                      <a:gd name="connsiteY4" fmla="*/ 1592739 h 1753612"/>
                      <a:gd name="connsiteX5" fmla="*/ 812779 w 1337886"/>
                      <a:gd name="connsiteY5" fmla="*/ 1717738 h 1753612"/>
                      <a:gd name="connsiteX6" fmla="*/ 695820 w 1337886"/>
                      <a:gd name="connsiteY6" fmla="*/ 1377496 h 1753612"/>
                      <a:gd name="connsiteX7" fmla="*/ 748983 w 1337886"/>
                      <a:gd name="connsiteY7" fmla="*/ 1015989 h 1753612"/>
                      <a:gd name="connsiteX8" fmla="*/ 523611 w 1337886"/>
                      <a:gd name="connsiteY8" fmla="*/ 1016656 h 1753612"/>
                      <a:gd name="connsiteX9" fmla="*/ 287986 w 1337886"/>
                      <a:gd name="connsiteY9" fmla="*/ 1098954 h 1753612"/>
                      <a:gd name="connsiteX10" fmla="*/ 287986 w 1337886"/>
                      <a:gd name="connsiteY10" fmla="*/ 1345848 h 1753612"/>
                      <a:gd name="connsiteX11" fmla="*/ 366528 w 1337886"/>
                      <a:gd name="connsiteY11" fmla="*/ 1510443 h 1753612"/>
                      <a:gd name="connsiteX12" fmla="*/ 1004165 w 1337886"/>
                      <a:gd name="connsiteY12" fmla="*/ 1388128 h 1753612"/>
                      <a:gd name="connsiteX13" fmla="*/ 834044 w 1337886"/>
                      <a:gd name="connsiteY13" fmla="*/ 782073 h 1753612"/>
                      <a:gd name="connsiteX14" fmla="*/ 366528 w 1337886"/>
                      <a:gd name="connsiteY14" fmla="*/ 852061 h 1753612"/>
                      <a:gd name="connsiteX15" fmla="*/ 52361 w 1337886"/>
                      <a:gd name="connsiteY15" fmla="*/ 934360 h 1753612"/>
                      <a:gd name="connsiteX16" fmla="*/ 52361 w 1337886"/>
                      <a:gd name="connsiteY16" fmla="*/ 683678 h 1753612"/>
                      <a:gd name="connsiteX17" fmla="*/ 209445 w 1337886"/>
                      <a:gd name="connsiteY17" fmla="*/ 522872 h 1753612"/>
                      <a:gd name="connsiteX18" fmla="*/ 523612 w 1337886"/>
                      <a:gd name="connsiteY18" fmla="*/ 522872 h 1753612"/>
                      <a:gd name="connsiteX19" fmla="*/ 759236 w 1337886"/>
                      <a:gd name="connsiteY19" fmla="*/ 586010 h 1753612"/>
                      <a:gd name="connsiteX20" fmla="*/ 994861 w 1337886"/>
                      <a:gd name="connsiteY20" fmla="*/ 781347 h 1753612"/>
                      <a:gd name="connsiteX21" fmla="*/ 916320 w 1337886"/>
                      <a:gd name="connsiteY21" fmla="*/ 358277 h 1753612"/>
                      <a:gd name="connsiteX22" fmla="*/ 680694 w 1337886"/>
                      <a:gd name="connsiteY22" fmla="*/ 111384 h 1753612"/>
                      <a:gd name="connsiteX23" fmla="*/ 287986 w 1337886"/>
                      <a:gd name="connsiteY23" fmla="*/ 275979 h 1753612"/>
                      <a:gd name="connsiteX0" fmla="*/ 1230486 w 1337886"/>
                      <a:gd name="connsiteY0" fmla="*/ 195337 h 1655944"/>
                      <a:gd name="connsiteX1" fmla="*/ 1230486 w 1337886"/>
                      <a:gd name="connsiteY1" fmla="*/ 586011 h 1655944"/>
                      <a:gd name="connsiteX2" fmla="*/ 1057327 w 1337886"/>
                      <a:gd name="connsiteY2" fmla="*/ 918321 h 1655944"/>
                      <a:gd name="connsiteX3" fmla="*/ 1309027 w 1337886"/>
                      <a:gd name="connsiteY3" fmla="*/ 1165882 h 1655944"/>
                      <a:gd name="connsiteX4" fmla="*/ 1230484 w 1337886"/>
                      <a:gd name="connsiteY4" fmla="*/ 1495071 h 1655944"/>
                      <a:gd name="connsiteX5" fmla="*/ 812779 w 1337886"/>
                      <a:gd name="connsiteY5" fmla="*/ 1620070 h 1655944"/>
                      <a:gd name="connsiteX6" fmla="*/ 695820 w 1337886"/>
                      <a:gd name="connsiteY6" fmla="*/ 1279828 h 1655944"/>
                      <a:gd name="connsiteX7" fmla="*/ 748983 w 1337886"/>
                      <a:gd name="connsiteY7" fmla="*/ 918321 h 1655944"/>
                      <a:gd name="connsiteX8" fmla="*/ 523611 w 1337886"/>
                      <a:gd name="connsiteY8" fmla="*/ 918988 h 1655944"/>
                      <a:gd name="connsiteX9" fmla="*/ 287986 w 1337886"/>
                      <a:gd name="connsiteY9" fmla="*/ 1001286 h 1655944"/>
                      <a:gd name="connsiteX10" fmla="*/ 287986 w 1337886"/>
                      <a:gd name="connsiteY10" fmla="*/ 1248180 h 1655944"/>
                      <a:gd name="connsiteX11" fmla="*/ 366528 w 1337886"/>
                      <a:gd name="connsiteY11" fmla="*/ 1412775 h 1655944"/>
                      <a:gd name="connsiteX12" fmla="*/ 1004165 w 1337886"/>
                      <a:gd name="connsiteY12" fmla="*/ 1290460 h 1655944"/>
                      <a:gd name="connsiteX13" fmla="*/ 834044 w 1337886"/>
                      <a:gd name="connsiteY13" fmla="*/ 684405 h 1655944"/>
                      <a:gd name="connsiteX14" fmla="*/ 366528 w 1337886"/>
                      <a:gd name="connsiteY14" fmla="*/ 754393 h 1655944"/>
                      <a:gd name="connsiteX15" fmla="*/ 52361 w 1337886"/>
                      <a:gd name="connsiteY15" fmla="*/ 836692 h 1655944"/>
                      <a:gd name="connsiteX16" fmla="*/ 52361 w 1337886"/>
                      <a:gd name="connsiteY16" fmla="*/ 586010 h 1655944"/>
                      <a:gd name="connsiteX17" fmla="*/ 209445 w 1337886"/>
                      <a:gd name="connsiteY17" fmla="*/ 425204 h 1655944"/>
                      <a:gd name="connsiteX18" fmla="*/ 523612 w 1337886"/>
                      <a:gd name="connsiteY18" fmla="*/ 425204 h 1655944"/>
                      <a:gd name="connsiteX19" fmla="*/ 759236 w 1337886"/>
                      <a:gd name="connsiteY19" fmla="*/ 488342 h 1655944"/>
                      <a:gd name="connsiteX20" fmla="*/ 994861 w 1337886"/>
                      <a:gd name="connsiteY20" fmla="*/ 683679 h 1655944"/>
                      <a:gd name="connsiteX21" fmla="*/ 916320 w 1337886"/>
                      <a:gd name="connsiteY21" fmla="*/ 260609 h 1655944"/>
                      <a:gd name="connsiteX22" fmla="*/ 680694 w 1337886"/>
                      <a:gd name="connsiteY22" fmla="*/ 13716 h 1655944"/>
                      <a:gd name="connsiteX23" fmla="*/ 287986 w 1337886"/>
                      <a:gd name="connsiteY23" fmla="*/ 178311 h 1655944"/>
                      <a:gd name="connsiteX0" fmla="*/ 1230486 w 1341817"/>
                      <a:gd name="connsiteY0" fmla="*/ 195337 h 1655944"/>
                      <a:gd name="connsiteX1" fmla="*/ 1230486 w 1341817"/>
                      <a:gd name="connsiteY1" fmla="*/ 586011 h 1655944"/>
                      <a:gd name="connsiteX2" fmla="*/ 1057327 w 1341817"/>
                      <a:gd name="connsiteY2" fmla="*/ 918321 h 1655944"/>
                      <a:gd name="connsiteX3" fmla="*/ 1309027 w 1341817"/>
                      <a:gd name="connsiteY3" fmla="*/ 1165882 h 1655944"/>
                      <a:gd name="connsiteX4" fmla="*/ 1230484 w 1341817"/>
                      <a:gd name="connsiteY4" fmla="*/ 1495071 h 1655944"/>
                      <a:gd name="connsiteX5" fmla="*/ 812779 w 1341817"/>
                      <a:gd name="connsiteY5" fmla="*/ 1620070 h 1655944"/>
                      <a:gd name="connsiteX6" fmla="*/ 695820 w 1341817"/>
                      <a:gd name="connsiteY6" fmla="*/ 1279828 h 1655944"/>
                      <a:gd name="connsiteX7" fmla="*/ 748983 w 1341817"/>
                      <a:gd name="connsiteY7" fmla="*/ 918321 h 1655944"/>
                      <a:gd name="connsiteX8" fmla="*/ 523611 w 1341817"/>
                      <a:gd name="connsiteY8" fmla="*/ 918988 h 1655944"/>
                      <a:gd name="connsiteX9" fmla="*/ 287986 w 1341817"/>
                      <a:gd name="connsiteY9" fmla="*/ 1001286 h 1655944"/>
                      <a:gd name="connsiteX10" fmla="*/ 287986 w 1341817"/>
                      <a:gd name="connsiteY10" fmla="*/ 1248180 h 1655944"/>
                      <a:gd name="connsiteX11" fmla="*/ 366528 w 1341817"/>
                      <a:gd name="connsiteY11" fmla="*/ 1412775 h 1655944"/>
                      <a:gd name="connsiteX12" fmla="*/ 1004165 w 1341817"/>
                      <a:gd name="connsiteY12" fmla="*/ 1290460 h 1655944"/>
                      <a:gd name="connsiteX13" fmla="*/ 834044 w 1341817"/>
                      <a:gd name="connsiteY13" fmla="*/ 684405 h 1655944"/>
                      <a:gd name="connsiteX14" fmla="*/ 366528 w 1341817"/>
                      <a:gd name="connsiteY14" fmla="*/ 754393 h 1655944"/>
                      <a:gd name="connsiteX15" fmla="*/ 52361 w 1341817"/>
                      <a:gd name="connsiteY15" fmla="*/ 836692 h 1655944"/>
                      <a:gd name="connsiteX16" fmla="*/ 52361 w 1341817"/>
                      <a:gd name="connsiteY16" fmla="*/ 586010 h 1655944"/>
                      <a:gd name="connsiteX17" fmla="*/ 209445 w 1341817"/>
                      <a:gd name="connsiteY17" fmla="*/ 425204 h 1655944"/>
                      <a:gd name="connsiteX18" fmla="*/ 523612 w 1341817"/>
                      <a:gd name="connsiteY18" fmla="*/ 425204 h 1655944"/>
                      <a:gd name="connsiteX19" fmla="*/ 759236 w 1341817"/>
                      <a:gd name="connsiteY19" fmla="*/ 488342 h 1655944"/>
                      <a:gd name="connsiteX20" fmla="*/ 994861 w 1341817"/>
                      <a:gd name="connsiteY20" fmla="*/ 683679 h 1655944"/>
                      <a:gd name="connsiteX21" fmla="*/ 916320 w 1341817"/>
                      <a:gd name="connsiteY21" fmla="*/ 260609 h 1655944"/>
                      <a:gd name="connsiteX22" fmla="*/ 680694 w 1341817"/>
                      <a:gd name="connsiteY22" fmla="*/ 13716 h 1655944"/>
                      <a:gd name="connsiteX23" fmla="*/ 287986 w 1341817"/>
                      <a:gd name="connsiteY23" fmla="*/ 178311 h 1655944"/>
                      <a:gd name="connsiteX0" fmla="*/ 1073402 w 1337886"/>
                      <a:gd name="connsiteY0" fmla="*/ 195337 h 1655944"/>
                      <a:gd name="connsiteX1" fmla="*/ 1230486 w 1337886"/>
                      <a:gd name="connsiteY1" fmla="*/ 586011 h 1655944"/>
                      <a:gd name="connsiteX2" fmla="*/ 1057327 w 1337886"/>
                      <a:gd name="connsiteY2" fmla="*/ 918321 h 1655944"/>
                      <a:gd name="connsiteX3" fmla="*/ 1309027 w 1337886"/>
                      <a:gd name="connsiteY3" fmla="*/ 1165882 h 1655944"/>
                      <a:gd name="connsiteX4" fmla="*/ 1230484 w 1337886"/>
                      <a:gd name="connsiteY4" fmla="*/ 1495071 h 1655944"/>
                      <a:gd name="connsiteX5" fmla="*/ 812779 w 1337886"/>
                      <a:gd name="connsiteY5" fmla="*/ 1620070 h 1655944"/>
                      <a:gd name="connsiteX6" fmla="*/ 695820 w 1337886"/>
                      <a:gd name="connsiteY6" fmla="*/ 1279828 h 1655944"/>
                      <a:gd name="connsiteX7" fmla="*/ 748983 w 1337886"/>
                      <a:gd name="connsiteY7" fmla="*/ 918321 h 1655944"/>
                      <a:gd name="connsiteX8" fmla="*/ 523611 w 1337886"/>
                      <a:gd name="connsiteY8" fmla="*/ 918988 h 1655944"/>
                      <a:gd name="connsiteX9" fmla="*/ 287986 w 1337886"/>
                      <a:gd name="connsiteY9" fmla="*/ 1001286 h 1655944"/>
                      <a:gd name="connsiteX10" fmla="*/ 287986 w 1337886"/>
                      <a:gd name="connsiteY10" fmla="*/ 1248180 h 1655944"/>
                      <a:gd name="connsiteX11" fmla="*/ 366528 w 1337886"/>
                      <a:gd name="connsiteY11" fmla="*/ 1412775 h 1655944"/>
                      <a:gd name="connsiteX12" fmla="*/ 1004165 w 1337886"/>
                      <a:gd name="connsiteY12" fmla="*/ 1290460 h 1655944"/>
                      <a:gd name="connsiteX13" fmla="*/ 834044 w 1337886"/>
                      <a:gd name="connsiteY13" fmla="*/ 684405 h 1655944"/>
                      <a:gd name="connsiteX14" fmla="*/ 366528 w 1337886"/>
                      <a:gd name="connsiteY14" fmla="*/ 754393 h 1655944"/>
                      <a:gd name="connsiteX15" fmla="*/ 52361 w 1337886"/>
                      <a:gd name="connsiteY15" fmla="*/ 836692 h 1655944"/>
                      <a:gd name="connsiteX16" fmla="*/ 52361 w 1337886"/>
                      <a:gd name="connsiteY16" fmla="*/ 586010 h 1655944"/>
                      <a:gd name="connsiteX17" fmla="*/ 209445 w 1337886"/>
                      <a:gd name="connsiteY17" fmla="*/ 425204 h 1655944"/>
                      <a:gd name="connsiteX18" fmla="*/ 523612 w 1337886"/>
                      <a:gd name="connsiteY18" fmla="*/ 425204 h 1655944"/>
                      <a:gd name="connsiteX19" fmla="*/ 759236 w 1337886"/>
                      <a:gd name="connsiteY19" fmla="*/ 488342 h 1655944"/>
                      <a:gd name="connsiteX20" fmla="*/ 994861 w 1337886"/>
                      <a:gd name="connsiteY20" fmla="*/ 683679 h 1655944"/>
                      <a:gd name="connsiteX21" fmla="*/ 916320 w 1337886"/>
                      <a:gd name="connsiteY21" fmla="*/ 260609 h 1655944"/>
                      <a:gd name="connsiteX22" fmla="*/ 680694 w 1337886"/>
                      <a:gd name="connsiteY22" fmla="*/ 13716 h 1655944"/>
                      <a:gd name="connsiteX23" fmla="*/ 287986 w 1337886"/>
                      <a:gd name="connsiteY23" fmla="*/ 178311 h 1655944"/>
                      <a:gd name="connsiteX0" fmla="*/ 1073402 w 1337886"/>
                      <a:gd name="connsiteY0" fmla="*/ 195337 h 1655944"/>
                      <a:gd name="connsiteX1" fmla="*/ 1230486 w 1337886"/>
                      <a:gd name="connsiteY1" fmla="*/ 586011 h 1655944"/>
                      <a:gd name="connsiteX2" fmla="*/ 1057327 w 1337886"/>
                      <a:gd name="connsiteY2" fmla="*/ 918321 h 1655944"/>
                      <a:gd name="connsiteX3" fmla="*/ 1309027 w 1337886"/>
                      <a:gd name="connsiteY3" fmla="*/ 1165882 h 1655944"/>
                      <a:gd name="connsiteX4" fmla="*/ 1230484 w 1337886"/>
                      <a:gd name="connsiteY4" fmla="*/ 1495071 h 1655944"/>
                      <a:gd name="connsiteX5" fmla="*/ 812779 w 1337886"/>
                      <a:gd name="connsiteY5" fmla="*/ 1620070 h 1655944"/>
                      <a:gd name="connsiteX6" fmla="*/ 695820 w 1337886"/>
                      <a:gd name="connsiteY6" fmla="*/ 1279828 h 1655944"/>
                      <a:gd name="connsiteX7" fmla="*/ 748983 w 1337886"/>
                      <a:gd name="connsiteY7" fmla="*/ 918321 h 1655944"/>
                      <a:gd name="connsiteX8" fmla="*/ 523611 w 1337886"/>
                      <a:gd name="connsiteY8" fmla="*/ 918988 h 1655944"/>
                      <a:gd name="connsiteX9" fmla="*/ 287986 w 1337886"/>
                      <a:gd name="connsiteY9" fmla="*/ 1001286 h 1655944"/>
                      <a:gd name="connsiteX10" fmla="*/ 209444 w 1337886"/>
                      <a:gd name="connsiteY10" fmla="*/ 1269689 h 1655944"/>
                      <a:gd name="connsiteX11" fmla="*/ 366528 w 1337886"/>
                      <a:gd name="connsiteY11" fmla="*/ 1412775 h 1655944"/>
                      <a:gd name="connsiteX12" fmla="*/ 1004165 w 1337886"/>
                      <a:gd name="connsiteY12" fmla="*/ 1290460 h 1655944"/>
                      <a:gd name="connsiteX13" fmla="*/ 834044 w 1337886"/>
                      <a:gd name="connsiteY13" fmla="*/ 684405 h 1655944"/>
                      <a:gd name="connsiteX14" fmla="*/ 366528 w 1337886"/>
                      <a:gd name="connsiteY14" fmla="*/ 754393 h 1655944"/>
                      <a:gd name="connsiteX15" fmla="*/ 52361 w 1337886"/>
                      <a:gd name="connsiteY15" fmla="*/ 836692 h 1655944"/>
                      <a:gd name="connsiteX16" fmla="*/ 52361 w 1337886"/>
                      <a:gd name="connsiteY16" fmla="*/ 586010 h 1655944"/>
                      <a:gd name="connsiteX17" fmla="*/ 209445 w 1337886"/>
                      <a:gd name="connsiteY17" fmla="*/ 425204 h 1655944"/>
                      <a:gd name="connsiteX18" fmla="*/ 523612 w 1337886"/>
                      <a:gd name="connsiteY18" fmla="*/ 425204 h 1655944"/>
                      <a:gd name="connsiteX19" fmla="*/ 759236 w 1337886"/>
                      <a:gd name="connsiteY19" fmla="*/ 488342 h 1655944"/>
                      <a:gd name="connsiteX20" fmla="*/ 994861 w 1337886"/>
                      <a:gd name="connsiteY20" fmla="*/ 683679 h 1655944"/>
                      <a:gd name="connsiteX21" fmla="*/ 916320 w 1337886"/>
                      <a:gd name="connsiteY21" fmla="*/ 260609 h 1655944"/>
                      <a:gd name="connsiteX22" fmla="*/ 680694 w 1337886"/>
                      <a:gd name="connsiteY22" fmla="*/ 13716 h 1655944"/>
                      <a:gd name="connsiteX23" fmla="*/ 287986 w 1337886"/>
                      <a:gd name="connsiteY23" fmla="*/ 178311 h 1655944"/>
                      <a:gd name="connsiteX0" fmla="*/ 1073402 w 1337886"/>
                      <a:gd name="connsiteY0" fmla="*/ 586011 h 2046618"/>
                      <a:gd name="connsiteX1" fmla="*/ 1230486 w 1337886"/>
                      <a:gd name="connsiteY1" fmla="*/ 976685 h 2046618"/>
                      <a:gd name="connsiteX2" fmla="*/ 1057327 w 1337886"/>
                      <a:gd name="connsiteY2" fmla="*/ 1308995 h 2046618"/>
                      <a:gd name="connsiteX3" fmla="*/ 1309027 w 1337886"/>
                      <a:gd name="connsiteY3" fmla="*/ 1556556 h 2046618"/>
                      <a:gd name="connsiteX4" fmla="*/ 1230484 w 1337886"/>
                      <a:gd name="connsiteY4" fmla="*/ 1885745 h 2046618"/>
                      <a:gd name="connsiteX5" fmla="*/ 812779 w 1337886"/>
                      <a:gd name="connsiteY5" fmla="*/ 2010744 h 2046618"/>
                      <a:gd name="connsiteX6" fmla="*/ 695820 w 1337886"/>
                      <a:gd name="connsiteY6" fmla="*/ 1670502 h 2046618"/>
                      <a:gd name="connsiteX7" fmla="*/ 748983 w 1337886"/>
                      <a:gd name="connsiteY7" fmla="*/ 1308995 h 2046618"/>
                      <a:gd name="connsiteX8" fmla="*/ 523611 w 1337886"/>
                      <a:gd name="connsiteY8" fmla="*/ 1309662 h 2046618"/>
                      <a:gd name="connsiteX9" fmla="*/ 287986 w 1337886"/>
                      <a:gd name="connsiteY9" fmla="*/ 1391960 h 2046618"/>
                      <a:gd name="connsiteX10" fmla="*/ 209444 w 1337886"/>
                      <a:gd name="connsiteY10" fmla="*/ 1660363 h 2046618"/>
                      <a:gd name="connsiteX11" fmla="*/ 366528 w 1337886"/>
                      <a:gd name="connsiteY11" fmla="*/ 1803449 h 2046618"/>
                      <a:gd name="connsiteX12" fmla="*/ 1004165 w 1337886"/>
                      <a:gd name="connsiteY12" fmla="*/ 1681134 h 2046618"/>
                      <a:gd name="connsiteX13" fmla="*/ 834044 w 1337886"/>
                      <a:gd name="connsiteY13" fmla="*/ 1075079 h 2046618"/>
                      <a:gd name="connsiteX14" fmla="*/ 366528 w 1337886"/>
                      <a:gd name="connsiteY14" fmla="*/ 1145067 h 2046618"/>
                      <a:gd name="connsiteX15" fmla="*/ 52361 w 1337886"/>
                      <a:gd name="connsiteY15" fmla="*/ 1227366 h 2046618"/>
                      <a:gd name="connsiteX16" fmla="*/ 52361 w 1337886"/>
                      <a:gd name="connsiteY16" fmla="*/ 976684 h 2046618"/>
                      <a:gd name="connsiteX17" fmla="*/ 209445 w 1337886"/>
                      <a:gd name="connsiteY17" fmla="*/ 815878 h 2046618"/>
                      <a:gd name="connsiteX18" fmla="*/ 523612 w 1337886"/>
                      <a:gd name="connsiteY18" fmla="*/ 815878 h 2046618"/>
                      <a:gd name="connsiteX19" fmla="*/ 759236 w 1337886"/>
                      <a:gd name="connsiteY19" fmla="*/ 879016 h 2046618"/>
                      <a:gd name="connsiteX20" fmla="*/ 994861 w 1337886"/>
                      <a:gd name="connsiteY20" fmla="*/ 1074353 h 2046618"/>
                      <a:gd name="connsiteX21" fmla="*/ 916320 w 1337886"/>
                      <a:gd name="connsiteY21" fmla="*/ 651283 h 2046618"/>
                      <a:gd name="connsiteX22" fmla="*/ 680694 w 1337886"/>
                      <a:gd name="connsiteY22" fmla="*/ 404390 h 2046618"/>
                      <a:gd name="connsiteX23" fmla="*/ 706875 w 1337886"/>
                      <a:gd name="connsiteY23" fmla="*/ 0 h 2046618"/>
                      <a:gd name="connsiteX0" fmla="*/ 1073402 w 1662465"/>
                      <a:gd name="connsiteY0" fmla="*/ 586011 h 2046618"/>
                      <a:gd name="connsiteX1" fmla="*/ 1230486 w 1662465"/>
                      <a:gd name="connsiteY1" fmla="*/ 976685 h 2046618"/>
                      <a:gd name="connsiteX2" fmla="*/ 1649375 w 1662465"/>
                      <a:gd name="connsiteY2" fmla="*/ 1367358 h 2046618"/>
                      <a:gd name="connsiteX3" fmla="*/ 1309027 w 1662465"/>
                      <a:gd name="connsiteY3" fmla="*/ 1556556 h 2046618"/>
                      <a:gd name="connsiteX4" fmla="*/ 1230484 w 1662465"/>
                      <a:gd name="connsiteY4" fmla="*/ 1885745 h 2046618"/>
                      <a:gd name="connsiteX5" fmla="*/ 812779 w 1662465"/>
                      <a:gd name="connsiteY5" fmla="*/ 2010744 h 2046618"/>
                      <a:gd name="connsiteX6" fmla="*/ 695820 w 1662465"/>
                      <a:gd name="connsiteY6" fmla="*/ 1670502 h 2046618"/>
                      <a:gd name="connsiteX7" fmla="*/ 748983 w 1662465"/>
                      <a:gd name="connsiteY7" fmla="*/ 1308995 h 2046618"/>
                      <a:gd name="connsiteX8" fmla="*/ 523611 w 1662465"/>
                      <a:gd name="connsiteY8" fmla="*/ 1309662 h 2046618"/>
                      <a:gd name="connsiteX9" fmla="*/ 287986 w 1662465"/>
                      <a:gd name="connsiteY9" fmla="*/ 1391960 h 2046618"/>
                      <a:gd name="connsiteX10" fmla="*/ 209444 w 1662465"/>
                      <a:gd name="connsiteY10" fmla="*/ 1660363 h 2046618"/>
                      <a:gd name="connsiteX11" fmla="*/ 366528 w 1662465"/>
                      <a:gd name="connsiteY11" fmla="*/ 1803449 h 2046618"/>
                      <a:gd name="connsiteX12" fmla="*/ 1004165 w 1662465"/>
                      <a:gd name="connsiteY12" fmla="*/ 1681134 h 2046618"/>
                      <a:gd name="connsiteX13" fmla="*/ 834044 w 1662465"/>
                      <a:gd name="connsiteY13" fmla="*/ 1075079 h 2046618"/>
                      <a:gd name="connsiteX14" fmla="*/ 366528 w 1662465"/>
                      <a:gd name="connsiteY14" fmla="*/ 1145067 h 2046618"/>
                      <a:gd name="connsiteX15" fmla="*/ 52361 w 1662465"/>
                      <a:gd name="connsiteY15" fmla="*/ 1227366 h 2046618"/>
                      <a:gd name="connsiteX16" fmla="*/ 52361 w 1662465"/>
                      <a:gd name="connsiteY16" fmla="*/ 976684 h 2046618"/>
                      <a:gd name="connsiteX17" fmla="*/ 209445 w 1662465"/>
                      <a:gd name="connsiteY17" fmla="*/ 815878 h 2046618"/>
                      <a:gd name="connsiteX18" fmla="*/ 523612 w 1662465"/>
                      <a:gd name="connsiteY18" fmla="*/ 815878 h 2046618"/>
                      <a:gd name="connsiteX19" fmla="*/ 759236 w 1662465"/>
                      <a:gd name="connsiteY19" fmla="*/ 879016 h 2046618"/>
                      <a:gd name="connsiteX20" fmla="*/ 994861 w 1662465"/>
                      <a:gd name="connsiteY20" fmla="*/ 1074353 h 2046618"/>
                      <a:gd name="connsiteX21" fmla="*/ 916320 w 1662465"/>
                      <a:gd name="connsiteY21" fmla="*/ 651283 h 2046618"/>
                      <a:gd name="connsiteX22" fmla="*/ 680694 w 1662465"/>
                      <a:gd name="connsiteY22" fmla="*/ 404390 h 2046618"/>
                      <a:gd name="connsiteX23" fmla="*/ 706875 w 1662465"/>
                      <a:gd name="connsiteY23" fmla="*/ 0 h 2046618"/>
                      <a:gd name="connsiteX0" fmla="*/ 1073402 w 1719190"/>
                      <a:gd name="connsiteY0" fmla="*/ 586011 h 2046618"/>
                      <a:gd name="connsiteX1" fmla="*/ 1230486 w 1719190"/>
                      <a:gd name="connsiteY1" fmla="*/ 976685 h 2046618"/>
                      <a:gd name="connsiteX2" fmla="*/ 1649375 w 1719190"/>
                      <a:gd name="connsiteY2" fmla="*/ 1367358 h 2046618"/>
                      <a:gd name="connsiteX3" fmla="*/ 1649375 w 1719190"/>
                      <a:gd name="connsiteY3" fmla="*/ 1758032 h 2046618"/>
                      <a:gd name="connsiteX4" fmla="*/ 1230484 w 1719190"/>
                      <a:gd name="connsiteY4" fmla="*/ 1885745 h 2046618"/>
                      <a:gd name="connsiteX5" fmla="*/ 812779 w 1719190"/>
                      <a:gd name="connsiteY5" fmla="*/ 2010744 h 2046618"/>
                      <a:gd name="connsiteX6" fmla="*/ 695820 w 1719190"/>
                      <a:gd name="connsiteY6" fmla="*/ 1670502 h 2046618"/>
                      <a:gd name="connsiteX7" fmla="*/ 748983 w 1719190"/>
                      <a:gd name="connsiteY7" fmla="*/ 1308995 h 2046618"/>
                      <a:gd name="connsiteX8" fmla="*/ 523611 w 1719190"/>
                      <a:gd name="connsiteY8" fmla="*/ 1309662 h 2046618"/>
                      <a:gd name="connsiteX9" fmla="*/ 287986 w 1719190"/>
                      <a:gd name="connsiteY9" fmla="*/ 1391960 h 2046618"/>
                      <a:gd name="connsiteX10" fmla="*/ 209444 w 1719190"/>
                      <a:gd name="connsiteY10" fmla="*/ 1660363 h 2046618"/>
                      <a:gd name="connsiteX11" fmla="*/ 366528 w 1719190"/>
                      <a:gd name="connsiteY11" fmla="*/ 1803449 h 2046618"/>
                      <a:gd name="connsiteX12" fmla="*/ 1004165 w 1719190"/>
                      <a:gd name="connsiteY12" fmla="*/ 1681134 h 2046618"/>
                      <a:gd name="connsiteX13" fmla="*/ 834044 w 1719190"/>
                      <a:gd name="connsiteY13" fmla="*/ 1075079 h 2046618"/>
                      <a:gd name="connsiteX14" fmla="*/ 366528 w 1719190"/>
                      <a:gd name="connsiteY14" fmla="*/ 1145067 h 2046618"/>
                      <a:gd name="connsiteX15" fmla="*/ 52361 w 1719190"/>
                      <a:gd name="connsiteY15" fmla="*/ 1227366 h 2046618"/>
                      <a:gd name="connsiteX16" fmla="*/ 52361 w 1719190"/>
                      <a:gd name="connsiteY16" fmla="*/ 976684 h 2046618"/>
                      <a:gd name="connsiteX17" fmla="*/ 209445 w 1719190"/>
                      <a:gd name="connsiteY17" fmla="*/ 815878 h 2046618"/>
                      <a:gd name="connsiteX18" fmla="*/ 523612 w 1719190"/>
                      <a:gd name="connsiteY18" fmla="*/ 815878 h 2046618"/>
                      <a:gd name="connsiteX19" fmla="*/ 759236 w 1719190"/>
                      <a:gd name="connsiteY19" fmla="*/ 879016 h 2046618"/>
                      <a:gd name="connsiteX20" fmla="*/ 994861 w 1719190"/>
                      <a:gd name="connsiteY20" fmla="*/ 1074353 h 2046618"/>
                      <a:gd name="connsiteX21" fmla="*/ 916320 w 1719190"/>
                      <a:gd name="connsiteY21" fmla="*/ 651283 h 2046618"/>
                      <a:gd name="connsiteX22" fmla="*/ 680694 w 1719190"/>
                      <a:gd name="connsiteY22" fmla="*/ 404390 h 2046618"/>
                      <a:gd name="connsiteX23" fmla="*/ 706875 w 1719190"/>
                      <a:gd name="connsiteY23" fmla="*/ 0 h 2046618"/>
                      <a:gd name="connsiteX0" fmla="*/ 1073402 w 1727917"/>
                      <a:gd name="connsiteY0" fmla="*/ 586011 h 2046618"/>
                      <a:gd name="connsiteX1" fmla="*/ 1178125 w 1727917"/>
                      <a:gd name="connsiteY1" fmla="*/ 1465026 h 2046618"/>
                      <a:gd name="connsiteX2" fmla="*/ 1649375 w 1727917"/>
                      <a:gd name="connsiteY2" fmla="*/ 1367358 h 2046618"/>
                      <a:gd name="connsiteX3" fmla="*/ 1649375 w 1727917"/>
                      <a:gd name="connsiteY3" fmla="*/ 1758032 h 2046618"/>
                      <a:gd name="connsiteX4" fmla="*/ 1230484 w 1727917"/>
                      <a:gd name="connsiteY4" fmla="*/ 1885745 h 2046618"/>
                      <a:gd name="connsiteX5" fmla="*/ 812779 w 1727917"/>
                      <a:gd name="connsiteY5" fmla="*/ 2010744 h 2046618"/>
                      <a:gd name="connsiteX6" fmla="*/ 695820 w 1727917"/>
                      <a:gd name="connsiteY6" fmla="*/ 1670502 h 2046618"/>
                      <a:gd name="connsiteX7" fmla="*/ 748983 w 1727917"/>
                      <a:gd name="connsiteY7" fmla="*/ 1308995 h 2046618"/>
                      <a:gd name="connsiteX8" fmla="*/ 523611 w 1727917"/>
                      <a:gd name="connsiteY8" fmla="*/ 1309662 h 2046618"/>
                      <a:gd name="connsiteX9" fmla="*/ 287986 w 1727917"/>
                      <a:gd name="connsiteY9" fmla="*/ 1391960 h 2046618"/>
                      <a:gd name="connsiteX10" fmla="*/ 209444 w 1727917"/>
                      <a:gd name="connsiteY10" fmla="*/ 1660363 h 2046618"/>
                      <a:gd name="connsiteX11" fmla="*/ 366528 w 1727917"/>
                      <a:gd name="connsiteY11" fmla="*/ 1803449 h 2046618"/>
                      <a:gd name="connsiteX12" fmla="*/ 1004165 w 1727917"/>
                      <a:gd name="connsiteY12" fmla="*/ 1681134 h 2046618"/>
                      <a:gd name="connsiteX13" fmla="*/ 834044 w 1727917"/>
                      <a:gd name="connsiteY13" fmla="*/ 1075079 h 2046618"/>
                      <a:gd name="connsiteX14" fmla="*/ 366528 w 1727917"/>
                      <a:gd name="connsiteY14" fmla="*/ 1145067 h 2046618"/>
                      <a:gd name="connsiteX15" fmla="*/ 52361 w 1727917"/>
                      <a:gd name="connsiteY15" fmla="*/ 1227366 h 2046618"/>
                      <a:gd name="connsiteX16" fmla="*/ 52361 w 1727917"/>
                      <a:gd name="connsiteY16" fmla="*/ 976684 h 2046618"/>
                      <a:gd name="connsiteX17" fmla="*/ 209445 w 1727917"/>
                      <a:gd name="connsiteY17" fmla="*/ 815878 h 2046618"/>
                      <a:gd name="connsiteX18" fmla="*/ 523612 w 1727917"/>
                      <a:gd name="connsiteY18" fmla="*/ 815878 h 2046618"/>
                      <a:gd name="connsiteX19" fmla="*/ 759236 w 1727917"/>
                      <a:gd name="connsiteY19" fmla="*/ 879016 h 2046618"/>
                      <a:gd name="connsiteX20" fmla="*/ 994861 w 1727917"/>
                      <a:gd name="connsiteY20" fmla="*/ 1074353 h 2046618"/>
                      <a:gd name="connsiteX21" fmla="*/ 916320 w 1727917"/>
                      <a:gd name="connsiteY21" fmla="*/ 651283 h 2046618"/>
                      <a:gd name="connsiteX22" fmla="*/ 680694 w 1727917"/>
                      <a:gd name="connsiteY22" fmla="*/ 404390 h 2046618"/>
                      <a:gd name="connsiteX23" fmla="*/ 706875 w 1727917"/>
                      <a:gd name="connsiteY23" fmla="*/ 0 h 2046618"/>
                      <a:gd name="connsiteX0" fmla="*/ 1073402 w 1727917"/>
                      <a:gd name="connsiteY0" fmla="*/ 586011 h 2588213"/>
                      <a:gd name="connsiteX1" fmla="*/ 1021041 w 1727917"/>
                      <a:gd name="connsiteY1" fmla="*/ 2441711 h 2588213"/>
                      <a:gd name="connsiteX2" fmla="*/ 1178125 w 1727917"/>
                      <a:gd name="connsiteY2" fmla="*/ 1465026 h 2588213"/>
                      <a:gd name="connsiteX3" fmla="*/ 1649375 w 1727917"/>
                      <a:gd name="connsiteY3" fmla="*/ 1367358 h 2588213"/>
                      <a:gd name="connsiteX4" fmla="*/ 1649375 w 1727917"/>
                      <a:gd name="connsiteY4" fmla="*/ 1758032 h 2588213"/>
                      <a:gd name="connsiteX5" fmla="*/ 1230484 w 1727917"/>
                      <a:gd name="connsiteY5" fmla="*/ 1885745 h 2588213"/>
                      <a:gd name="connsiteX6" fmla="*/ 812779 w 1727917"/>
                      <a:gd name="connsiteY6" fmla="*/ 2010744 h 2588213"/>
                      <a:gd name="connsiteX7" fmla="*/ 695820 w 1727917"/>
                      <a:gd name="connsiteY7" fmla="*/ 1670502 h 2588213"/>
                      <a:gd name="connsiteX8" fmla="*/ 748983 w 1727917"/>
                      <a:gd name="connsiteY8" fmla="*/ 1308995 h 2588213"/>
                      <a:gd name="connsiteX9" fmla="*/ 523611 w 1727917"/>
                      <a:gd name="connsiteY9" fmla="*/ 1309662 h 2588213"/>
                      <a:gd name="connsiteX10" fmla="*/ 287986 w 1727917"/>
                      <a:gd name="connsiteY10" fmla="*/ 1391960 h 2588213"/>
                      <a:gd name="connsiteX11" fmla="*/ 209444 w 1727917"/>
                      <a:gd name="connsiteY11" fmla="*/ 1660363 h 2588213"/>
                      <a:gd name="connsiteX12" fmla="*/ 366528 w 1727917"/>
                      <a:gd name="connsiteY12" fmla="*/ 1803449 h 2588213"/>
                      <a:gd name="connsiteX13" fmla="*/ 1004165 w 1727917"/>
                      <a:gd name="connsiteY13" fmla="*/ 1681134 h 2588213"/>
                      <a:gd name="connsiteX14" fmla="*/ 834044 w 1727917"/>
                      <a:gd name="connsiteY14" fmla="*/ 1075079 h 2588213"/>
                      <a:gd name="connsiteX15" fmla="*/ 366528 w 1727917"/>
                      <a:gd name="connsiteY15" fmla="*/ 1145067 h 2588213"/>
                      <a:gd name="connsiteX16" fmla="*/ 52361 w 1727917"/>
                      <a:gd name="connsiteY16" fmla="*/ 1227366 h 2588213"/>
                      <a:gd name="connsiteX17" fmla="*/ 52361 w 1727917"/>
                      <a:gd name="connsiteY17" fmla="*/ 976684 h 2588213"/>
                      <a:gd name="connsiteX18" fmla="*/ 209445 w 1727917"/>
                      <a:gd name="connsiteY18" fmla="*/ 815878 h 2588213"/>
                      <a:gd name="connsiteX19" fmla="*/ 523612 w 1727917"/>
                      <a:gd name="connsiteY19" fmla="*/ 815878 h 2588213"/>
                      <a:gd name="connsiteX20" fmla="*/ 759236 w 1727917"/>
                      <a:gd name="connsiteY20" fmla="*/ 879016 h 2588213"/>
                      <a:gd name="connsiteX21" fmla="*/ 994861 w 1727917"/>
                      <a:gd name="connsiteY21" fmla="*/ 1074353 h 2588213"/>
                      <a:gd name="connsiteX22" fmla="*/ 916320 w 1727917"/>
                      <a:gd name="connsiteY22" fmla="*/ 651283 h 2588213"/>
                      <a:gd name="connsiteX23" fmla="*/ 680694 w 1727917"/>
                      <a:gd name="connsiteY23" fmla="*/ 404390 h 2588213"/>
                      <a:gd name="connsiteX24" fmla="*/ 706875 w 1727917"/>
                      <a:gd name="connsiteY24" fmla="*/ 0 h 2588213"/>
                      <a:gd name="connsiteX0" fmla="*/ 785416 w 1727917"/>
                      <a:gd name="connsiteY0" fmla="*/ 2734716 h 2735158"/>
                      <a:gd name="connsiteX1" fmla="*/ 1021041 w 1727917"/>
                      <a:gd name="connsiteY1" fmla="*/ 2441711 h 2735158"/>
                      <a:gd name="connsiteX2" fmla="*/ 1178125 w 1727917"/>
                      <a:gd name="connsiteY2" fmla="*/ 1465026 h 2735158"/>
                      <a:gd name="connsiteX3" fmla="*/ 1649375 w 1727917"/>
                      <a:gd name="connsiteY3" fmla="*/ 1367358 h 2735158"/>
                      <a:gd name="connsiteX4" fmla="*/ 1649375 w 1727917"/>
                      <a:gd name="connsiteY4" fmla="*/ 1758032 h 2735158"/>
                      <a:gd name="connsiteX5" fmla="*/ 1230484 w 1727917"/>
                      <a:gd name="connsiteY5" fmla="*/ 1885745 h 2735158"/>
                      <a:gd name="connsiteX6" fmla="*/ 812779 w 1727917"/>
                      <a:gd name="connsiteY6" fmla="*/ 2010744 h 2735158"/>
                      <a:gd name="connsiteX7" fmla="*/ 695820 w 1727917"/>
                      <a:gd name="connsiteY7" fmla="*/ 1670502 h 2735158"/>
                      <a:gd name="connsiteX8" fmla="*/ 748983 w 1727917"/>
                      <a:gd name="connsiteY8" fmla="*/ 1308995 h 2735158"/>
                      <a:gd name="connsiteX9" fmla="*/ 523611 w 1727917"/>
                      <a:gd name="connsiteY9" fmla="*/ 1309662 h 2735158"/>
                      <a:gd name="connsiteX10" fmla="*/ 287986 w 1727917"/>
                      <a:gd name="connsiteY10" fmla="*/ 1391960 h 2735158"/>
                      <a:gd name="connsiteX11" fmla="*/ 209444 w 1727917"/>
                      <a:gd name="connsiteY11" fmla="*/ 1660363 h 2735158"/>
                      <a:gd name="connsiteX12" fmla="*/ 366528 w 1727917"/>
                      <a:gd name="connsiteY12" fmla="*/ 1803449 h 2735158"/>
                      <a:gd name="connsiteX13" fmla="*/ 1004165 w 1727917"/>
                      <a:gd name="connsiteY13" fmla="*/ 1681134 h 2735158"/>
                      <a:gd name="connsiteX14" fmla="*/ 834044 w 1727917"/>
                      <a:gd name="connsiteY14" fmla="*/ 1075079 h 2735158"/>
                      <a:gd name="connsiteX15" fmla="*/ 366528 w 1727917"/>
                      <a:gd name="connsiteY15" fmla="*/ 1145067 h 2735158"/>
                      <a:gd name="connsiteX16" fmla="*/ 52361 w 1727917"/>
                      <a:gd name="connsiteY16" fmla="*/ 1227366 h 2735158"/>
                      <a:gd name="connsiteX17" fmla="*/ 52361 w 1727917"/>
                      <a:gd name="connsiteY17" fmla="*/ 976684 h 2735158"/>
                      <a:gd name="connsiteX18" fmla="*/ 209445 w 1727917"/>
                      <a:gd name="connsiteY18" fmla="*/ 815878 h 2735158"/>
                      <a:gd name="connsiteX19" fmla="*/ 523612 w 1727917"/>
                      <a:gd name="connsiteY19" fmla="*/ 815878 h 2735158"/>
                      <a:gd name="connsiteX20" fmla="*/ 759236 w 1727917"/>
                      <a:gd name="connsiteY20" fmla="*/ 879016 h 2735158"/>
                      <a:gd name="connsiteX21" fmla="*/ 994861 w 1727917"/>
                      <a:gd name="connsiteY21" fmla="*/ 1074353 h 2735158"/>
                      <a:gd name="connsiteX22" fmla="*/ 916320 w 1727917"/>
                      <a:gd name="connsiteY22" fmla="*/ 651283 h 2735158"/>
                      <a:gd name="connsiteX23" fmla="*/ 680694 w 1727917"/>
                      <a:gd name="connsiteY23" fmla="*/ 404390 h 2735158"/>
                      <a:gd name="connsiteX24" fmla="*/ 706875 w 1727917"/>
                      <a:gd name="connsiteY24" fmla="*/ 0 h 2735158"/>
                      <a:gd name="connsiteX0" fmla="*/ 785416 w 1719190"/>
                      <a:gd name="connsiteY0" fmla="*/ 2734716 h 2735158"/>
                      <a:gd name="connsiteX1" fmla="*/ 1021041 w 1719190"/>
                      <a:gd name="connsiteY1" fmla="*/ 2441711 h 2735158"/>
                      <a:gd name="connsiteX2" fmla="*/ 1335208 w 1719190"/>
                      <a:gd name="connsiteY2" fmla="*/ 1465026 h 2735158"/>
                      <a:gd name="connsiteX3" fmla="*/ 1649375 w 1719190"/>
                      <a:gd name="connsiteY3" fmla="*/ 1367358 h 2735158"/>
                      <a:gd name="connsiteX4" fmla="*/ 1649375 w 1719190"/>
                      <a:gd name="connsiteY4" fmla="*/ 1758032 h 2735158"/>
                      <a:gd name="connsiteX5" fmla="*/ 1230484 w 1719190"/>
                      <a:gd name="connsiteY5" fmla="*/ 1885745 h 2735158"/>
                      <a:gd name="connsiteX6" fmla="*/ 812779 w 1719190"/>
                      <a:gd name="connsiteY6" fmla="*/ 2010744 h 2735158"/>
                      <a:gd name="connsiteX7" fmla="*/ 695820 w 1719190"/>
                      <a:gd name="connsiteY7" fmla="*/ 1670502 h 2735158"/>
                      <a:gd name="connsiteX8" fmla="*/ 748983 w 1719190"/>
                      <a:gd name="connsiteY8" fmla="*/ 1308995 h 2735158"/>
                      <a:gd name="connsiteX9" fmla="*/ 523611 w 1719190"/>
                      <a:gd name="connsiteY9" fmla="*/ 1309662 h 2735158"/>
                      <a:gd name="connsiteX10" fmla="*/ 287986 w 1719190"/>
                      <a:gd name="connsiteY10" fmla="*/ 1391960 h 2735158"/>
                      <a:gd name="connsiteX11" fmla="*/ 209444 w 1719190"/>
                      <a:gd name="connsiteY11" fmla="*/ 1660363 h 2735158"/>
                      <a:gd name="connsiteX12" fmla="*/ 366528 w 1719190"/>
                      <a:gd name="connsiteY12" fmla="*/ 1803449 h 2735158"/>
                      <a:gd name="connsiteX13" fmla="*/ 1004165 w 1719190"/>
                      <a:gd name="connsiteY13" fmla="*/ 1681134 h 2735158"/>
                      <a:gd name="connsiteX14" fmla="*/ 834044 w 1719190"/>
                      <a:gd name="connsiteY14" fmla="*/ 1075079 h 2735158"/>
                      <a:gd name="connsiteX15" fmla="*/ 366528 w 1719190"/>
                      <a:gd name="connsiteY15" fmla="*/ 1145067 h 2735158"/>
                      <a:gd name="connsiteX16" fmla="*/ 52361 w 1719190"/>
                      <a:gd name="connsiteY16" fmla="*/ 1227366 h 2735158"/>
                      <a:gd name="connsiteX17" fmla="*/ 52361 w 1719190"/>
                      <a:gd name="connsiteY17" fmla="*/ 976684 h 2735158"/>
                      <a:gd name="connsiteX18" fmla="*/ 209445 w 1719190"/>
                      <a:gd name="connsiteY18" fmla="*/ 815878 h 2735158"/>
                      <a:gd name="connsiteX19" fmla="*/ 523612 w 1719190"/>
                      <a:gd name="connsiteY19" fmla="*/ 815878 h 2735158"/>
                      <a:gd name="connsiteX20" fmla="*/ 759236 w 1719190"/>
                      <a:gd name="connsiteY20" fmla="*/ 879016 h 2735158"/>
                      <a:gd name="connsiteX21" fmla="*/ 994861 w 1719190"/>
                      <a:gd name="connsiteY21" fmla="*/ 1074353 h 2735158"/>
                      <a:gd name="connsiteX22" fmla="*/ 916320 w 1719190"/>
                      <a:gd name="connsiteY22" fmla="*/ 651283 h 2735158"/>
                      <a:gd name="connsiteX23" fmla="*/ 680694 w 1719190"/>
                      <a:gd name="connsiteY23" fmla="*/ 404390 h 2735158"/>
                      <a:gd name="connsiteX24" fmla="*/ 706875 w 1719190"/>
                      <a:gd name="connsiteY24" fmla="*/ 0 h 2735158"/>
                      <a:gd name="connsiteX0" fmla="*/ 785416 w 1719190"/>
                      <a:gd name="connsiteY0" fmla="*/ 2734716 h 2735158"/>
                      <a:gd name="connsiteX1" fmla="*/ 1021041 w 1719190"/>
                      <a:gd name="connsiteY1" fmla="*/ 2441711 h 2735158"/>
                      <a:gd name="connsiteX2" fmla="*/ 1335208 w 1719190"/>
                      <a:gd name="connsiteY2" fmla="*/ 1465026 h 2735158"/>
                      <a:gd name="connsiteX3" fmla="*/ 1649375 w 1719190"/>
                      <a:gd name="connsiteY3" fmla="*/ 1367358 h 2735158"/>
                      <a:gd name="connsiteX4" fmla="*/ 1649375 w 1719190"/>
                      <a:gd name="connsiteY4" fmla="*/ 1758032 h 2735158"/>
                      <a:gd name="connsiteX5" fmla="*/ 1230484 w 1719190"/>
                      <a:gd name="connsiteY5" fmla="*/ 1885745 h 2735158"/>
                      <a:gd name="connsiteX6" fmla="*/ 812779 w 1719190"/>
                      <a:gd name="connsiteY6" fmla="*/ 2010744 h 2735158"/>
                      <a:gd name="connsiteX7" fmla="*/ 695820 w 1719190"/>
                      <a:gd name="connsiteY7" fmla="*/ 1670502 h 2735158"/>
                      <a:gd name="connsiteX8" fmla="*/ 748983 w 1719190"/>
                      <a:gd name="connsiteY8" fmla="*/ 1308995 h 2735158"/>
                      <a:gd name="connsiteX9" fmla="*/ 523611 w 1719190"/>
                      <a:gd name="connsiteY9" fmla="*/ 1309662 h 2735158"/>
                      <a:gd name="connsiteX10" fmla="*/ 287986 w 1719190"/>
                      <a:gd name="connsiteY10" fmla="*/ 1391960 h 2735158"/>
                      <a:gd name="connsiteX11" fmla="*/ 209444 w 1719190"/>
                      <a:gd name="connsiteY11" fmla="*/ 1660363 h 2735158"/>
                      <a:gd name="connsiteX12" fmla="*/ 366528 w 1719190"/>
                      <a:gd name="connsiteY12" fmla="*/ 1803449 h 2735158"/>
                      <a:gd name="connsiteX13" fmla="*/ 1004165 w 1719190"/>
                      <a:gd name="connsiteY13" fmla="*/ 1681134 h 2735158"/>
                      <a:gd name="connsiteX14" fmla="*/ 834044 w 1719190"/>
                      <a:gd name="connsiteY14" fmla="*/ 1075079 h 2735158"/>
                      <a:gd name="connsiteX15" fmla="*/ 366528 w 1719190"/>
                      <a:gd name="connsiteY15" fmla="*/ 1145067 h 2735158"/>
                      <a:gd name="connsiteX16" fmla="*/ 52361 w 1719190"/>
                      <a:gd name="connsiteY16" fmla="*/ 1227366 h 2735158"/>
                      <a:gd name="connsiteX17" fmla="*/ 52361 w 1719190"/>
                      <a:gd name="connsiteY17" fmla="*/ 976684 h 2735158"/>
                      <a:gd name="connsiteX18" fmla="*/ 209445 w 1719190"/>
                      <a:gd name="connsiteY18" fmla="*/ 815878 h 2735158"/>
                      <a:gd name="connsiteX19" fmla="*/ 523612 w 1719190"/>
                      <a:gd name="connsiteY19" fmla="*/ 815878 h 2735158"/>
                      <a:gd name="connsiteX20" fmla="*/ 759236 w 1719190"/>
                      <a:gd name="connsiteY20" fmla="*/ 879016 h 2735158"/>
                      <a:gd name="connsiteX21" fmla="*/ 994861 w 1719190"/>
                      <a:gd name="connsiteY21" fmla="*/ 1074353 h 2735158"/>
                      <a:gd name="connsiteX22" fmla="*/ 1099584 w 1719190"/>
                      <a:gd name="connsiteY22" fmla="*/ 586011 h 2735158"/>
                      <a:gd name="connsiteX23" fmla="*/ 680694 w 1719190"/>
                      <a:gd name="connsiteY23" fmla="*/ 404390 h 2735158"/>
                      <a:gd name="connsiteX24" fmla="*/ 706875 w 1719190"/>
                      <a:gd name="connsiteY24" fmla="*/ 0 h 2735158"/>
                      <a:gd name="connsiteX0" fmla="*/ 785416 w 1719190"/>
                      <a:gd name="connsiteY0" fmla="*/ 2734716 h 2735158"/>
                      <a:gd name="connsiteX1" fmla="*/ 1021041 w 1719190"/>
                      <a:gd name="connsiteY1" fmla="*/ 2441711 h 2735158"/>
                      <a:gd name="connsiteX2" fmla="*/ 1335208 w 1719190"/>
                      <a:gd name="connsiteY2" fmla="*/ 1465026 h 2735158"/>
                      <a:gd name="connsiteX3" fmla="*/ 1649375 w 1719190"/>
                      <a:gd name="connsiteY3" fmla="*/ 1367358 h 2735158"/>
                      <a:gd name="connsiteX4" fmla="*/ 1649375 w 1719190"/>
                      <a:gd name="connsiteY4" fmla="*/ 1758032 h 2735158"/>
                      <a:gd name="connsiteX5" fmla="*/ 1230484 w 1719190"/>
                      <a:gd name="connsiteY5" fmla="*/ 1885745 h 2735158"/>
                      <a:gd name="connsiteX6" fmla="*/ 812779 w 1719190"/>
                      <a:gd name="connsiteY6" fmla="*/ 2010744 h 2735158"/>
                      <a:gd name="connsiteX7" fmla="*/ 695820 w 1719190"/>
                      <a:gd name="connsiteY7" fmla="*/ 1670502 h 2735158"/>
                      <a:gd name="connsiteX8" fmla="*/ 748983 w 1719190"/>
                      <a:gd name="connsiteY8" fmla="*/ 1308995 h 2735158"/>
                      <a:gd name="connsiteX9" fmla="*/ 523611 w 1719190"/>
                      <a:gd name="connsiteY9" fmla="*/ 1309662 h 2735158"/>
                      <a:gd name="connsiteX10" fmla="*/ 287986 w 1719190"/>
                      <a:gd name="connsiteY10" fmla="*/ 1391960 h 2735158"/>
                      <a:gd name="connsiteX11" fmla="*/ 209444 w 1719190"/>
                      <a:gd name="connsiteY11" fmla="*/ 1660363 h 2735158"/>
                      <a:gd name="connsiteX12" fmla="*/ 366528 w 1719190"/>
                      <a:gd name="connsiteY12" fmla="*/ 1803449 h 2735158"/>
                      <a:gd name="connsiteX13" fmla="*/ 1004165 w 1719190"/>
                      <a:gd name="connsiteY13" fmla="*/ 1681134 h 2735158"/>
                      <a:gd name="connsiteX14" fmla="*/ 834044 w 1719190"/>
                      <a:gd name="connsiteY14" fmla="*/ 1075079 h 2735158"/>
                      <a:gd name="connsiteX15" fmla="*/ 366528 w 1719190"/>
                      <a:gd name="connsiteY15" fmla="*/ 1145067 h 2735158"/>
                      <a:gd name="connsiteX16" fmla="*/ 52361 w 1719190"/>
                      <a:gd name="connsiteY16" fmla="*/ 1227366 h 2735158"/>
                      <a:gd name="connsiteX17" fmla="*/ 52361 w 1719190"/>
                      <a:gd name="connsiteY17" fmla="*/ 976684 h 2735158"/>
                      <a:gd name="connsiteX18" fmla="*/ 209445 w 1719190"/>
                      <a:gd name="connsiteY18" fmla="*/ 815878 h 2735158"/>
                      <a:gd name="connsiteX19" fmla="*/ 523612 w 1719190"/>
                      <a:gd name="connsiteY19" fmla="*/ 815878 h 2735158"/>
                      <a:gd name="connsiteX20" fmla="*/ 759236 w 1719190"/>
                      <a:gd name="connsiteY20" fmla="*/ 879016 h 2735158"/>
                      <a:gd name="connsiteX21" fmla="*/ 994861 w 1719190"/>
                      <a:gd name="connsiteY21" fmla="*/ 1074353 h 2735158"/>
                      <a:gd name="connsiteX22" fmla="*/ 1256667 w 1719190"/>
                      <a:gd name="connsiteY22" fmla="*/ 976684 h 2735158"/>
                      <a:gd name="connsiteX23" fmla="*/ 1099584 w 1719190"/>
                      <a:gd name="connsiteY23" fmla="*/ 586011 h 2735158"/>
                      <a:gd name="connsiteX24" fmla="*/ 680694 w 1719190"/>
                      <a:gd name="connsiteY24" fmla="*/ 404390 h 2735158"/>
                      <a:gd name="connsiteX25" fmla="*/ 706875 w 1719190"/>
                      <a:gd name="connsiteY25" fmla="*/ 0 h 2735158"/>
                      <a:gd name="connsiteX0" fmla="*/ 785416 w 1719190"/>
                      <a:gd name="connsiteY0" fmla="*/ 2734716 h 2735158"/>
                      <a:gd name="connsiteX1" fmla="*/ 1021041 w 1719190"/>
                      <a:gd name="connsiteY1" fmla="*/ 2441711 h 2735158"/>
                      <a:gd name="connsiteX2" fmla="*/ 1335208 w 1719190"/>
                      <a:gd name="connsiteY2" fmla="*/ 1465026 h 2735158"/>
                      <a:gd name="connsiteX3" fmla="*/ 1649375 w 1719190"/>
                      <a:gd name="connsiteY3" fmla="*/ 1367358 h 2735158"/>
                      <a:gd name="connsiteX4" fmla="*/ 1649375 w 1719190"/>
                      <a:gd name="connsiteY4" fmla="*/ 1758032 h 2735158"/>
                      <a:gd name="connsiteX5" fmla="*/ 1230484 w 1719190"/>
                      <a:gd name="connsiteY5" fmla="*/ 1885745 h 2735158"/>
                      <a:gd name="connsiteX6" fmla="*/ 812779 w 1719190"/>
                      <a:gd name="connsiteY6" fmla="*/ 2010744 h 2735158"/>
                      <a:gd name="connsiteX7" fmla="*/ 695820 w 1719190"/>
                      <a:gd name="connsiteY7" fmla="*/ 1670502 h 2735158"/>
                      <a:gd name="connsiteX8" fmla="*/ 748983 w 1719190"/>
                      <a:gd name="connsiteY8" fmla="*/ 1308995 h 2735158"/>
                      <a:gd name="connsiteX9" fmla="*/ 523611 w 1719190"/>
                      <a:gd name="connsiteY9" fmla="*/ 1309662 h 2735158"/>
                      <a:gd name="connsiteX10" fmla="*/ 287986 w 1719190"/>
                      <a:gd name="connsiteY10" fmla="*/ 1391960 h 2735158"/>
                      <a:gd name="connsiteX11" fmla="*/ 209444 w 1719190"/>
                      <a:gd name="connsiteY11" fmla="*/ 1660363 h 2735158"/>
                      <a:gd name="connsiteX12" fmla="*/ 366528 w 1719190"/>
                      <a:gd name="connsiteY12" fmla="*/ 1803449 h 2735158"/>
                      <a:gd name="connsiteX13" fmla="*/ 1021042 w 1719190"/>
                      <a:gd name="connsiteY13" fmla="*/ 1758032 h 2735158"/>
                      <a:gd name="connsiteX14" fmla="*/ 834044 w 1719190"/>
                      <a:gd name="connsiteY14" fmla="*/ 1075079 h 2735158"/>
                      <a:gd name="connsiteX15" fmla="*/ 366528 w 1719190"/>
                      <a:gd name="connsiteY15" fmla="*/ 1145067 h 2735158"/>
                      <a:gd name="connsiteX16" fmla="*/ 52361 w 1719190"/>
                      <a:gd name="connsiteY16" fmla="*/ 1227366 h 2735158"/>
                      <a:gd name="connsiteX17" fmla="*/ 52361 w 1719190"/>
                      <a:gd name="connsiteY17" fmla="*/ 976684 h 2735158"/>
                      <a:gd name="connsiteX18" fmla="*/ 209445 w 1719190"/>
                      <a:gd name="connsiteY18" fmla="*/ 815878 h 2735158"/>
                      <a:gd name="connsiteX19" fmla="*/ 523612 w 1719190"/>
                      <a:gd name="connsiteY19" fmla="*/ 815878 h 2735158"/>
                      <a:gd name="connsiteX20" fmla="*/ 759236 w 1719190"/>
                      <a:gd name="connsiteY20" fmla="*/ 879016 h 2735158"/>
                      <a:gd name="connsiteX21" fmla="*/ 994861 w 1719190"/>
                      <a:gd name="connsiteY21" fmla="*/ 1074353 h 2735158"/>
                      <a:gd name="connsiteX22" fmla="*/ 1256667 w 1719190"/>
                      <a:gd name="connsiteY22" fmla="*/ 976684 h 2735158"/>
                      <a:gd name="connsiteX23" fmla="*/ 1099584 w 1719190"/>
                      <a:gd name="connsiteY23" fmla="*/ 586011 h 2735158"/>
                      <a:gd name="connsiteX24" fmla="*/ 680694 w 1719190"/>
                      <a:gd name="connsiteY24" fmla="*/ 404390 h 2735158"/>
                      <a:gd name="connsiteX25" fmla="*/ 706875 w 1719190"/>
                      <a:gd name="connsiteY25" fmla="*/ 0 h 2735158"/>
                      <a:gd name="connsiteX0" fmla="*/ 785416 w 1719190"/>
                      <a:gd name="connsiteY0" fmla="*/ 2734716 h 2735158"/>
                      <a:gd name="connsiteX1" fmla="*/ 1021041 w 1719190"/>
                      <a:gd name="connsiteY1" fmla="*/ 2441711 h 2735158"/>
                      <a:gd name="connsiteX2" fmla="*/ 1335208 w 1719190"/>
                      <a:gd name="connsiteY2" fmla="*/ 1465026 h 2735158"/>
                      <a:gd name="connsiteX3" fmla="*/ 1649375 w 1719190"/>
                      <a:gd name="connsiteY3" fmla="*/ 1367358 h 2735158"/>
                      <a:gd name="connsiteX4" fmla="*/ 1649375 w 1719190"/>
                      <a:gd name="connsiteY4" fmla="*/ 1758032 h 2735158"/>
                      <a:gd name="connsiteX5" fmla="*/ 1230484 w 1719190"/>
                      <a:gd name="connsiteY5" fmla="*/ 1885745 h 2735158"/>
                      <a:gd name="connsiteX6" fmla="*/ 812779 w 1719190"/>
                      <a:gd name="connsiteY6" fmla="*/ 2010744 h 2735158"/>
                      <a:gd name="connsiteX7" fmla="*/ 695820 w 1719190"/>
                      <a:gd name="connsiteY7" fmla="*/ 1670502 h 2735158"/>
                      <a:gd name="connsiteX8" fmla="*/ 748983 w 1719190"/>
                      <a:gd name="connsiteY8" fmla="*/ 1308995 h 2735158"/>
                      <a:gd name="connsiteX9" fmla="*/ 523611 w 1719190"/>
                      <a:gd name="connsiteY9" fmla="*/ 1309662 h 2735158"/>
                      <a:gd name="connsiteX10" fmla="*/ 287986 w 1719190"/>
                      <a:gd name="connsiteY10" fmla="*/ 1391960 h 2735158"/>
                      <a:gd name="connsiteX11" fmla="*/ 209444 w 1719190"/>
                      <a:gd name="connsiteY11" fmla="*/ 1660363 h 2735158"/>
                      <a:gd name="connsiteX12" fmla="*/ 366528 w 1719190"/>
                      <a:gd name="connsiteY12" fmla="*/ 1803449 h 2735158"/>
                      <a:gd name="connsiteX13" fmla="*/ 1021042 w 1719190"/>
                      <a:gd name="connsiteY13" fmla="*/ 1758032 h 2735158"/>
                      <a:gd name="connsiteX14" fmla="*/ 863958 w 1719190"/>
                      <a:gd name="connsiteY14" fmla="*/ 1172021 h 2735158"/>
                      <a:gd name="connsiteX15" fmla="*/ 366528 w 1719190"/>
                      <a:gd name="connsiteY15" fmla="*/ 1145067 h 2735158"/>
                      <a:gd name="connsiteX16" fmla="*/ 52361 w 1719190"/>
                      <a:gd name="connsiteY16" fmla="*/ 1227366 h 2735158"/>
                      <a:gd name="connsiteX17" fmla="*/ 52361 w 1719190"/>
                      <a:gd name="connsiteY17" fmla="*/ 976684 h 2735158"/>
                      <a:gd name="connsiteX18" fmla="*/ 209445 w 1719190"/>
                      <a:gd name="connsiteY18" fmla="*/ 815878 h 2735158"/>
                      <a:gd name="connsiteX19" fmla="*/ 523612 w 1719190"/>
                      <a:gd name="connsiteY19" fmla="*/ 815878 h 2735158"/>
                      <a:gd name="connsiteX20" fmla="*/ 759236 w 1719190"/>
                      <a:gd name="connsiteY20" fmla="*/ 879016 h 2735158"/>
                      <a:gd name="connsiteX21" fmla="*/ 994861 w 1719190"/>
                      <a:gd name="connsiteY21" fmla="*/ 1074353 h 2735158"/>
                      <a:gd name="connsiteX22" fmla="*/ 1256667 w 1719190"/>
                      <a:gd name="connsiteY22" fmla="*/ 976684 h 2735158"/>
                      <a:gd name="connsiteX23" fmla="*/ 1099584 w 1719190"/>
                      <a:gd name="connsiteY23" fmla="*/ 586011 h 2735158"/>
                      <a:gd name="connsiteX24" fmla="*/ 680694 w 1719190"/>
                      <a:gd name="connsiteY24" fmla="*/ 404390 h 2735158"/>
                      <a:gd name="connsiteX25" fmla="*/ 706875 w 1719190"/>
                      <a:gd name="connsiteY25" fmla="*/ 0 h 2735158"/>
                      <a:gd name="connsiteX0" fmla="*/ 942500 w 1719190"/>
                      <a:gd name="connsiteY0" fmla="*/ 2832384 h 2832826"/>
                      <a:gd name="connsiteX1" fmla="*/ 1021041 w 1719190"/>
                      <a:gd name="connsiteY1" fmla="*/ 2441711 h 2832826"/>
                      <a:gd name="connsiteX2" fmla="*/ 1335208 w 1719190"/>
                      <a:gd name="connsiteY2" fmla="*/ 1465026 h 2832826"/>
                      <a:gd name="connsiteX3" fmla="*/ 1649375 w 1719190"/>
                      <a:gd name="connsiteY3" fmla="*/ 1367358 h 2832826"/>
                      <a:gd name="connsiteX4" fmla="*/ 1649375 w 1719190"/>
                      <a:gd name="connsiteY4" fmla="*/ 1758032 h 2832826"/>
                      <a:gd name="connsiteX5" fmla="*/ 1230484 w 1719190"/>
                      <a:gd name="connsiteY5" fmla="*/ 1885745 h 2832826"/>
                      <a:gd name="connsiteX6" fmla="*/ 812779 w 1719190"/>
                      <a:gd name="connsiteY6" fmla="*/ 2010744 h 2832826"/>
                      <a:gd name="connsiteX7" fmla="*/ 695820 w 1719190"/>
                      <a:gd name="connsiteY7" fmla="*/ 1670502 h 2832826"/>
                      <a:gd name="connsiteX8" fmla="*/ 748983 w 1719190"/>
                      <a:gd name="connsiteY8" fmla="*/ 1308995 h 2832826"/>
                      <a:gd name="connsiteX9" fmla="*/ 523611 w 1719190"/>
                      <a:gd name="connsiteY9" fmla="*/ 1309662 h 2832826"/>
                      <a:gd name="connsiteX10" fmla="*/ 287986 w 1719190"/>
                      <a:gd name="connsiteY10" fmla="*/ 1391960 h 2832826"/>
                      <a:gd name="connsiteX11" fmla="*/ 209444 w 1719190"/>
                      <a:gd name="connsiteY11" fmla="*/ 1660363 h 2832826"/>
                      <a:gd name="connsiteX12" fmla="*/ 366528 w 1719190"/>
                      <a:gd name="connsiteY12" fmla="*/ 1803449 h 2832826"/>
                      <a:gd name="connsiteX13" fmla="*/ 1021042 w 1719190"/>
                      <a:gd name="connsiteY13" fmla="*/ 1758032 h 2832826"/>
                      <a:gd name="connsiteX14" fmla="*/ 863958 w 1719190"/>
                      <a:gd name="connsiteY14" fmla="*/ 1172021 h 2832826"/>
                      <a:gd name="connsiteX15" fmla="*/ 366528 w 1719190"/>
                      <a:gd name="connsiteY15" fmla="*/ 1145067 h 2832826"/>
                      <a:gd name="connsiteX16" fmla="*/ 52361 w 1719190"/>
                      <a:gd name="connsiteY16" fmla="*/ 1227366 h 2832826"/>
                      <a:gd name="connsiteX17" fmla="*/ 52361 w 1719190"/>
                      <a:gd name="connsiteY17" fmla="*/ 976684 h 2832826"/>
                      <a:gd name="connsiteX18" fmla="*/ 209445 w 1719190"/>
                      <a:gd name="connsiteY18" fmla="*/ 815878 h 2832826"/>
                      <a:gd name="connsiteX19" fmla="*/ 523612 w 1719190"/>
                      <a:gd name="connsiteY19" fmla="*/ 815878 h 2832826"/>
                      <a:gd name="connsiteX20" fmla="*/ 759236 w 1719190"/>
                      <a:gd name="connsiteY20" fmla="*/ 879016 h 2832826"/>
                      <a:gd name="connsiteX21" fmla="*/ 994861 w 1719190"/>
                      <a:gd name="connsiteY21" fmla="*/ 1074353 h 2832826"/>
                      <a:gd name="connsiteX22" fmla="*/ 1256667 w 1719190"/>
                      <a:gd name="connsiteY22" fmla="*/ 976684 h 2832826"/>
                      <a:gd name="connsiteX23" fmla="*/ 1099584 w 1719190"/>
                      <a:gd name="connsiteY23" fmla="*/ 586011 h 2832826"/>
                      <a:gd name="connsiteX24" fmla="*/ 680694 w 1719190"/>
                      <a:gd name="connsiteY24" fmla="*/ 404390 h 2832826"/>
                      <a:gd name="connsiteX25" fmla="*/ 706875 w 1719190"/>
                      <a:gd name="connsiteY25" fmla="*/ 0 h 2832826"/>
                      <a:gd name="connsiteX0" fmla="*/ 942500 w 1719190"/>
                      <a:gd name="connsiteY0" fmla="*/ 2832384 h 2832826"/>
                      <a:gd name="connsiteX1" fmla="*/ 1021041 w 1719190"/>
                      <a:gd name="connsiteY1" fmla="*/ 2441711 h 2832826"/>
                      <a:gd name="connsiteX2" fmla="*/ 1335208 w 1719190"/>
                      <a:gd name="connsiteY2" fmla="*/ 1465026 h 2832826"/>
                      <a:gd name="connsiteX3" fmla="*/ 1649375 w 1719190"/>
                      <a:gd name="connsiteY3" fmla="*/ 1367358 h 2832826"/>
                      <a:gd name="connsiteX4" fmla="*/ 1649375 w 1719190"/>
                      <a:gd name="connsiteY4" fmla="*/ 1758032 h 2832826"/>
                      <a:gd name="connsiteX5" fmla="*/ 1230484 w 1719190"/>
                      <a:gd name="connsiteY5" fmla="*/ 1885745 h 2832826"/>
                      <a:gd name="connsiteX6" fmla="*/ 812779 w 1719190"/>
                      <a:gd name="connsiteY6" fmla="*/ 2010744 h 2832826"/>
                      <a:gd name="connsiteX7" fmla="*/ 695820 w 1719190"/>
                      <a:gd name="connsiteY7" fmla="*/ 1670502 h 2832826"/>
                      <a:gd name="connsiteX8" fmla="*/ 748983 w 1719190"/>
                      <a:gd name="connsiteY8" fmla="*/ 1308995 h 2832826"/>
                      <a:gd name="connsiteX9" fmla="*/ 523611 w 1719190"/>
                      <a:gd name="connsiteY9" fmla="*/ 1309662 h 2832826"/>
                      <a:gd name="connsiteX10" fmla="*/ 287986 w 1719190"/>
                      <a:gd name="connsiteY10" fmla="*/ 1391960 h 2832826"/>
                      <a:gd name="connsiteX11" fmla="*/ 209444 w 1719190"/>
                      <a:gd name="connsiteY11" fmla="*/ 1660363 h 2832826"/>
                      <a:gd name="connsiteX12" fmla="*/ 366528 w 1719190"/>
                      <a:gd name="connsiteY12" fmla="*/ 1803449 h 2832826"/>
                      <a:gd name="connsiteX13" fmla="*/ 1021042 w 1719190"/>
                      <a:gd name="connsiteY13" fmla="*/ 1758032 h 2832826"/>
                      <a:gd name="connsiteX14" fmla="*/ 1570834 w 1719190"/>
                      <a:gd name="connsiteY14" fmla="*/ 879016 h 2832826"/>
                      <a:gd name="connsiteX15" fmla="*/ 366528 w 1719190"/>
                      <a:gd name="connsiteY15" fmla="*/ 1145067 h 2832826"/>
                      <a:gd name="connsiteX16" fmla="*/ 52361 w 1719190"/>
                      <a:gd name="connsiteY16" fmla="*/ 1227366 h 2832826"/>
                      <a:gd name="connsiteX17" fmla="*/ 52361 w 1719190"/>
                      <a:gd name="connsiteY17" fmla="*/ 976684 h 2832826"/>
                      <a:gd name="connsiteX18" fmla="*/ 209445 w 1719190"/>
                      <a:gd name="connsiteY18" fmla="*/ 815878 h 2832826"/>
                      <a:gd name="connsiteX19" fmla="*/ 523612 w 1719190"/>
                      <a:gd name="connsiteY19" fmla="*/ 815878 h 2832826"/>
                      <a:gd name="connsiteX20" fmla="*/ 759236 w 1719190"/>
                      <a:gd name="connsiteY20" fmla="*/ 879016 h 2832826"/>
                      <a:gd name="connsiteX21" fmla="*/ 994861 w 1719190"/>
                      <a:gd name="connsiteY21" fmla="*/ 1074353 h 2832826"/>
                      <a:gd name="connsiteX22" fmla="*/ 1256667 w 1719190"/>
                      <a:gd name="connsiteY22" fmla="*/ 976684 h 2832826"/>
                      <a:gd name="connsiteX23" fmla="*/ 1099584 w 1719190"/>
                      <a:gd name="connsiteY23" fmla="*/ 586011 h 2832826"/>
                      <a:gd name="connsiteX24" fmla="*/ 680694 w 1719190"/>
                      <a:gd name="connsiteY24" fmla="*/ 404390 h 2832826"/>
                      <a:gd name="connsiteX25" fmla="*/ 706875 w 1719190"/>
                      <a:gd name="connsiteY25" fmla="*/ 0 h 2832826"/>
                      <a:gd name="connsiteX0" fmla="*/ 942500 w 1850094"/>
                      <a:gd name="connsiteY0" fmla="*/ 2832384 h 2832826"/>
                      <a:gd name="connsiteX1" fmla="*/ 1021041 w 1850094"/>
                      <a:gd name="connsiteY1" fmla="*/ 2441711 h 2832826"/>
                      <a:gd name="connsiteX2" fmla="*/ 1335208 w 1850094"/>
                      <a:gd name="connsiteY2" fmla="*/ 1465026 h 2832826"/>
                      <a:gd name="connsiteX3" fmla="*/ 1649375 w 1850094"/>
                      <a:gd name="connsiteY3" fmla="*/ 1367358 h 2832826"/>
                      <a:gd name="connsiteX4" fmla="*/ 1649375 w 1850094"/>
                      <a:gd name="connsiteY4" fmla="*/ 1758032 h 2832826"/>
                      <a:gd name="connsiteX5" fmla="*/ 1230484 w 1850094"/>
                      <a:gd name="connsiteY5" fmla="*/ 1885745 h 2832826"/>
                      <a:gd name="connsiteX6" fmla="*/ 812779 w 1850094"/>
                      <a:gd name="connsiteY6" fmla="*/ 2010744 h 2832826"/>
                      <a:gd name="connsiteX7" fmla="*/ 695820 w 1850094"/>
                      <a:gd name="connsiteY7" fmla="*/ 1670502 h 2832826"/>
                      <a:gd name="connsiteX8" fmla="*/ 748983 w 1850094"/>
                      <a:gd name="connsiteY8" fmla="*/ 1308995 h 2832826"/>
                      <a:gd name="connsiteX9" fmla="*/ 523611 w 1850094"/>
                      <a:gd name="connsiteY9" fmla="*/ 1309662 h 2832826"/>
                      <a:gd name="connsiteX10" fmla="*/ 287986 w 1850094"/>
                      <a:gd name="connsiteY10" fmla="*/ 1391960 h 2832826"/>
                      <a:gd name="connsiteX11" fmla="*/ 209444 w 1850094"/>
                      <a:gd name="connsiteY11" fmla="*/ 1660363 h 2832826"/>
                      <a:gd name="connsiteX12" fmla="*/ 366528 w 1850094"/>
                      <a:gd name="connsiteY12" fmla="*/ 1803449 h 2832826"/>
                      <a:gd name="connsiteX13" fmla="*/ 1649375 w 1850094"/>
                      <a:gd name="connsiteY13" fmla="*/ 2148705 h 2832826"/>
                      <a:gd name="connsiteX14" fmla="*/ 1570834 w 1850094"/>
                      <a:gd name="connsiteY14" fmla="*/ 879016 h 2832826"/>
                      <a:gd name="connsiteX15" fmla="*/ 366528 w 1850094"/>
                      <a:gd name="connsiteY15" fmla="*/ 1145067 h 2832826"/>
                      <a:gd name="connsiteX16" fmla="*/ 52361 w 1850094"/>
                      <a:gd name="connsiteY16" fmla="*/ 1227366 h 2832826"/>
                      <a:gd name="connsiteX17" fmla="*/ 52361 w 1850094"/>
                      <a:gd name="connsiteY17" fmla="*/ 976684 h 2832826"/>
                      <a:gd name="connsiteX18" fmla="*/ 209445 w 1850094"/>
                      <a:gd name="connsiteY18" fmla="*/ 815878 h 2832826"/>
                      <a:gd name="connsiteX19" fmla="*/ 523612 w 1850094"/>
                      <a:gd name="connsiteY19" fmla="*/ 815878 h 2832826"/>
                      <a:gd name="connsiteX20" fmla="*/ 759236 w 1850094"/>
                      <a:gd name="connsiteY20" fmla="*/ 879016 h 2832826"/>
                      <a:gd name="connsiteX21" fmla="*/ 994861 w 1850094"/>
                      <a:gd name="connsiteY21" fmla="*/ 1074353 h 2832826"/>
                      <a:gd name="connsiteX22" fmla="*/ 1256667 w 1850094"/>
                      <a:gd name="connsiteY22" fmla="*/ 976684 h 2832826"/>
                      <a:gd name="connsiteX23" fmla="*/ 1099584 w 1850094"/>
                      <a:gd name="connsiteY23" fmla="*/ 586011 h 2832826"/>
                      <a:gd name="connsiteX24" fmla="*/ 680694 w 1850094"/>
                      <a:gd name="connsiteY24" fmla="*/ 404390 h 2832826"/>
                      <a:gd name="connsiteX25" fmla="*/ 706875 w 1850094"/>
                      <a:gd name="connsiteY25" fmla="*/ 0 h 2832826"/>
                      <a:gd name="connsiteX0" fmla="*/ 1025405 w 1932998"/>
                      <a:gd name="connsiteY0" fmla="*/ 2832384 h 2832826"/>
                      <a:gd name="connsiteX1" fmla="*/ 1103946 w 1932998"/>
                      <a:gd name="connsiteY1" fmla="*/ 2441711 h 2832826"/>
                      <a:gd name="connsiteX2" fmla="*/ 1418113 w 1932998"/>
                      <a:gd name="connsiteY2" fmla="*/ 1465026 h 2832826"/>
                      <a:gd name="connsiteX3" fmla="*/ 1732280 w 1932998"/>
                      <a:gd name="connsiteY3" fmla="*/ 1367358 h 2832826"/>
                      <a:gd name="connsiteX4" fmla="*/ 1732280 w 1932998"/>
                      <a:gd name="connsiteY4" fmla="*/ 1758032 h 2832826"/>
                      <a:gd name="connsiteX5" fmla="*/ 1313389 w 1932998"/>
                      <a:gd name="connsiteY5" fmla="*/ 1885745 h 2832826"/>
                      <a:gd name="connsiteX6" fmla="*/ 895684 w 1932998"/>
                      <a:gd name="connsiteY6" fmla="*/ 2010744 h 2832826"/>
                      <a:gd name="connsiteX7" fmla="*/ 778725 w 1932998"/>
                      <a:gd name="connsiteY7" fmla="*/ 1670502 h 2832826"/>
                      <a:gd name="connsiteX8" fmla="*/ 831888 w 1932998"/>
                      <a:gd name="connsiteY8" fmla="*/ 1308995 h 2832826"/>
                      <a:gd name="connsiteX9" fmla="*/ 606516 w 1932998"/>
                      <a:gd name="connsiteY9" fmla="*/ 1309662 h 2832826"/>
                      <a:gd name="connsiteX10" fmla="*/ 370891 w 1932998"/>
                      <a:gd name="connsiteY10" fmla="*/ 1391960 h 2832826"/>
                      <a:gd name="connsiteX11" fmla="*/ 292349 w 1932998"/>
                      <a:gd name="connsiteY11" fmla="*/ 1660363 h 2832826"/>
                      <a:gd name="connsiteX12" fmla="*/ 449433 w 1932998"/>
                      <a:gd name="connsiteY12" fmla="*/ 1803449 h 2832826"/>
                      <a:gd name="connsiteX13" fmla="*/ 1732280 w 1932998"/>
                      <a:gd name="connsiteY13" fmla="*/ 2148705 h 2832826"/>
                      <a:gd name="connsiteX14" fmla="*/ 1653739 w 1932998"/>
                      <a:gd name="connsiteY14" fmla="*/ 879016 h 2832826"/>
                      <a:gd name="connsiteX15" fmla="*/ 946864 w 1932998"/>
                      <a:gd name="connsiteY15" fmla="*/ 1367358 h 2832826"/>
                      <a:gd name="connsiteX16" fmla="*/ 135266 w 1932998"/>
                      <a:gd name="connsiteY16" fmla="*/ 1227366 h 2832826"/>
                      <a:gd name="connsiteX17" fmla="*/ 135266 w 1932998"/>
                      <a:gd name="connsiteY17" fmla="*/ 976684 h 2832826"/>
                      <a:gd name="connsiteX18" fmla="*/ 292350 w 1932998"/>
                      <a:gd name="connsiteY18" fmla="*/ 815878 h 2832826"/>
                      <a:gd name="connsiteX19" fmla="*/ 606517 w 1932998"/>
                      <a:gd name="connsiteY19" fmla="*/ 815878 h 2832826"/>
                      <a:gd name="connsiteX20" fmla="*/ 842141 w 1932998"/>
                      <a:gd name="connsiteY20" fmla="*/ 879016 h 2832826"/>
                      <a:gd name="connsiteX21" fmla="*/ 1077766 w 1932998"/>
                      <a:gd name="connsiteY21" fmla="*/ 1074353 h 2832826"/>
                      <a:gd name="connsiteX22" fmla="*/ 1339572 w 1932998"/>
                      <a:gd name="connsiteY22" fmla="*/ 976684 h 2832826"/>
                      <a:gd name="connsiteX23" fmla="*/ 1182489 w 1932998"/>
                      <a:gd name="connsiteY23" fmla="*/ 586011 h 2832826"/>
                      <a:gd name="connsiteX24" fmla="*/ 763599 w 1932998"/>
                      <a:gd name="connsiteY24" fmla="*/ 404390 h 2832826"/>
                      <a:gd name="connsiteX25" fmla="*/ 789780 w 1932998"/>
                      <a:gd name="connsiteY25" fmla="*/ 0 h 2832826"/>
                      <a:gd name="connsiteX0" fmla="*/ 1025405 w 1932998"/>
                      <a:gd name="connsiteY0" fmla="*/ 2832384 h 2832826"/>
                      <a:gd name="connsiteX1" fmla="*/ 1103946 w 1932998"/>
                      <a:gd name="connsiteY1" fmla="*/ 2441711 h 2832826"/>
                      <a:gd name="connsiteX2" fmla="*/ 1418113 w 1932998"/>
                      <a:gd name="connsiteY2" fmla="*/ 1465026 h 2832826"/>
                      <a:gd name="connsiteX3" fmla="*/ 1732280 w 1932998"/>
                      <a:gd name="connsiteY3" fmla="*/ 1367358 h 2832826"/>
                      <a:gd name="connsiteX4" fmla="*/ 1732280 w 1932998"/>
                      <a:gd name="connsiteY4" fmla="*/ 1758032 h 2832826"/>
                      <a:gd name="connsiteX5" fmla="*/ 1313389 w 1932998"/>
                      <a:gd name="connsiteY5" fmla="*/ 1885745 h 2832826"/>
                      <a:gd name="connsiteX6" fmla="*/ 895684 w 1932998"/>
                      <a:gd name="connsiteY6" fmla="*/ 2010744 h 2832826"/>
                      <a:gd name="connsiteX7" fmla="*/ 778725 w 1932998"/>
                      <a:gd name="connsiteY7" fmla="*/ 1670502 h 2832826"/>
                      <a:gd name="connsiteX8" fmla="*/ 831888 w 1932998"/>
                      <a:gd name="connsiteY8" fmla="*/ 1308995 h 2832826"/>
                      <a:gd name="connsiteX9" fmla="*/ 632697 w 1932998"/>
                      <a:gd name="connsiteY9" fmla="*/ 1172021 h 2832826"/>
                      <a:gd name="connsiteX10" fmla="*/ 370891 w 1932998"/>
                      <a:gd name="connsiteY10" fmla="*/ 1391960 h 2832826"/>
                      <a:gd name="connsiteX11" fmla="*/ 292349 w 1932998"/>
                      <a:gd name="connsiteY11" fmla="*/ 1660363 h 2832826"/>
                      <a:gd name="connsiteX12" fmla="*/ 449433 w 1932998"/>
                      <a:gd name="connsiteY12" fmla="*/ 1803449 h 2832826"/>
                      <a:gd name="connsiteX13" fmla="*/ 1732280 w 1932998"/>
                      <a:gd name="connsiteY13" fmla="*/ 2148705 h 2832826"/>
                      <a:gd name="connsiteX14" fmla="*/ 1653739 w 1932998"/>
                      <a:gd name="connsiteY14" fmla="*/ 879016 h 2832826"/>
                      <a:gd name="connsiteX15" fmla="*/ 946864 w 1932998"/>
                      <a:gd name="connsiteY15" fmla="*/ 1367358 h 2832826"/>
                      <a:gd name="connsiteX16" fmla="*/ 135266 w 1932998"/>
                      <a:gd name="connsiteY16" fmla="*/ 1227366 h 2832826"/>
                      <a:gd name="connsiteX17" fmla="*/ 135266 w 1932998"/>
                      <a:gd name="connsiteY17" fmla="*/ 976684 h 2832826"/>
                      <a:gd name="connsiteX18" fmla="*/ 292350 w 1932998"/>
                      <a:gd name="connsiteY18" fmla="*/ 815878 h 2832826"/>
                      <a:gd name="connsiteX19" fmla="*/ 606517 w 1932998"/>
                      <a:gd name="connsiteY19" fmla="*/ 815878 h 2832826"/>
                      <a:gd name="connsiteX20" fmla="*/ 842141 w 1932998"/>
                      <a:gd name="connsiteY20" fmla="*/ 879016 h 2832826"/>
                      <a:gd name="connsiteX21" fmla="*/ 1077766 w 1932998"/>
                      <a:gd name="connsiteY21" fmla="*/ 1074353 h 2832826"/>
                      <a:gd name="connsiteX22" fmla="*/ 1339572 w 1932998"/>
                      <a:gd name="connsiteY22" fmla="*/ 976684 h 2832826"/>
                      <a:gd name="connsiteX23" fmla="*/ 1182489 w 1932998"/>
                      <a:gd name="connsiteY23" fmla="*/ 586011 h 2832826"/>
                      <a:gd name="connsiteX24" fmla="*/ 763599 w 1932998"/>
                      <a:gd name="connsiteY24" fmla="*/ 404390 h 2832826"/>
                      <a:gd name="connsiteX25" fmla="*/ 789780 w 1932998"/>
                      <a:gd name="connsiteY25" fmla="*/ 0 h 2832826"/>
                      <a:gd name="connsiteX0" fmla="*/ 1025405 w 1932998"/>
                      <a:gd name="connsiteY0" fmla="*/ 2832384 h 2832826"/>
                      <a:gd name="connsiteX1" fmla="*/ 1103946 w 1932998"/>
                      <a:gd name="connsiteY1" fmla="*/ 2441711 h 2832826"/>
                      <a:gd name="connsiteX2" fmla="*/ 1418113 w 1932998"/>
                      <a:gd name="connsiteY2" fmla="*/ 1465026 h 2832826"/>
                      <a:gd name="connsiteX3" fmla="*/ 1732280 w 1932998"/>
                      <a:gd name="connsiteY3" fmla="*/ 1367358 h 2832826"/>
                      <a:gd name="connsiteX4" fmla="*/ 1732280 w 1932998"/>
                      <a:gd name="connsiteY4" fmla="*/ 1758032 h 2832826"/>
                      <a:gd name="connsiteX5" fmla="*/ 1313389 w 1932998"/>
                      <a:gd name="connsiteY5" fmla="*/ 1885745 h 2832826"/>
                      <a:gd name="connsiteX6" fmla="*/ 895684 w 1932998"/>
                      <a:gd name="connsiteY6" fmla="*/ 2010744 h 2832826"/>
                      <a:gd name="connsiteX7" fmla="*/ 778725 w 1932998"/>
                      <a:gd name="connsiteY7" fmla="*/ 1670502 h 2832826"/>
                      <a:gd name="connsiteX8" fmla="*/ 831888 w 1932998"/>
                      <a:gd name="connsiteY8" fmla="*/ 1308995 h 2832826"/>
                      <a:gd name="connsiteX9" fmla="*/ 632697 w 1932998"/>
                      <a:gd name="connsiteY9" fmla="*/ 1172021 h 2832826"/>
                      <a:gd name="connsiteX10" fmla="*/ 239988 w 1932998"/>
                      <a:gd name="connsiteY10" fmla="*/ 1269689 h 2832826"/>
                      <a:gd name="connsiteX11" fmla="*/ 292349 w 1932998"/>
                      <a:gd name="connsiteY11" fmla="*/ 1660363 h 2832826"/>
                      <a:gd name="connsiteX12" fmla="*/ 449433 w 1932998"/>
                      <a:gd name="connsiteY12" fmla="*/ 1803449 h 2832826"/>
                      <a:gd name="connsiteX13" fmla="*/ 1732280 w 1932998"/>
                      <a:gd name="connsiteY13" fmla="*/ 2148705 h 2832826"/>
                      <a:gd name="connsiteX14" fmla="*/ 1653739 w 1932998"/>
                      <a:gd name="connsiteY14" fmla="*/ 879016 h 2832826"/>
                      <a:gd name="connsiteX15" fmla="*/ 946864 w 1932998"/>
                      <a:gd name="connsiteY15" fmla="*/ 1367358 h 2832826"/>
                      <a:gd name="connsiteX16" fmla="*/ 135266 w 1932998"/>
                      <a:gd name="connsiteY16" fmla="*/ 1227366 h 2832826"/>
                      <a:gd name="connsiteX17" fmla="*/ 135266 w 1932998"/>
                      <a:gd name="connsiteY17" fmla="*/ 976684 h 2832826"/>
                      <a:gd name="connsiteX18" fmla="*/ 292350 w 1932998"/>
                      <a:gd name="connsiteY18" fmla="*/ 815878 h 2832826"/>
                      <a:gd name="connsiteX19" fmla="*/ 606517 w 1932998"/>
                      <a:gd name="connsiteY19" fmla="*/ 815878 h 2832826"/>
                      <a:gd name="connsiteX20" fmla="*/ 842141 w 1932998"/>
                      <a:gd name="connsiteY20" fmla="*/ 879016 h 2832826"/>
                      <a:gd name="connsiteX21" fmla="*/ 1077766 w 1932998"/>
                      <a:gd name="connsiteY21" fmla="*/ 1074353 h 2832826"/>
                      <a:gd name="connsiteX22" fmla="*/ 1339572 w 1932998"/>
                      <a:gd name="connsiteY22" fmla="*/ 976684 h 2832826"/>
                      <a:gd name="connsiteX23" fmla="*/ 1182489 w 1932998"/>
                      <a:gd name="connsiteY23" fmla="*/ 586011 h 2832826"/>
                      <a:gd name="connsiteX24" fmla="*/ 763599 w 1932998"/>
                      <a:gd name="connsiteY24" fmla="*/ 404390 h 2832826"/>
                      <a:gd name="connsiteX25" fmla="*/ 789780 w 1932998"/>
                      <a:gd name="connsiteY25" fmla="*/ 0 h 2832826"/>
                      <a:gd name="connsiteX0" fmla="*/ 1025405 w 1932998"/>
                      <a:gd name="connsiteY0" fmla="*/ 2832384 h 2832826"/>
                      <a:gd name="connsiteX1" fmla="*/ 1103946 w 1932998"/>
                      <a:gd name="connsiteY1" fmla="*/ 2441711 h 2832826"/>
                      <a:gd name="connsiteX2" fmla="*/ 1418113 w 1932998"/>
                      <a:gd name="connsiteY2" fmla="*/ 1465026 h 2832826"/>
                      <a:gd name="connsiteX3" fmla="*/ 1732280 w 1932998"/>
                      <a:gd name="connsiteY3" fmla="*/ 1367358 h 2832826"/>
                      <a:gd name="connsiteX4" fmla="*/ 1732280 w 1932998"/>
                      <a:gd name="connsiteY4" fmla="*/ 1758032 h 2832826"/>
                      <a:gd name="connsiteX5" fmla="*/ 1313389 w 1932998"/>
                      <a:gd name="connsiteY5" fmla="*/ 1885745 h 2832826"/>
                      <a:gd name="connsiteX6" fmla="*/ 895684 w 1932998"/>
                      <a:gd name="connsiteY6" fmla="*/ 2010744 h 2832826"/>
                      <a:gd name="connsiteX7" fmla="*/ 778725 w 1932998"/>
                      <a:gd name="connsiteY7" fmla="*/ 1670502 h 2832826"/>
                      <a:gd name="connsiteX8" fmla="*/ 831888 w 1932998"/>
                      <a:gd name="connsiteY8" fmla="*/ 1308995 h 2832826"/>
                      <a:gd name="connsiteX9" fmla="*/ 632697 w 1932998"/>
                      <a:gd name="connsiteY9" fmla="*/ 1074352 h 2832826"/>
                      <a:gd name="connsiteX10" fmla="*/ 239988 w 1932998"/>
                      <a:gd name="connsiteY10" fmla="*/ 1269689 h 2832826"/>
                      <a:gd name="connsiteX11" fmla="*/ 292349 w 1932998"/>
                      <a:gd name="connsiteY11" fmla="*/ 1660363 h 2832826"/>
                      <a:gd name="connsiteX12" fmla="*/ 449433 w 1932998"/>
                      <a:gd name="connsiteY12" fmla="*/ 1803449 h 2832826"/>
                      <a:gd name="connsiteX13" fmla="*/ 1732280 w 1932998"/>
                      <a:gd name="connsiteY13" fmla="*/ 2148705 h 2832826"/>
                      <a:gd name="connsiteX14" fmla="*/ 1653739 w 1932998"/>
                      <a:gd name="connsiteY14" fmla="*/ 879016 h 2832826"/>
                      <a:gd name="connsiteX15" fmla="*/ 946864 w 1932998"/>
                      <a:gd name="connsiteY15" fmla="*/ 1367358 h 2832826"/>
                      <a:gd name="connsiteX16" fmla="*/ 135266 w 1932998"/>
                      <a:gd name="connsiteY16" fmla="*/ 1227366 h 2832826"/>
                      <a:gd name="connsiteX17" fmla="*/ 135266 w 1932998"/>
                      <a:gd name="connsiteY17" fmla="*/ 976684 h 2832826"/>
                      <a:gd name="connsiteX18" fmla="*/ 292350 w 1932998"/>
                      <a:gd name="connsiteY18" fmla="*/ 815878 h 2832826"/>
                      <a:gd name="connsiteX19" fmla="*/ 606517 w 1932998"/>
                      <a:gd name="connsiteY19" fmla="*/ 815878 h 2832826"/>
                      <a:gd name="connsiteX20" fmla="*/ 842141 w 1932998"/>
                      <a:gd name="connsiteY20" fmla="*/ 879016 h 2832826"/>
                      <a:gd name="connsiteX21" fmla="*/ 1077766 w 1932998"/>
                      <a:gd name="connsiteY21" fmla="*/ 1074353 h 2832826"/>
                      <a:gd name="connsiteX22" fmla="*/ 1339572 w 1932998"/>
                      <a:gd name="connsiteY22" fmla="*/ 976684 h 2832826"/>
                      <a:gd name="connsiteX23" fmla="*/ 1182489 w 1932998"/>
                      <a:gd name="connsiteY23" fmla="*/ 586011 h 2832826"/>
                      <a:gd name="connsiteX24" fmla="*/ 763599 w 1932998"/>
                      <a:gd name="connsiteY24" fmla="*/ 404390 h 2832826"/>
                      <a:gd name="connsiteX25" fmla="*/ 789780 w 1932998"/>
                      <a:gd name="connsiteY25" fmla="*/ 0 h 2832826"/>
                      <a:gd name="connsiteX0" fmla="*/ 1025405 w 1932998"/>
                      <a:gd name="connsiteY0" fmla="*/ 2832384 h 2832826"/>
                      <a:gd name="connsiteX1" fmla="*/ 1103946 w 1932998"/>
                      <a:gd name="connsiteY1" fmla="*/ 2441711 h 2832826"/>
                      <a:gd name="connsiteX2" fmla="*/ 1418113 w 1932998"/>
                      <a:gd name="connsiteY2" fmla="*/ 1465026 h 2832826"/>
                      <a:gd name="connsiteX3" fmla="*/ 1732280 w 1932998"/>
                      <a:gd name="connsiteY3" fmla="*/ 1367358 h 2832826"/>
                      <a:gd name="connsiteX4" fmla="*/ 1732280 w 1932998"/>
                      <a:gd name="connsiteY4" fmla="*/ 1758032 h 2832826"/>
                      <a:gd name="connsiteX5" fmla="*/ 1313389 w 1932998"/>
                      <a:gd name="connsiteY5" fmla="*/ 1885745 h 2832826"/>
                      <a:gd name="connsiteX6" fmla="*/ 895684 w 1932998"/>
                      <a:gd name="connsiteY6" fmla="*/ 2010744 h 2832826"/>
                      <a:gd name="connsiteX7" fmla="*/ 778725 w 1932998"/>
                      <a:gd name="connsiteY7" fmla="*/ 1670502 h 2832826"/>
                      <a:gd name="connsiteX8" fmla="*/ 831888 w 1932998"/>
                      <a:gd name="connsiteY8" fmla="*/ 1308995 h 2832826"/>
                      <a:gd name="connsiteX9" fmla="*/ 632697 w 1932998"/>
                      <a:gd name="connsiteY9" fmla="*/ 1074352 h 2832826"/>
                      <a:gd name="connsiteX10" fmla="*/ 239988 w 1932998"/>
                      <a:gd name="connsiteY10" fmla="*/ 1269689 h 2832826"/>
                      <a:gd name="connsiteX11" fmla="*/ 292349 w 1932998"/>
                      <a:gd name="connsiteY11" fmla="*/ 1660363 h 2832826"/>
                      <a:gd name="connsiteX12" fmla="*/ 449433 w 1932998"/>
                      <a:gd name="connsiteY12" fmla="*/ 1803449 h 2832826"/>
                      <a:gd name="connsiteX13" fmla="*/ 1732280 w 1932998"/>
                      <a:gd name="connsiteY13" fmla="*/ 2148705 h 2832826"/>
                      <a:gd name="connsiteX14" fmla="*/ 1653739 w 1932998"/>
                      <a:gd name="connsiteY14" fmla="*/ 879016 h 2832826"/>
                      <a:gd name="connsiteX15" fmla="*/ 946864 w 1932998"/>
                      <a:gd name="connsiteY15" fmla="*/ 1367358 h 2832826"/>
                      <a:gd name="connsiteX16" fmla="*/ 135266 w 1932998"/>
                      <a:gd name="connsiteY16" fmla="*/ 1227366 h 2832826"/>
                      <a:gd name="connsiteX17" fmla="*/ 135266 w 1932998"/>
                      <a:gd name="connsiteY17" fmla="*/ 976684 h 2832826"/>
                      <a:gd name="connsiteX18" fmla="*/ 292350 w 1932998"/>
                      <a:gd name="connsiteY18" fmla="*/ 815878 h 2832826"/>
                      <a:gd name="connsiteX19" fmla="*/ 606517 w 1932998"/>
                      <a:gd name="connsiteY19" fmla="*/ 815878 h 2832826"/>
                      <a:gd name="connsiteX20" fmla="*/ 842141 w 1932998"/>
                      <a:gd name="connsiteY20" fmla="*/ 879016 h 2832826"/>
                      <a:gd name="connsiteX21" fmla="*/ 1077766 w 1932998"/>
                      <a:gd name="connsiteY21" fmla="*/ 1074353 h 2832826"/>
                      <a:gd name="connsiteX22" fmla="*/ 1182489 w 1932998"/>
                      <a:gd name="connsiteY22" fmla="*/ 879016 h 2832826"/>
                      <a:gd name="connsiteX23" fmla="*/ 1182489 w 1932998"/>
                      <a:gd name="connsiteY23" fmla="*/ 586011 h 2832826"/>
                      <a:gd name="connsiteX24" fmla="*/ 763599 w 1932998"/>
                      <a:gd name="connsiteY24" fmla="*/ 404390 h 2832826"/>
                      <a:gd name="connsiteX25" fmla="*/ 789780 w 1932998"/>
                      <a:gd name="connsiteY25" fmla="*/ 0 h 2832826"/>
                      <a:gd name="connsiteX0" fmla="*/ 1025405 w 1893727"/>
                      <a:gd name="connsiteY0" fmla="*/ 2832384 h 2832826"/>
                      <a:gd name="connsiteX1" fmla="*/ 1103946 w 1893727"/>
                      <a:gd name="connsiteY1" fmla="*/ 2441711 h 2832826"/>
                      <a:gd name="connsiteX2" fmla="*/ 1418113 w 1893727"/>
                      <a:gd name="connsiteY2" fmla="*/ 1465026 h 2832826"/>
                      <a:gd name="connsiteX3" fmla="*/ 1732280 w 1893727"/>
                      <a:gd name="connsiteY3" fmla="*/ 1367358 h 2832826"/>
                      <a:gd name="connsiteX4" fmla="*/ 1732280 w 1893727"/>
                      <a:gd name="connsiteY4" fmla="*/ 1758032 h 2832826"/>
                      <a:gd name="connsiteX5" fmla="*/ 1313389 w 1893727"/>
                      <a:gd name="connsiteY5" fmla="*/ 1885745 h 2832826"/>
                      <a:gd name="connsiteX6" fmla="*/ 895684 w 1893727"/>
                      <a:gd name="connsiteY6" fmla="*/ 2010744 h 2832826"/>
                      <a:gd name="connsiteX7" fmla="*/ 778725 w 1893727"/>
                      <a:gd name="connsiteY7" fmla="*/ 1670502 h 2832826"/>
                      <a:gd name="connsiteX8" fmla="*/ 831888 w 1893727"/>
                      <a:gd name="connsiteY8" fmla="*/ 1308995 h 2832826"/>
                      <a:gd name="connsiteX9" fmla="*/ 632697 w 1893727"/>
                      <a:gd name="connsiteY9" fmla="*/ 1074352 h 2832826"/>
                      <a:gd name="connsiteX10" fmla="*/ 239988 w 1893727"/>
                      <a:gd name="connsiteY10" fmla="*/ 1269689 h 2832826"/>
                      <a:gd name="connsiteX11" fmla="*/ 292349 w 1893727"/>
                      <a:gd name="connsiteY11" fmla="*/ 1660363 h 2832826"/>
                      <a:gd name="connsiteX12" fmla="*/ 449433 w 1893727"/>
                      <a:gd name="connsiteY12" fmla="*/ 1803449 h 2832826"/>
                      <a:gd name="connsiteX13" fmla="*/ 1732280 w 1893727"/>
                      <a:gd name="connsiteY13" fmla="*/ 2148705 h 2832826"/>
                      <a:gd name="connsiteX14" fmla="*/ 1418114 w 1893727"/>
                      <a:gd name="connsiteY14" fmla="*/ 1074352 h 2832826"/>
                      <a:gd name="connsiteX15" fmla="*/ 946864 w 1893727"/>
                      <a:gd name="connsiteY15" fmla="*/ 1367358 h 2832826"/>
                      <a:gd name="connsiteX16" fmla="*/ 135266 w 1893727"/>
                      <a:gd name="connsiteY16" fmla="*/ 1227366 h 2832826"/>
                      <a:gd name="connsiteX17" fmla="*/ 135266 w 1893727"/>
                      <a:gd name="connsiteY17" fmla="*/ 976684 h 2832826"/>
                      <a:gd name="connsiteX18" fmla="*/ 292350 w 1893727"/>
                      <a:gd name="connsiteY18" fmla="*/ 815878 h 2832826"/>
                      <a:gd name="connsiteX19" fmla="*/ 606517 w 1893727"/>
                      <a:gd name="connsiteY19" fmla="*/ 815878 h 2832826"/>
                      <a:gd name="connsiteX20" fmla="*/ 842141 w 1893727"/>
                      <a:gd name="connsiteY20" fmla="*/ 879016 h 2832826"/>
                      <a:gd name="connsiteX21" fmla="*/ 1077766 w 1893727"/>
                      <a:gd name="connsiteY21" fmla="*/ 1074353 h 2832826"/>
                      <a:gd name="connsiteX22" fmla="*/ 1182489 w 1893727"/>
                      <a:gd name="connsiteY22" fmla="*/ 879016 h 2832826"/>
                      <a:gd name="connsiteX23" fmla="*/ 1182489 w 1893727"/>
                      <a:gd name="connsiteY23" fmla="*/ 586011 h 2832826"/>
                      <a:gd name="connsiteX24" fmla="*/ 763599 w 1893727"/>
                      <a:gd name="connsiteY24" fmla="*/ 404390 h 2832826"/>
                      <a:gd name="connsiteX25" fmla="*/ 789780 w 1893727"/>
                      <a:gd name="connsiteY25" fmla="*/ 0 h 2832826"/>
                      <a:gd name="connsiteX0" fmla="*/ 1025405 w 1863183"/>
                      <a:gd name="connsiteY0" fmla="*/ 2832384 h 2832826"/>
                      <a:gd name="connsiteX1" fmla="*/ 1103946 w 1863183"/>
                      <a:gd name="connsiteY1" fmla="*/ 2441711 h 2832826"/>
                      <a:gd name="connsiteX2" fmla="*/ 1418113 w 1863183"/>
                      <a:gd name="connsiteY2" fmla="*/ 1465026 h 2832826"/>
                      <a:gd name="connsiteX3" fmla="*/ 1732280 w 1863183"/>
                      <a:gd name="connsiteY3" fmla="*/ 1367358 h 2832826"/>
                      <a:gd name="connsiteX4" fmla="*/ 1732280 w 1863183"/>
                      <a:gd name="connsiteY4" fmla="*/ 1758032 h 2832826"/>
                      <a:gd name="connsiteX5" fmla="*/ 1313389 w 1863183"/>
                      <a:gd name="connsiteY5" fmla="*/ 1885745 h 2832826"/>
                      <a:gd name="connsiteX6" fmla="*/ 895684 w 1863183"/>
                      <a:gd name="connsiteY6" fmla="*/ 2010744 h 2832826"/>
                      <a:gd name="connsiteX7" fmla="*/ 778725 w 1863183"/>
                      <a:gd name="connsiteY7" fmla="*/ 1670502 h 2832826"/>
                      <a:gd name="connsiteX8" fmla="*/ 831888 w 1863183"/>
                      <a:gd name="connsiteY8" fmla="*/ 1308995 h 2832826"/>
                      <a:gd name="connsiteX9" fmla="*/ 632697 w 1863183"/>
                      <a:gd name="connsiteY9" fmla="*/ 1074352 h 2832826"/>
                      <a:gd name="connsiteX10" fmla="*/ 239988 w 1863183"/>
                      <a:gd name="connsiteY10" fmla="*/ 1269689 h 2832826"/>
                      <a:gd name="connsiteX11" fmla="*/ 292349 w 1863183"/>
                      <a:gd name="connsiteY11" fmla="*/ 1660363 h 2832826"/>
                      <a:gd name="connsiteX12" fmla="*/ 632697 w 1863183"/>
                      <a:gd name="connsiteY12" fmla="*/ 2148705 h 2832826"/>
                      <a:gd name="connsiteX13" fmla="*/ 1732280 w 1863183"/>
                      <a:gd name="connsiteY13" fmla="*/ 2148705 h 2832826"/>
                      <a:gd name="connsiteX14" fmla="*/ 1418114 w 1863183"/>
                      <a:gd name="connsiteY14" fmla="*/ 1074352 h 2832826"/>
                      <a:gd name="connsiteX15" fmla="*/ 946864 w 1863183"/>
                      <a:gd name="connsiteY15" fmla="*/ 1367358 h 2832826"/>
                      <a:gd name="connsiteX16" fmla="*/ 135266 w 1863183"/>
                      <a:gd name="connsiteY16" fmla="*/ 1227366 h 2832826"/>
                      <a:gd name="connsiteX17" fmla="*/ 135266 w 1863183"/>
                      <a:gd name="connsiteY17" fmla="*/ 976684 h 2832826"/>
                      <a:gd name="connsiteX18" fmla="*/ 292350 w 1863183"/>
                      <a:gd name="connsiteY18" fmla="*/ 815878 h 2832826"/>
                      <a:gd name="connsiteX19" fmla="*/ 606517 w 1863183"/>
                      <a:gd name="connsiteY19" fmla="*/ 815878 h 2832826"/>
                      <a:gd name="connsiteX20" fmla="*/ 842141 w 1863183"/>
                      <a:gd name="connsiteY20" fmla="*/ 879016 h 2832826"/>
                      <a:gd name="connsiteX21" fmla="*/ 1077766 w 1863183"/>
                      <a:gd name="connsiteY21" fmla="*/ 1074353 h 2832826"/>
                      <a:gd name="connsiteX22" fmla="*/ 1182489 w 1863183"/>
                      <a:gd name="connsiteY22" fmla="*/ 879016 h 2832826"/>
                      <a:gd name="connsiteX23" fmla="*/ 1182489 w 1863183"/>
                      <a:gd name="connsiteY23" fmla="*/ 586011 h 2832826"/>
                      <a:gd name="connsiteX24" fmla="*/ 763599 w 1863183"/>
                      <a:gd name="connsiteY24" fmla="*/ 404390 h 2832826"/>
                      <a:gd name="connsiteX25" fmla="*/ 789780 w 1863183"/>
                      <a:gd name="connsiteY25" fmla="*/ 0 h 2832826"/>
                      <a:gd name="connsiteX0" fmla="*/ 1025405 w 1863183"/>
                      <a:gd name="connsiteY0" fmla="*/ 2832384 h 2832826"/>
                      <a:gd name="connsiteX1" fmla="*/ 1103946 w 1863183"/>
                      <a:gd name="connsiteY1" fmla="*/ 2441711 h 2832826"/>
                      <a:gd name="connsiteX2" fmla="*/ 1103948 w 1863183"/>
                      <a:gd name="connsiteY2" fmla="*/ 1562695 h 2832826"/>
                      <a:gd name="connsiteX3" fmla="*/ 1732280 w 1863183"/>
                      <a:gd name="connsiteY3" fmla="*/ 1367358 h 2832826"/>
                      <a:gd name="connsiteX4" fmla="*/ 1732280 w 1863183"/>
                      <a:gd name="connsiteY4" fmla="*/ 1758032 h 2832826"/>
                      <a:gd name="connsiteX5" fmla="*/ 1313389 w 1863183"/>
                      <a:gd name="connsiteY5" fmla="*/ 1885745 h 2832826"/>
                      <a:gd name="connsiteX6" fmla="*/ 895684 w 1863183"/>
                      <a:gd name="connsiteY6" fmla="*/ 2010744 h 2832826"/>
                      <a:gd name="connsiteX7" fmla="*/ 778725 w 1863183"/>
                      <a:gd name="connsiteY7" fmla="*/ 1670502 h 2832826"/>
                      <a:gd name="connsiteX8" fmla="*/ 831888 w 1863183"/>
                      <a:gd name="connsiteY8" fmla="*/ 1308995 h 2832826"/>
                      <a:gd name="connsiteX9" fmla="*/ 632697 w 1863183"/>
                      <a:gd name="connsiteY9" fmla="*/ 1074352 h 2832826"/>
                      <a:gd name="connsiteX10" fmla="*/ 239988 w 1863183"/>
                      <a:gd name="connsiteY10" fmla="*/ 1269689 h 2832826"/>
                      <a:gd name="connsiteX11" fmla="*/ 292349 w 1863183"/>
                      <a:gd name="connsiteY11" fmla="*/ 1660363 h 2832826"/>
                      <a:gd name="connsiteX12" fmla="*/ 632697 w 1863183"/>
                      <a:gd name="connsiteY12" fmla="*/ 2148705 h 2832826"/>
                      <a:gd name="connsiteX13" fmla="*/ 1732280 w 1863183"/>
                      <a:gd name="connsiteY13" fmla="*/ 2148705 h 2832826"/>
                      <a:gd name="connsiteX14" fmla="*/ 1418114 w 1863183"/>
                      <a:gd name="connsiteY14" fmla="*/ 1074352 h 2832826"/>
                      <a:gd name="connsiteX15" fmla="*/ 946864 w 1863183"/>
                      <a:gd name="connsiteY15" fmla="*/ 1367358 h 2832826"/>
                      <a:gd name="connsiteX16" fmla="*/ 135266 w 1863183"/>
                      <a:gd name="connsiteY16" fmla="*/ 1227366 h 2832826"/>
                      <a:gd name="connsiteX17" fmla="*/ 135266 w 1863183"/>
                      <a:gd name="connsiteY17" fmla="*/ 976684 h 2832826"/>
                      <a:gd name="connsiteX18" fmla="*/ 292350 w 1863183"/>
                      <a:gd name="connsiteY18" fmla="*/ 815878 h 2832826"/>
                      <a:gd name="connsiteX19" fmla="*/ 606517 w 1863183"/>
                      <a:gd name="connsiteY19" fmla="*/ 815878 h 2832826"/>
                      <a:gd name="connsiteX20" fmla="*/ 842141 w 1863183"/>
                      <a:gd name="connsiteY20" fmla="*/ 879016 h 2832826"/>
                      <a:gd name="connsiteX21" fmla="*/ 1077766 w 1863183"/>
                      <a:gd name="connsiteY21" fmla="*/ 1074353 h 2832826"/>
                      <a:gd name="connsiteX22" fmla="*/ 1182489 w 1863183"/>
                      <a:gd name="connsiteY22" fmla="*/ 879016 h 2832826"/>
                      <a:gd name="connsiteX23" fmla="*/ 1182489 w 1863183"/>
                      <a:gd name="connsiteY23" fmla="*/ 586011 h 2832826"/>
                      <a:gd name="connsiteX24" fmla="*/ 763599 w 1863183"/>
                      <a:gd name="connsiteY24" fmla="*/ 404390 h 2832826"/>
                      <a:gd name="connsiteX25" fmla="*/ 789780 w 1863183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641424 w 1871910"/>
                      <a:gd name="connsiteY9" fmla="*/ 1074352 h 2832826"/>
                      <a:gd name="connsiteX10" fmla="*/ 248715 w 1871910"/>
                      <a:gd name="connsiteY10" fmla="*/ 1269689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1 w 1871910"/>
                      <a:gd name="connsiteY14" fmla="*/ 1074352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301077 w 1871910"/>
                      <a:gd name="connsiteY18" fmla="*/ 815878 h 2832826"/>
                      <a:gd name="connsiteX19" fmla="*/ 615244 w 1871910"/>
                      <a:gd name="connsiteY19" fmla="*/ 815878 h 2832826"/>
                      <a:gd name="connsiteX20" fmla="*/ 850868 w 1871910"/>
                      <a:gd name="connsiteY20" fmla="*/ 879016 h 2832826"/>
                      <a:gd name="connsiteX21" fmla="*/ 1086493 w 1871910"/>
                      <a:gd name="connsiteY21" fmla="*/ 1074353 h 2832826"/>
                      <a:gd name="connsiteX22" fmla="*/ 1191216 w 1871910"/>
                      <a:gd name="connsiteY22" fmla="*/ 879016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641424 w 1871910"/>
                      <a:gd name="connsiteY9" fmla="*/ 1074352 h 2832826"/>
                      <a:gd name="connsiteX10" fmla="*/ 248715 w 1871910"/>
                      <a:gd name="connsiteY10" fmla="*/ 1269689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1 w 1871910"/>
                      <a:gd name="connsiteY14" fmla="*/ 1074352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301077 w 1871910"/>
                      <a:gd name="connsiteY18" fmla="*/ 815878 h 2832826"/>
                      <a:gd name="connsiteX19" fmla="*/ 641425 w 1871910"/>
                      <a:gd name="connsiteY19" fmla="*/ 683679 h 2832826"/>
                      <a:gd name="connsiteX20" fmla="*/ 850868 w 1871910"/>
                      <a:gd name="connsiteY20" fmla="*/ 879016 h 2832826"/>
                      <a:gd name="connsiteX21" fmla="*/ 1086493 w 1871910"/>
                      <a:gd name="connsiteY21" fmla="*/ 1074353 h 2832826"/>
                      <a:gd name="connsiteX22" fmla="*/ 1191216 w 1871910"/>
                      <a:gd name="connsiteY22" fmla="*/ 879016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641424 w 1871910"/>
                      <a:gd name="connsiteY9" fmla="*/ 1074352 h 2832826"/>
                      <a:gd name="connsiteX10" fmla="*/ 248715 w 1871910"/>
                      <a:gd name="connsiteY10" fmla="*/ 1269689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1 w 1871910"/>
                      <a:gd name="connsiteY14" fmla="*/ 1074352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248716 w 1871910"/>
                      <a:gd name="connsiteY18" fmla="*/ 781347 h 2832826"/>
                      <a:gd name="connsiteX19" fmla="*/ 641425 w 1871910"/>
                      <a:gd name="connsiteY19" fmla="*/ 683679 h 2832826"/>
                      <a:gd name="connsiteX20" fmla="*/ 850868 w 1871910"/>
                      <a:gd name="connsiteY20" fmla="*/ 879016 h 2832826"/>
                      <a:gd name="connsiteX21" fmla="*/ 1086493 w 1871910"/>
                      <a:gd name="connsiteY21" fmla="*/ 1074353 h 2832826"/>
                      <a:gd name="connsiteX22" fmla="*/ 1191216 w 1871910"/>
                      <a:gd name="connsiteY22" fmla="*/ 879016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641424 w 1871910"/>
                      <a:gd name="connsiteY9" fmla="*/ 1074352 h 2832826"/>
                      <a:gd name="connsiteX10" fmla="*/ 248715 w 1871910"/>
                      <a:gd name="connsiteY10" fmla="*/ 1269689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1 w 1871910"/>
                      <a:gd name="connsiteY14" fmla="*/ 1074352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248716 w 1871910"/>
                      <a:gd name="connsiteY18" fmla="*/ 781347 h 2832826"/>
                      <a:gd name="connsiteX19" fmla="*/ 641425 w 1871910"/>
                      <a:gd name="connsiteY19" fmla="*/ 683679 h 2832826"/>
                      <a:gd name="connsiteX20" fmla="*/ 877050 w 1871910"/>
                      <a:gd name="connsiteY20" fmla="*/ 781347 h 2832826"/>
                      <a:gd name="connsiteX21" fmla="*/ 1086493 w 1871910"/>
                      <a:gd name="connsiteY21" fmla="*/ 1074353 h 2832826"/>
                      <a:gd name="connsiteX22" fmla="*/ 1191216 w 1871910"/>
                      <a:gd name="connsiteY22" fmla="*/ 879016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641424 w 1871910"/>
                      <a:gd name="connsiteY9" fmla="*/ 1074352 h 2832826"/>
                      <a:gd name="connsiteX10" fmla="*/ 248715 w 1871910"/>
                      <a:gd name="connsiteY10" fmla="*/ 1269689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1 w 1871910"/>
                      <a:gd name="connsiteY14" fmla="*/ 1074352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248716 w 1871910"/>
                      <a:gd name="connsiteY18" fmla="*/ 781347 h 2832826"/>
                      <a:gd name="connsiteX19" fmla="*/ 641425 w 1871910"/>
                      <a:gd name="connsiteY19" fmla="*/ 683679 h 2832826"/>
                      <a:gd name="connsiteX20" fmla="*/ 877050 w 1871910"/>
                      <a:gd name="connsiteY20" fmla="*/ 781347 h 2832826"/>
                      <a:gd name="connsiteX21" fmla="*/ 1086493 w 1871910"/>
                      <a:gd name="connsiteY21" fmla="*/ 1074353 h 2832826"/>
                      <a:gd name="connsiteX22" fmla="*/ 1426842 w 1871910"/>
                      <a:gd name="connsiteY22" fmla="*/ 976684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641424 w 1871910"/>
                      <a:gd name="connsiteY9" fmla="*/ 1074352 h 2832826"/>
                      <a:gd name="connsiteX10" fmla="*/ 248715 w 1871910"/>
                      <a:gd name="connsiteY10" fmla="*/ 1269689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1 w 1871910"/>
                      <a:gd name="connsiteY14" fmla="*/ 1074352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248716 w 1871910"/>
                      <a:gd name="connsiteY18" fmla="*/ 781347 h 2832826"/>
                      <a:gd name="connsiteX19" fmla="*/ 641425 w 1871910"/>
                      <a:gd name="connsiteY19" fmla="*/ 683679 h 2832826"/>
                      <a:gd name="connsiteX20" fmla="*/ 877050 w 1871910"/>
                      <a:gd name="connsiteY20" fmla="*/ 781347 h 2832826"/>
                      <a:gd name="connsiteX21" fmla="*/ 1112675 w 1871910"/>
                      <a:gd name="connsiteY21" fmla="*/ 976684 h 2832826"/>
                      <a:gd name="connsiteX22" fmla="*/ 1426842 w 1871910"/>
                      <a:gd name="connsiteY22" fmla="*/ 976684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641424 w 1871910"/>
                      <a:gd name="connsiteY9" fmla="*/ 1074352 h 2832826"/>
                      <a:gd name="connsiteX10" fmla="*/ 248715 w 1871910"/>
                      <a:gd name="connsiteY10" fmla="*/ 1269689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2 w 1871910"/>
                      <a:gd name="connsiteY14" fmla="*/ 1269689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248716 w 1871910"/>
                      <a:gd name="connsiteY18" fmla="*/ 781347 h 2832826"/>
                      <a:gd name="connsiteX19" fmla="*/ 641425 w 1871910"/>
                      <a:gd name="connsiteY19" fmla="*/ 683679 h 2832826"/>
                      <a:gd name="connsiteX20" fmla="*/ 877050 w 1871910"/>
                      <a:gd name="connsiteY20" fmla="*/ 781347 h 2832826"/>
                      <a:gd name="connsiteX21" fmla="*/ 1112675 w 1871910"/>
                      <a:gd name="connsiteY21" fmla="*/ 976684 h 2832826"/>
                      <a:gd name="connsiteX22" fmla="*/ 1426842 w 1871910"/>
                      <a:gd name="connsiteY22" fmla="*/ 976684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641424 w 1871910"/>
                      <a:gd name="connsiteY9" fmla="*/ 1074352 h 2832826"/>
                      <a:gd name="connsiteX10" fmla="*/ 562883 w 1871910"/>
                      <a:gd name="connsiteY10" fmla="*/ 1465026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2 w 1871910"/>
                      <a:gd name="connsiteY14" fmla="*/ 1269689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248716 w 1871910"/>
                      <a:gd name="connsiteY18" fmla="*/ 781347 h 2832826"/>
                      <a:gd name="connsiteX19" fmla="*/ 641425 w 1871910"/>
                      <a:gd name="connsiteY19" fmla="*/ 683679 h 2832826"/>
                      <a:gd name="connsiteX20" fmla="*/ 877050 w 1871910"/>
                      <a:gd name="connsiteY20" fmla="*/ 781347 h 2832826"/>
                      <a:gd name="connsiteX21" fmla="*/ 1112675 w 1871910"/>
                      <a:gd name="connsiteY21" fmla="*/ 976684 h 2832826"/>
                      <a:gd name="connsiteX22" fmla="*/ 1426842 w 1871910"/>
                      <a:gd name="connsiteY22" fmla="*/ 976684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719966 w 1871910"/>
                      <a:gd name="connsiteY9" fmla="*/ 1074352 h 2832826"/>
                      <a:gd name="connsiteX10" fmla="*/ 562883 w 1871910"/>
                      <a:gd name="connsiteY10" fmla="*/ 1465026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2 w 1871910"/>
                      <a:gd name="connsiteY14" fmla="*/ 1269689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248716 w 1871910"/>
                      <a:gd name="connsiteY18" fmla="*/ 781347 h 2832826"/>
                      <a:gd name="connsiteX19" fmla="*/ 641425 w 1871910"/>
                      <a:gd name="connsiteY19" fmla="*/ 683679 h 2832826"/>
                      <a:gd name="connsiteX20" fmla="*/ 877050 w 1871910"/>
                      <a:gd name="connsiteY20" fmla="*/ 781347 h 2832826"/>
                      <a:gd name="connsiteX21" fmla="*/ 1112675 w 1871910"/>
                      <a:gd name="connsiteY21" fmla="*/ 976684 h 2832826"/>
                      <a:gd name="connsiteX22" fmla="*/ 1426842 w 1871910"/>
                      <a:gd name="connsiteY22" fmla="*/ 976684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719966 w 1871910"/>
                      <a:gd name="connsiteY9" fmla="*/ 1074352 h 2832826"/>
                      <a:gd name="connsiteX10" fmla="*/ 327258 w 1871910"/>
                      <a:gd name="connsiteY10" fmla="*/ 1172021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2 w 1871910"/>
                      <a:gd name="connsiteY14" fmla="*/ 1269689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248716 w 1871910"/>
                      <a:gd name="connsiteY18" fmla="*/ 781347 h 2832826"/>
                      <a:gd name="connsiteX19" fmla="*/ 641425 w 1871910"/>
                      <a:gd name="connsiteY19" fmla="*/ 683679 h 2832826"/>
                      <a:gd name="connsiteX20" fmla="*/ 877050 w 1871910"/>
                      <a:gd name="connsiteY20" fmla="*/ 781347 h 2832826"/>
                      <a:gd name="connsiteX21" fmla="*/ 1112675 w 1871910"/>
                      <a:gd name="connsiteY21" fmla="*/ 976684 h 2832826"/>
                      <a:gd name="connsiteX22" fmla="*/ 1426842 w 1871910"/>
                      <a:gd name="connsiteY22" fmla="*/ 976684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719966 w 1871910"/>
                      <a:gd name="connsiteY9" fmla="*/ 1074352 h 2832826"/>
                      <a:gd name="connsiteX10" fmla="*/ 327258 w 1871910"/>
                      <a:gd name="connsiteY10" fmla="*/ 1172021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2 w 1871910"/>
                      <a:gd name="connsiteY14" fmla="*/ 1269689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327258 w 1871910"/>
                      <a:gd name="connsiteY18" fmla="*/ 683679 h 2832826"/>
                      <a:gd name="connsiteX19" fmla="*/ 641425 w 1871910"/>
                      <a:gd name="connsiteY19" fmla="*/ 683679 h 2832826"/>
                      <a:gd name="connsiteX20" fmla="*/ 877050 w 1871910"/>
                      <a:gd name="connsiteY20" fmla="*/ 781347 h 2832826"/>
                      <a:gd name="connsiteX21" fmla="*/ 1112675 w 1871910"/>
                      <a:gd name="connsiteY21" fmla="*/ 976684 h 2832826"/>
                      <a:gd name="connsiteX22" fmla="*/ 1426842 w 1871910"/>
                      <a:gd name="connsiteY22" fmla="*/ 976684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719966 w 1871910"/>
                      <a:gd name="connsiteY9" fmla="*/ 1074352 h 2832826"/>
                      <a:gd name="connsiteX10" fmla="*/ 327258 w 1871910"/>
                      <a:gd name="connsiteY10" fmla="*/ 1172021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2 w 1871910"/>
                      <a:gd name="connsiteY14" fmla="*/ 1269689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327258 w 1871910"/>
                      <a:gd name="connsiteY18" fmla="*/ 683679 h 2832826"/>
                      <a:gd name="connsiteX19" fmla="*/ 641425 w 1871910"/>
                      <a:gd name="connsiteY19" fmla="*/ 683679 h 2832826"/>
                      <a:gd name="connsiteX20" fmla="*/ 877050 w 1871910"/>
                      <a:gd name="connsiteY20" fmla="*/ 781347 h 2832826"/>
                      <a:gd name="connsiteX21" fmla="*/ 1112675 w 1871910"/>
                      <a:gd name="connsiteY21" fmla="*/ 1074352 h 2832826"/>
                      <a:gd name="connsiteX22" fmla="*/ 1426842 w 1871910"/>
                      <a:gd name="connsiteY22" fmla="*/ 976684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719966 w 1871910"/>
                      <a:gd name="connsiteY9" fmla="*/ 1074352 h 2832826"/>
                      <a:gd name="connsiteX10" fmla="*/ 327258 w 1871910"/>
                      <a:gd name="connsiteY10" fmla="*/ 1172021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2 w 1871910"/>
                      <a:gd name="connsiteY14" fmla="*/ 1269689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327258 w 1871910"/>
                      <a:gd name="connsiteY18" fmla="*/ 683679 h 2832826"/>
                      <a:gd name="connsiteX19" fmla="*/ 641425 w 1871910"/>
                      <a:gd name="connsiteY19" fmla="*/ 683679 h 2832826"/>
                      <a:gd name="connsiteX20" fmla="*/ 798508 w 1871910"/>
                      <a:gd name="connsiteY20" fmla="*/ 879016 h 2832826"/>
                      <a:gd name="connsiteX21" fmla="*/ 1112675 w 1871910"/>
                      <a:gd name="connsiteY21" fmla="*/ 1074352 h 2832826"/>
                      <a:gd name="connsiteX22" fmla="*/ 1426842 w 1871910"/>
                      <a:gd name="connsiteY22" fmla="*/ 976684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719966 w 1871910"/>
                      <a:gd name="connsiteY9" fmla="*/ 1074352 h 2832826"/>
                      <a:gd name="connsiteX10" fmla="*/ 327258 w 1871910"/>
                      <a:gd name="connsiteY10" fmla="*/ 1172021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2 w 1871910"/>
                      <a:gd name="connsiteY14" fmla="*/ 1269689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327258 w 1871910"/>
                      <a:gd name="connsiteY18" fmla="*/ 683679 h 2832826"/>
                      <a:gd name="connsiteX19" fmla="*/ 641425 w 1871910"/>
                      <a:gd name="connsiteY19" fmla="*/ 683679 h 2832826"/>
                      <a:gd name="connsiteX20" fmla="*/ 798508 w 1871910"/>
                      <a:gd name="connsiteY20" fmla="*/ 879016 h 2832826"/>
                      <a:gd name="connsiteX21" fmla="*/ 1112675 w 1871910"/>
                      <a:gd name="connsiteY21" fmla="*/ 1074352 h 2832826"/>
                      <a:gd name="connsiteX22" fmla="*/ 1505383 w 1871910"/>
                      <a:gd name="connsiteY22" fmla="*/ 879016 h 2832826"/>
                      <a:gd name="connsiteX23" fmla="*/ 1191216 w 1871910"/>
                      <a:gd name="connsiteY23" fmla="*/ 586011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04411 w 1871910"/>
                      <a:gd name="connsiteY6" fmla="*/ 2010744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719966 w 1871910"/>
                      <a:gd name="connsiteY9" fmla="*/ 1074352 h 2832826"/>
                      <a:gd name="connsiteX10" fmla="*/ 327258 w 1871910"/>
                      <a:gd name="connsiteY10" fmla="*/ 1172021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2 w 1871910"/>
                      <a:gd name="connsiteY14" fmla="*/ 1269689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327258 w 1871910"/>
                      <a:gd name="connsiteY18" fmla="*/ 683679 h 2832826"/>
                      <a:gd name="connsiteX19" fmla="*/ 641425 w 1871910"/>
                      <a:gd name="connsiteY19" fmla="*/ 683679 h 2832826"/>
                      <a:gd name="connsiteX20" fmla="*/ 798508 w 1871910"/>
                      <a:gd name="connsiteY20" fmla="*/ 879016 h 2832826"/>
                      <a:gd name="connsiteX21" fmla="*/ 1112675 w 1871910"/>
                      <a:gd name="connsiteY21" fmla="*/ 1074352 h 2832826"/>
                      <a:gd name="connsiteX22" fmla="*/ 1505383 w 1871910"/>
                      <a:gd name="connsiteY22" fmla="*/ 879016 h 2832826"/>
                      <a:gd name="connsiteX23" fmla="*/ 1269758 w 1871910"/>
                      <a:gd name="connsiteY23" fmla="*/ 488342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  <a:gd name="connsiteX0" fmla="*/ 1034132 w 1871910"/>
                      <a:gd name="connsiteY0" fmla="*/ 2832384 h 2832826"/>
                      <a:gd name="connsiteX1" fmla="*/ 1112673 w 1871910"/>
                      <a:gd name="connsiteY1" fmla="*/ 2441711 h 2832826"/>
                      <a:gd name="connsiteX2" fmla="*/ 1112675 w 1871910"/>
                      <a:gd name="connsiteY2" fmla="*/ 1562695 h 2832826"/>
                      <a:gd name="connsiteX3" fmla="*/ 1741007 w 1871910"/>
                      <a:gd name="connsiteY3" fmla="*/ 1367358 h 2832826"/>
                      <a:gd name="connsiteX4" fmla="*/ 1741007 w 1871910"/>
                      <a:gd name="connsiteY4" fmla="*/ 1758032 h 2832826"/>
                      <a:gd name="connsiteX5" fmla="*/ 1322116 w 1871910"/>
                      <a:gd name="connsiteY5" fmla="*/ 1885745 h 2832826"/>
                      <a:gd name="connsiteX6" fmla="*/ 955592 w 1871910"/>
                      <a:gd name="connsiteY6" fmla="*/ 1953368 h 2832826"/>
                      <a:gd name="connsiteX7" fmla="*/ 787452 w 1871910"/>
                      <a:gd name="connsiteY7" fmla="*/ 1670502 h 2832826"/>
                      <a:gd name="connsiteX8" fmla="*/ 840615 w 1871910"/>
                      <a:gd name="connsiteY8" fmla="*/ 1308995 h 2832826"/>
                      <a:gd name="connsiteX9" fmla="*/ 719966 w 1871910"/>
                      <a:gd name="connsiteY9" fmla="*/ 1074352 h 2832826"/>
                      <a:gd name="connsiteX10" fmla="*/ 327258 w 1871910"/>
                      <a:gd name="connsiteY10" fmla="*/ 1172021 h 2832826"/>
                      <a:gd name="connsiteX11" fmla="*/ 301076 w 1871910"/>
                      <a:gd name="connsiteY11" fmla="*/ 1660363 h 2832826"/>
                      <a:gd name="connsiteX12" fmla="*/ 641424 w 1871910"/>
                      <a:gd name="connsiteY12" fmla="*/ 2148705 h 2832826"/>
                      <a:gd name="connsiteX13" fmla="*/ 1741007 w 1871910"/>
                      <a:gd name="connsiteY13" fmla="*/ 2148705 h 2832826"/>
                      <a:gd name="connsiteX14" fmla="*/ 1426842 w 1871910"/>
                      <a:gd name="connsiteY14" fmla="*/ 1269689 h 2832826"/>
                      <a:gd name="connsiteX15" fmla="*/ 955591 w 1871910"/>
                      <a:gd name="connsiteY15" fmla="*/ 1367358 h 2832826"/>
                      <a:gd name="connsiteX16" fmla="*/ 143993 w 1871910"/>
                      <a:gd name="connsiteY16" fmla="*/ 1227366 h 2832826"/>
                      <a:gd name="connsiteX17" fmla="*/ 91633 w 1871910"/>
                      <a:gd name="connsiteY17" fmla="*/ 879016 h 2832826"/>
                      <a:gd name="connsiteX18" fmla="*/ 327258 w 1871910"/>
                      <a:gd name="connsiteY18" fmla="*/ 683679 h 2832826"/>
                      <a:gd name="connsiteX19" fmla="*/ 641425 w 1871910"/>
                      <a:gd name="connsiteY19" fmla="*/ 683679 h 2832826"/>
                      <a:gd name="connsiteX20" fmla="*/ 798508 w 1871910"/>
                      <a:gd name="connsiteY20" fmla="*/ 879016 h 2832826"/>
                      <a:gd name="connsiteX21" fmla="*/ 1112675 w 1871910"/>
                      <a:gd name="connsiteY21" fmla="*/ 1074352 h 2832826"/>
                      <a:gd name="connsiteX22" fmla="*/ 1505383 w 1871910"/>
                      <a:gd name="connsiteY22" fmla="*/ 879016 h 2832826"/>
                      <a:gd name="connsiteX23" fmla="*/ 1269758 w 1871910"/>
                      <a:gd name="connsiteY23" fmla="*/ 488342 h 2832826"/>
                      <a:gd name="connsiteX24" fmla="*/ 772326 w 1871910"/>
                      <a:gd name="connsiteY24" fmla="*/ 404390 h 2832826"/>
                      <a:gd name="connsiteX25" fmla="*/ 798507 w 1871910"/>
                      <a:gd name="connsiteY25" fmla="*/ 0 h 2832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871910" h="2832826">
                        <a:moveTo>
                          <a:pt x="1034132" y="2832384"/>
                        </a:moveTo>
                        <a:cubicBezTo>
                          <a:pt x="1035888" y="2832826"/>
                          <a:pt x="1099583" y="2653326"/>
                          <a:pt x="1112673" y="2441711"/>
                        </a:cubicBezTo>
                        <a:cubicBezTo>
                          <a:pt x="1125763" y="2230096"/>
                          <a:pt x="1007953" y="1741754"/>
                          <a:pt x="1112675" y="1562695"/>
                        </a:cubicBezTo>
                        <a:cubicBezTo>
                          <a:pt x="1217397" y="1383636"/>
                          <a:pt x="1636285" y="1334802"/>
                          <a:pt x="1741007" y="1367358"/>
                        </a:cubicBezTo>
                        <a:cubicBezTo>
                          <a:pt x="1845729" y="1399914"/>
                          <a:pt x="1810822" y="1671634"/>
                          <a:pt x="1741007" y="1758032"/>
                        </a:cubicBezTo>
                        <a:cubicBezTo>
                          <a:pt x="1671192" y="1844430"/>
                          <a:pt x="1453019" y="1853189"/>
                          <a:pt x="1322116" y="1885745"/>
                        </a:cubicBezTo>
                        <a:cubicBezTo>
                          <a:pt x="1191213" y="1918301"/>
                          <a:pt x="1044703" y="1989242"/>
                          <a:pt x="955592" y="1953368"/>
                        </a:cubicBezTo>
                        <a:cubicBezTo>
                          <a:pt x="866481" y="1917494"/>
                          <a:pt x="806615" y="1777898"/>
                          <a:pt x="787452" y="1670502"/>
                        </a:cubicBezTo>
                        <a:cubicBezTo>
                          <a:pt x="768289" y="1563107"/>
                          <a:pt x="851863" y="1408353"/>
                          <a:pt x="840615" y="1308995"/>
                        </a:cubicBezTo>
                        <a:cubicBezTo>
                          <a:pt x="829367" y="1209637"/>
                          <a:pt x="805525" y="1097181"/>
                          <a:pt x="719966" y="1074352"/>
                        </a:cubicBezTo>
                        <a:cubicBezTo>
                          <a:pt x="634407" y="1051523"/>
                          <a:pt x="397073" y="1074353"/>
                          <a:pt x="327258" y="1172021"/>
                        </a:cubicBezTo>
                        <a:cubicBezTo>
                          <a:pt x="257443" y="1269690"/>
                          <a:pt x="248715" y="1497582"/>
                          <a:pt x="301076" y="1660363"/>
                        </a:cubicBezTo>
                        <a:cubicBezTo>
                          <a:pt x="353437" y="1823144"/>
                          <a:pt x="401436" y="2067315"/>
                          <a:pt x="641424" y="2148705"/>
                        </a:cubicBezTo>
                        <a:cubicBezTo>
                          <a:pt x="881412" y="2230095"/>
                          <a:pt x="1610104" y="2295208"/>
                          <a:pt x="1741007" y="2148705"/>
                        </a:cubicBezTo>
                        <a:cubicBezTo>
                          <a:pt x="1871910" y="2002202"/>
                          <a:pt x="1557745" y="1399913"/>
                          <a:pt x="1426842" y="1269689"/>
                        </a:cubicBezTo>
                        <a:cubicBezTo>
                          <a:pt x="1295939" y="1139465"/>
                          <a:pt x="1169399" y="1374412"/>
                          <a:pt x="955591" y="1367358"/>
                        </a:cubicBezTo>
                        <a:cubicBezTo>
                          <a:pt x="741783" y="1360304"/>
                          <a:pt x="287986" y="1308756"/>
                          <a:pt x="143993" y="1227366"/>
                        </a:cubicBezTo>
                        <a:cubicBezTo>
                          <a:pt x="0" y="1145976"/>
                          <a:pt x="61089" y="969630"/>
                          <a:pt x="91633" y="879016"/>
                        </a:cubicBezTo>
                        <a:cubicBezTo>
                          <a:pt x="122177" y="788402"/>
                          <a:pt x="222536" y="724828"/>
                          <a:pt x="327258" y="683679"/>
                        </a:cubicBezTo>
                        <a:lnTo>
                          <a:pt x="641425" y="683679"/>
                        </a:lnTo>
                        <a:cubicBezTo>
                          <a:pt x="769651" y="731036"/>
                          <a:pt x="719966" y="813904"/>
                          <a:pt x="798508" y="879016"/>
                        </a:cubicBezTo>
                        <a:cubicBezTo>
                          <a:pt x="877050" y="944128"/>
                          <a:pt x="994863" y="1074352"/>
                          <a:pt x="1112675" y="1074352"/>
                        </a:cubicBezTo>
                        <a:cubicBezTo>
                          <a:pt x="1230487" y="1074352"/>
                          <a:pt x="1479203" y="976684"/>
                          <a:pt x="1505383" y="879016"/>
                        </a:cubicBezTo>
                        <a:cubicBezTo>
                          <a:pt x="1531563" y="781348"/>
                          <a:pt x="1391934" y="567446"/>
                          <a:pt x="1269758" y="488342"/>
                        </a:cubicBezTo>
                        <a:cubicBezTo>
                          <a:pt x="1147582" y="409238"/>
                          <a:pt x="850868" y="485780"/>
                          <a:pt x="772326" y="404390"/>
                        </a:cubicBezTo>
                        <a:cubicBezTo>
                          <a:pt x="693784" y="323000"/>
                          <a:pt x="798507" y="0"/>
                          <a:pt x="798507" y="0"/>
                        </a:cubicBezTo>
                      </a:path>
                    </a:pathLst>
                  </a:cu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grpSp>
                <p:nvGrpSpPr>
                  <p:cNvPr id="69" name="Group 51"/>
                  <p:cNvGrpSpPr/>
                  <p:nvPr/>
                </p:nvGrpSpPr>
                <p:grpSpPr>
                  <a:xfrm rot="15079475">
                    <a:off x="1501497" y="4220343"/>
                    <a:ext cx="330567" cy="182369"/>
                    <a:chOff x="2115641" y="1119123"/>
                    <a:chExt cx="1226972" cy="458953"/>
                  </a:xfrm>
                </p:grpSpPr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115641" y="1119123"/>
                      <a:ext cx="414340" cy="30727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C00000"/>
                      </a:solidFill>
                    </a:ln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 prstMaterial="plastic">
                      <a:bevelT w="63500" h="25400"/>
                    </a:sp3d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l-G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l-GR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 flipH="1">
                      <a:off x="2928273" y="1266230"/>
                      <a:ext cx="414340" cy="30727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C00000"/>
                      </a:solidFill>
                    </a:ln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 prstMaterial="plastic">
                      <a:bevelT w="63500" h="25400"/>
                    </a:sp3d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l-G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l-GR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 flipH="1">
                      <a:off x="2499370" y="1270799"/>
                      <a:ext cx="414339" cy="30727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C00000"/>
                      </a:solidFill>
                    </a:ln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 prstMaterial="plastic">
                      <a:bevelT w="63500" h="25400"/>
                    </a:sp3d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l-G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l-GR"/>
                    </a:p>
                  </p:txBody>
                </p:sp>
              </p:grpSp>
            </p:grpSp>
          </p:grpSp>
          <p:sp>
            <p:nvSpPr>
              <p:cNvPr id="58" name="AutoShape 35"/>
              <p:cNvSpPr>
                <a:spLocks noChangeArrowheads="1"/>
              </p:cNvSpPr>
              <p:nvPr/>
            </p:nvSpPr>
            <p:spPr bwMode="auto">
              <a:xfrm rot="115462">
                <a:off x="5692644" y="4399715"/>
                <a:ext cx="1080473" cy="535294"/>
              </a:xfrm>
              <a:prstGeom prst="cloudCallout">
                <a:avLst>
                  <a:gd name="adj1" fmla="val -47861"/>
                  <a:gd name="adj2" fmla="val -31009"/>
                </a:avLst>
              </a:prstGeom>
              <a:solidFill>
                <a:srgbClr val="FF0000">
                  <a:alpha val="97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l-GR"/>
              </a:p>
            </p:txBody>
          </p:sp>
          <p:sp>
            <p:nvSpPr>
              <p:cNvPr id="59" name="AutoShape 37"/>
              <p:cNvSpPr>
                <a:spLocks noChangeArrowheads="1"/>
              </p:cNvSpPr>
              <p:nvPr/>
            </p:nvSpPr>
            <p:spPr bwMode="auto">
              <a:xfrm rot="115462" flipV="1">
                <a:off x="5940270" y="4442031"/>
                <a:ext cx="154043" cy="10302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l-GR"/>
              </a:p>
            </p:txBody>
          </p:sp>
          <p:sp>
            <p:nvSpPr>
              <p:cNvPr id="60" name="AutoShape 37"/>
              <p:cNvSpPr>
                <a:spLocks noChangeArrowheads="1"/>
              </p:cNvSpPr>
              <p:nvPr/>
            </p:nvSpPr>
            <p:spPr bwMode="auto">
              <a:xfrm rot="115462" flipV="1">
                <a:off x="6461478" y="4422158"/>
                <a:ext cx="154043" cy="10302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l-GR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 rot="1073140">
                <a:off x="5543082" y="2131262"/>
                <a:ext cx="1838357" cy="2318940"/>
                <a:chOff x="1593607" y="2447150"/>
                <a:chExt cx="1800200" cy="2127711"/>
              </a:xfrm>
            </p:grpSpPr>
            <p:pic>
              <p:nvPicPr>
                <p:cNvPr id="62" name="Picture 24" descr="4-junction dna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8603" t="10753" r="7527" b="9677"/>
                <a:stretch>
                  <a:fillRect/>
                </a:stretch>
              </p:blipFill>
              <p:spPr bwMode="auto">
                <a:xfrm rot="12255683">
                  <a:off x="1593607" y="2447150"/>
                  <a:ext cx="1800200" cy="16252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63" name="Group 551"/>
                <p:cNvGrpSpPr/>
                <p:nvPr/>
              </p:nvGrpSpPr>
              <p:grpSpPr>
                <a:xfrm>
                  <a:off x="2858978" y="4211149"/>
                  <a:ext cx="88972" cy="363712"/>
                  <a:chOff x="8083428" y="4365104"/>
                  <a:chExt cx="88972" cy="363712"/>
                </a:xfrm>
              </p:grpSpPr>
              <p:cxnSp>
                <p:nvCxnSpPr>
                  <p:cNvPr id="64" name="221 - Ευθεία γραμμή σύνδεσης"/>
                  <p:cNvCxnSpPr/>
                  <p:nvPr/>
                </p:nvCxnSpPr>
                <p:spPr>
                  <a:xfrm flipH="1">
                    <a:off x="8145044" y="4365104"/>
                    <a:ext cx="27356" cy="269054"/>
                  </a:xfrm>
                  <a:prstGeom prst="line">
                    <a:avLst/>
                  </a:prstGeom>
                  <a:solidFill>
                    <a:srgbClr val="00CCFF"/>
                  </a:solidFill>
                  <a:ln w="19050">
                    <a:solidFill>
                      <a:srgbClr val="111111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222 - Έλλειψη"/>
                  <p:cNvSpPr>
                    <a:spLocks noChangeAspect="1"/>
                  </p:cNvSpPr>
                  <p:nvPr/>
                </p:nvSpPr>
                <p:spPr>
                  <a:xfrm rot="997190">
                    <a:off x="8083428" y="4621096"/>
                    <a:ext cx="72873" cy="107720"/>
                  </a:xfrm>
                  <a:prstGeom prst="ellipse">
                    <a:avLst/>
                  </a:prstGeom>
                  <a:solidFill>
                    <a:srgbClr val="111111"/>
                  </a:solidFill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</p:grpSp>
        </p:grpSp>
      </p:grpSp>
      <p:sp>
        <p:nvSpPr>
          <p:cNvPr id="527" name="Rectangle 526"/>
          <p:cNvSpPr/>
          <p:nvPr/>
        </p:nvSpPr>
        <p:spPr>
          <a:xfrm>
            <a:off x="14322" y="6577607"/>
            <a:ext cx="2765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Review Meeting </a:t>
            </a:r>
            <a:r>
              <a:rPr lang="en-US" sz="1200" i="1" dirty="0" smtClean="0"/>
              <a:t>M24, Heraklion, 28/6/19</a:t>
            </a:r>
            <a:endParaRPr lang="el-GR" sz="1200" i="1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7" grpId="0" animBg="1"/>
      <p:bldP spid="30" grpId="0" animBg="1"/>
      <p:bldP spid="37" grpId="0"/>
      <p:bldP spid="38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eorge Papadakis\Google Drive\345382_l.jpg"/>
          <p:cNvPicPr>
            <a:picLocks noChangeAspect="1" noChangeArrowheads="1"/>
          </p:cNvPicPr>
          <p:nvPr/>
        </p:nvPicPr>
        <p:blipFill>
          <a:blip r:embed="rId3" cstate="print">
            <a:lum bright="80000" contrast="-70000"/>
          </a:blip>
          <a:srcRect l="37564" b="32252"/>
          <a:stretch>
            <a:fillRect/>
          </a:stretch>
        </p:blipFill>
        <p:spPr bwMode="auto">
          <a:xfrm>
            <a:off x="4403442" y="7937"/>
            <a:ext cx="4740558" cy="6858001"/>
          </a:xfrm>
          <a:prstGeom prst="rect">
            <a:avLst/>
          </a:prstGeom>
          <a:noFill/>
        </p:spPr>
      </p:pic>
      <p:sp>
        <p:nvSpPr>
          <p:cNvPr id="10244" name="AutoShape 4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46" name="AutoShape 6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48" name="AutoShape 8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" name="18 - Τίτλος"/>
          <p:cNvSpPr>
            <a:spLocks noGrp="1"/>
          </p:cNvSpPr>
          <p:nvPr>
            <p:ph type="title"/>
          </p:nvPr>
        </p:nvSpPr>
        <p:spPr>
          <a:xfrm>
            <a:off x="0" y="125760"/>
            <a:ext cx="9180511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Clinically-relevant detection limits of </a:t>
            </a:r>
            <a:r>
              <a:rPr lang="en-US" dirty="0" err="1" smtClean="0">
                <a:solidFill>
                  <a:srgbClr val="0070C0"/>
                </a:solidFill>
              </a:rPr>
              <a:t>ctDNA</a:t>
            </a:r>
            <a:endParaRPr lang="el-GR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7038" y="1884147"/>
            <a:ext cx="7765402" cy="3990676"/>
            <a:chOff x="1403648" y="2204864"/>
            <a:chExt cx="6555903" cy="28803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3" t="29399" r="18101" b="14601"/>
            <a:stretch/>
          </p:blipFill>
          <p:spPr>
            <a:xfrm>
              <a:off x="1403648" y="2204864"/>
              <a:ext cx="6555903" cy="288032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652120" y="2204864"/>
              <a:ext cx="2088232" cy="2405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15616" y="5751751"/>
            <a:ext cx="670376" cy="725132"/>
            <a:chOff x="1043608" y="5661248"/>
            <a:chExt cx="670376" cy="725132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598627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r>
                <a:rPr lang="en-US" sz="2000" b="1" baseline="30000" dirty="0" smtClean="0">
                  <a:solidFill>
                    <a:srgbClr val="C00000"/>
                  </a:solidFill>
                </a:rPr>
                <a:t>-15</a:t>
              </a:r>
              <a:endParaRPr lang="en-US" sz="2000" b="1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59632" y="5661248"/>
              <a:ext cx="0" cy="32502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339752" y="5781717"/>
            <a:ext cx="670376" cy="743627"/>
            <a:chOff x="2267744" y="5642753"/>
            <a:chExt cx="670376" cy="743627"/>
          </a:xfrm>
        </p:grpSpPr>
        <p:sp>
          <p:nvSpPr>
            <p:cNvPr id="13" name="TextBox 12"/>
            <p:cNvSpPr txBox="1"/>
            <p:nvPr/>
          </p:nvSpPr>
          <p:spPr>
            <a:xfrm>
              <a:off x="2267744" y="598627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r>
                <a:rPr lang="en-US" sz="2000" b="1" baseline="30000" dirty="0" smtClean="0">
                  <a:solidFill>
                    <a:srgbClr val="C00000"/>
                  </a:solidFill>
                </a:rPr>
                <a:t>-12</a:t>
              </a:r>
              <a:endParaRPr lang="en-US" sz="2000" b="1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47998" y="5642753"/>
              <a:ext cx="0" cy="32502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70427" y="5781717"/>
            <a:ext cx="583814" cy="743627"/>
            <a:chOff x="3498419" y="5642753"/>
            <a:chExt cx="583814" cy="743627"/>
          </a:xfrm>
        </p:grpSpPr>
        <p:sp>
          <p:nvSpPr>
            <p:cNvPr id="14" name="TextBox 13"/>
            <p:cNvSpPr txBox="1"/>
            <p:nvPr/>
          </p:nvSpPr>
          <p:spPr>
            <a:xfrm>
              <a:off x="3498419" y="5986270"/>
              <a:ext cx="583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r>
                <a:rPr lang="en-US" sz="2000" b="1" baseline="30000" dirty="0" smtClean="0">
                  <a:solidFill>
                    <a:srgbClr val="C00000"/>
                  </a:solidFill>
                </a:rPr>
                <a:t>-9</a:t>
              </a:r>
              <a:endParaRPr lang="en-US" sz="2000" b="1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707904" y="5642753"/>
              <a:ext cx="0" cy="32502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852282" y="5781717"/>
            <a:ext cx="583814" cy="743627"/>
            <a:chOff x="4780274" y="5642753"/>
            <a:chExt cx="583814" cy="743627"/>
          </a:xfrm>
        </p:grpSpPr>
        <p:sp>
          <p:nvSpPr>
            <p:cNvPr id="15" name="TextBox 14"/>
            <p:cNvSpPr txBox="1"/>
            <p:nvPr/>
          </p:nvSpPr>
          <p:spPr>
            <a:xfrm>
              <a:off x="4780274" y="5986270"/>
              <a:ext cx="583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10</a:t>
              </a:r>
              <a:r>
                <a:rPr lang="en-US" sz="2000" b="1" baseline="30000" dirty="0" smtClean="0">
                  <a:solidFill>
                    <a:srgbClr val="C00000"/>
                  </a:solidFill>
                </a:rPr>
                <a:t>-6</a:t>
              </a:r>
              <a:endParaRPr lang="en-US" sz="2000" b="1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4967810" y="5642753"/>
              <a:ext cx="0" cy="32502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3" name="Group 10252"/>
          <p:cNvGrpSpPr/>
          <p:nvPr/>
        </p:nvGrpSpPr>
        <p:grpSpPr>
          <a:xfrm>
            <a:off x="4964164" y="2494361"/>
            <a:ext cx="3506217" cy="2043478"/>
            <a:chOff x="4885917" y="2073839"/>
            <a:chExt cx="3506217" cy="2235645"/>
          </a:xfrm>
        </p:grpSpPr>
        <p:grpSp>
          <p:nvGrpSpPr>
            <p:cNvPr id="29" name="Group 28"/>
            <p:cNvGrpSpPr/>
            <p:nvPr/>
          </p:nvGrpSpPr>
          <p:grpSpPr>
            <a:xfrm>
              <a:off x="4885917" y="2996277"/>
              <a:ext cx="3506217" cy="1313207"/>
              <a:chOff x="5531618" y="2620088"/>
              <a:chExt cx="3506217" cy="131320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31618" y="2620088"/>
                <a:ext cx="3506217" cy="1313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 smtClean="0"/>
                  <a:t>ctDNA</a:t>
                </a:r>
                <a:r>
                  <a:rPr lang="en-US" sz="2400" dirty="0" smtClean="0"/>
                  <a:t> present at sub-</a:t>
                </a:r>
                <a:r>
                  <a:rPr lang="en-US" sz="2400" dirty="0" err="1" smtClean="0"/>
                  <a:t>pM</a:t>
                </a:r>
                <a:r>
                  <a:rPr lang="en-US" sz="2400" dirty="0" smtClean="0"/>
                  <a:t>; </a:t>
                </a:r>
              </a:p>
              <a:p>
                <a:pPr algn="ctr"/>
                <a:r>
                  <a:rPr lang="en-US" sz="2400" dirty="0" smtClean="0"/>
                  <a:t>Tumor-specific mutations </a:t>
                </a:r>
              </a:p>
              <a:p>
                <a:pPr algn="ctr"/>
                <a:r>
                  <a:rPr lang="en-US" sz="2400" dirty="0" smtClean="0"/>
                  <a:t>present in sub-</a:t>
                </a:r>
                <a:r>
                  <a:rPr lang="en-US" sz="2400" dirty="0" err="1" smtClean="0"/>
                  <a:t>aM</a:t>
                </a:r>
                <a:r>
                  <a:rPr lang="en-US" sz="2400" dirty="0" smtClean="0"/>
                  <a:t> (10</a:t>
                </a:r>
                <a:r>
                  <a:rPr lang="en-US" sz="2400" baseline="30000" dirty="0" smtClean="0"/>
                  <a:t>-18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571502" y="2638723"/>
                <a:ext cx="3426448" cy="126141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52" name="Down Arrow 10251"/>
            <p:cNvSpPr/>
            <p:nvPr/>
          </p:nvSpPr>
          <p:spPr>
            <a:xfrm rot="19579461">
              <a:off x="5922115" y="2073839"/>
              <a:ext cx="237313" cy="893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54" name="Oval 10253"/>
          <p:cNvSpPr/>
          <p:nvPr/>
        </p:nvSpPr>
        <p:spPr>
          <a:xfrm>
            <a:off x="3995936" y="1842375"/>
            <a:ext cx="2304256" cy="75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35026" y="6640612"/>
            <a:ext cx="3027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 smtClean="0"/>
              <a:t>Labib</a:t>
            </a:r>
            <a:r>
              <a:rPr lang="en-US" sz="1200" i="1" dirty="0" smtClean="0"/>
              <a:t> M. et al., </a:t>
            </a:r>
            <a:r>
              <a:rPr lang="en-US" sz="1200" b="1" i="1" dirty="0" smtClean="0"/>
              <a:t>Chem. Rev</a:t>
            </a:r>
            <a:r>
              <a:rPr lang="en-US" sz="1200" i="1" dirty="0" smtClean="0"/>
              <a:t>. (2016) 116, 9001 </a:t>
            </a:r>
            <a:endParaRPr lang="el-GR" sz="1200" i="1" dirty="0"/>
          </a:p>
        </p:txBody>
      </p:sp>
      <p:sp>
        <p:nvSpPr>
          <p:cNvPr id="31" name="Rectangle 30"/>
          <p:cNvSpPr/>
          <p:nvPr/>
        </p:nvSpPr>
        <p:spPr>
          <a:xfrm>
            <a:off x="14322" y="6577607"/>
            <a:ext cx="2765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Review Meeting </a:t>
            </a:r>
            <a:r>
              <a:rPr lang="en-US" sz="1200" i="1" dirty="0" smtClean="0"/>
              <a:t>M24, Heraklion, 28/6/19</a:t>
            </a:r>
            <a:endParaRPr lang="el-GR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06450" y="2295065"/>
            <a:ext cx="248458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WT: </a:t>
            </a:r>
            <a:r>
              <a:rPr lang="en-US" dirty="0" smtClean="0"/>
              <a:t>50-5000 </a:t>
            </a:r>
            <a:r>
              <a:rPr lang="en-US" dirty="0" smtClean="0"/>
              <a:t>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MUT: 2-50 copies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4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46" name="AutoShape 6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48" name="AutoShape 8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52536" y="995495"/>
            <a:ext cx="16042348" cy="4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3" t="18054" r="16365" b="13611"/>
          <a:stretch/>
        </p:blipFill>
        <p:spPr bwMode="auto">
          <a:xfrm>
            <a:off x="80622" y="995496"/>
            <a:ext cx="8967139" cy="50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8 - Τίτλος"/>
          <p:cNvSpPr txBox="1">
            <a:spLocks/>
          </p:cNvSpPr>
          <p:nvPr/>
        </p:nvSpPr>
        <p:spPr>
          <a:xfrm>
            <a:off x="1043608" y="-45086"/>
            <a:ext cx="6840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CATCH-U-DNA: </a:t>
            </a:r>
            <a:r>
              <a:rPr lang="en-US" i="1" dirty="0" smtClean="0"/>
              <a:t>concept &amp; goals</a:t>
            </a:r>
            <a:endParaRPr lang="el-GR" i="1" dirty="0"/>
          </a:p>
        </p:txBody>
      </p:sp>
      <p:sp>
        <p:nvSpPr>
          <p:cNvPr id="9" name="Rectangle 8"/>
          <p:cNvSpPr/>
          <p:nvPr/>
        </p:nvSpPr>
        <p:spPr>
          <a:xfrm>
            <a:off x="14322" y="6577607"/>
            <a:ext cx="2765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Review Meeting </a:t>
            </a:r>
            <a:r>
              <a:rPr lang="en-US" sz="1200" i="1" dirty="0" smtClean="0"/>
              <a:t>M24, Heraklion, 28/6/19</a:t>
            </a:r>
            <a:endParaRPr lang="el-GR" sz="1200" i="1" dirty="0"/>
          </a:p>
        </p:txBody>
      </p:sp>
    </p:spTree>
    <p:extLst>
      <p:ext uri="{BB962C8B-B14F-4D97-AF65-F5344CB8AC3E}">
        <p14:creationId xmlns:p14="http://schemas.microsoft.com/office/powerpoint/2010/main" val="2279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George Papadakis\Google Drive\345382_l.jpg"/>
          <p:cNvPicPr>
            <a:picLocks noChangeAspect="1" noChangeArrowheads="1"/>
          </p:cNvPicPr>
          <p:nvPr/>
        </p:nvPicPr>
        <p:blipFill>
          <a:blip r:embed="rId3" cstate="print">
            <a:lum bright="80000" contrast="-70000"/>
          </a:blip>
          <a:srcRect l="37564" b="32252"/>
          <a:stretch>
            <a:fillRect/>
          </a:stretch>
        </p:blipFill>
        <p:spPr bwMode="auto">
          <a:xfrm>
            <a:off x="0" y="20215"/>
            <a:ext cx="4740558" cy="6858001"/>
          </a:xfrm>
          <a:prstGeom prst="rect">
            <a:avLst/>
          </a:prstGeom>
          <a:noFill/>
        </p:spPr>
      </p:pic>
      <p:pic>
        <p:nvPicPr>
          <p:cNvPr id="4" name="Picture 2" descr="C:\Users\George Papadakis\Google Drive\345382_l.jpg"/>
          <p:cNvPicPr>
            <a:picLocks noChangeAspect="1" noChangeArrowheads="1"/>
          </p:cNvPicPr>
          <p:nvPr/>
        </p:nvPicPr>
        <p:blipFill rotWithShape="1">
          <a:blip r:embed="rId3" cstate="print">
            <a:lum bright="80000" contrast="-70000"/>
          </a:blip>
          <a:srcRect l="40607" b="32252"/>
          <a:stretch/>
        </p:blipFill>
        <p:spPr bwMode="auto">
          <a:xfrm>
            <a:off x="4634483" y="39302"/>
            <a:ext cx="4509517" cy="6858001"/>
          </a:xfrm>
          <a:prstGeom prst="rect">
            <a:avLst/>
          </a:prstGeom>
          <a:noFill/>
        </p:spPr>
      </p:pic>
      <p:sp>
        <p:nvSpPr>
          <p:cNvPr id="10244" name="AutoShape 4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46" name="AutoShape 6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48" name="AutoShape 8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2" name="18 - Τίτλος"/>
          <p:cNvSpPr txBox="1">
            <a:spLocks/>
          </p:cNvSpPr>
          <p:nvPr/>
        </p:nvSpPr>
        <p:spPr>
          <a:xfrm>
            <a:off x="2132269" y="-315416"/>
            <a:ext cx="594066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Main achievements- Year 2</a:t>
            </a:r>
            <a:endParaRPr lang="el-GR" sz="3200" i="1" dirty="0"/>
          </a:p>
        </p:txBody>
      </p:sp>
      <p:sp>
        <p:nvSpPr>
          <p:cNvPr id="24" name="AutoShape 2" descr="r-2014-00456w_0001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4" descr="r-2014-00456w_0001.gif"/>
          <p:cNvSpPr>
            <a:spLocks noChangeAspect="1" noChangeArrowheads="1"/>
          </p:cNvSpPr>
          <p:nvPr/>
        </p:nvSpPr>
        <p:spPr bwMode="auto">
          <a:xfrm>
            <a:off x="152400" y="191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14926" y="567833"/>
            <a:ext cx="9498819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prototype of acoustic array with  4  sensors with microfluidics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Simulation results prove hydrodynamic nature of energy dissipation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  <a:p>
            <a:pPr algn="ctr"/>
            <a:r>
              <a:rPr lang="en-US" sz="2400" dirty="0"/>
              <a:t>C</a:t>
            </a:r>
            <a:r>
              <a:rPr lang="en-US" sz="2400" dirty="0" smtClean="0"/>
              <a:t>haracterization of range of liposomes; new particles under investigation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Protocol for DNA capture from serum in fluidized bed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Improved protocol for of </a:t>
            </a:r>
            <a:r>
              <a:rPr lang="en-US" sz="2400" dirty="0"/>
              <a:t>BRAF-V600E </a:t>
            </a:r>
            <a:r>
              <a:rPr lang="en-US" sz="2400" dirty="0" smtClean="0"/>
              <a:t>enrichment with LCR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Detection of  10</a:t>
            </a:r>
            <a:r>
              <a:rPr lang="en-US" sz="2400" baseline="30000" dirty="0" smtClean="0">
                <a:solidFill>
                  <a:srgbClr val="0070C0"/>
                </a:solidFill>
              </a:rPr>
              <a:t>5</a:t>
            </a:r>
            <a:r>
              <a:rPr lang="en-US" sz="2400" dirty="0" smtClean="0">
                <a:solidFill>
                  <a:srgbClr val="0070C0"/>
                </a:solidFill>
              </a:rPr>
              <a:t>-10</a:t>
            </a:r>
            <a:r>
              <a:rPr lang="en-US" sz="2400" baseline="30000" dirty="0" smtClean="0">
                <a:solidFill>
                  <a:srgbClr val="0070C0"/>
                </a:solidFill>
              </a:rPr>
              <a:t>6</a:t>
            </a:r>
            <a:r>
              <a:rPr lang="en-US" sz="2400" dirty="0" smtClean="0">
                <a:solidFill>
                  <a:srgbClr val="0070C0"/>
                </a:solidFill>
              </a:rPr>
              <a:t> molecules upon LCR &amp; acoustic 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amplification with liposomes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  <a:p>
            <a:pPr algn="ctr"/>
            <a:r>
              <a:rPr lang="en-US" sz="2400" dirty="0" smtClean="0"/>
              <a:t>Collection/testing </a:t>
            </a:r>
            <a:r>
              <a:rPr lang="en-US" sz="2400" smtClean="0"/>
              <a:t>of 119 tumor tissue and 225/66 </a:t>
            </a:r>
            <a:r>
              <a:rPr lang="en-US" sz="2400" dirty="0" smtClean="0"/>
              <a:t>plasma clinical samples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New prospe</a:t>
            </a:r>
            <a:r>
              <a:rPr lang="en-US" sz="2400" dirty="0">
                <a:solidFill>
                  <a:srgbClr val="0070C0"/>
                </a:solidFill>
              </a:rPr>
              <a:t>c</a:t>
            </a:r>
            <a:r>
              <a:rPr lang="en-US" sz="2400" dirty="0" smtClean="0">
                <a:solidFill>
                  <a:srgbClr val="0070C0"/>
                </a:solidFill>
              </a:rPr>
              <a:t>ts for commercial exploitation (QCMTEC)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4259713"/>
            <a:ext cx="72008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3340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22" y="6616232"/>
            <a:ext cx="2765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Review Meeting </a:t>
            </a:r>
            <a:r>
              <a:rPr lang="en-US" sz="1200" i="1" dirty="0" smtClean="0"/>
              <a:t>M24, Heraklion, 28/6/19</a:t>
            </a:r>
            <a:endParaRPr lang="el-GR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620688"/>
            <a:ext cx="44435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24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eorge Papadakis\Google Drive\345382_l.jpg"/>
          <p:cNvPicPr>
            <a:picLocks noChangeAspect="1" noChangeArrowheads="1"/>
          </p:cNvPicPr>
          <p:nvPr/>
        </p:nvPicPr>
        <p:blipFill>
          <a:blip r:embed="rId3" cstate="print">
            <a:lum bright="80000" contrast="-70000"/>
          </a:blip>
          <a:srcRect l="37564" b="32252"/>
          <a:stretch>
            <a:fillRect/>
          </a:stretch>
        </p:blipFill>
        <p:spPr bwMode="auto">
          <a:xfrm>
            <a:off x="4403442" y="27383"/>
            <a:ext cx="4740558" cy="6858001"/>
          </a:xfrm>
          <a:prstGeom prst="rect">
            <a:avLst/>
          </a:prstGeom>
          <a:noFill/>
        </p:spPr>
      </p:pic>
      <p:sp>
        <p:nvSpPr>
          <p:cNvPr id="10244" name="AutoShape 4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46" name="AutoShape 6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48" name="AutoShape 8" descr="Image result for therm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" name="18 - Τίτλος"/>
          <p:cNvSpPr>
            <a:spLocks noGrp="1"/>
          </p:cNvSpPr>
          <p:nvPr>
            <p:ph type="title"/>
          </p:nvPr>
        </p:nvSpPr>
        <p:spPr>
          <a:xfrm>
            <a:off x="3089258" y="-218076"/>
            <a:ext cx="3247529" cy="1143000"/>
          </a:xfrm>
        </p:spPr>
        <p:txBody>
          <a:bodyPr>
            <a:normAutofit/>
          </a:bodyPr>
          <a:lstStyle/>
          <a:p>
            <a:r>
              <a:rPr lang="en-US" sz="3600" smtClean="0"/>
              <a:t>Consortium</a:t>
            </a:r>
            <a:endParaRPr lang="el-GR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B7E03D7-011F-4C0D-AE5D-A45D044DAA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t="21798" r="6558" b="17671"/>
          <a:stretch/>
        </p:blipFill>
        <p:spPr>
          <a:xfrm>
            <a:off x="5794281" y="4174911"/>
            <a:ext cx="3027964" cy="1376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77200A8-B759-4B61-95EB-5F46E524D0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t="29854" r="5555" b="23855"/>
          <a:stretch/>
        </p:blipFill>
        <p:spPr>
          <a:xfrm>
            <a:off x="4403441" y="2452134"/>
            <a:ext cx="3866693" cy="12394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9900D85-640A-4CE4-A6F2-91D25C16F33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13838" r="14098" b="16690"/>
          <a:stretch/>
        </p:blipFill>
        <p:spPr>
          <a:xfrm>
            <a:off x="3174369" y="5172591"/>
            <a:ext cx="2852837" cy="16854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05CEFCA7-B97D-4C33-BDDF-F6CD1966371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35600" r="14987" b="35467"/>
          <a:stretch/>
        </p:blipFill>
        <p:spPr>
          <a:xfrm>
            <a:off x="72457" y="939597"/>
            <a:ext cx="3921521" cy="10065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6639D68-C83E-47C6-81FB-6D6864A7C11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 t="31991" r="3110" b="17968"/>
          <a:stretch/>
        </p:blipFill>
        <p:spPr>
          <a:xfrm>
            <a:off x="5794281" y="896368"/>
            <a:ext cx="3341034" cy="11397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57A8D4D-0E8A-43CC-BB25-62A075E28B0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8" t="29401" r="10466" b="29059"/>
          <a:stretch/>
        </p:blipFill>
        <p:spPr>
          <a:xfrm>
            <a:off x="72457" y="4106442"/>
            <a:ext cx="3720950" cy="1271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E749AE14-32C3-4771-860C-41708CC5B97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4" t="13697" r="10156" b="19711"/>
          <a:stretch/>
        </p:blipFill>
        <p:spPr>
          <a:xfrm>
            <a:off x="1617387" y="2351841"/>
            <a:ext cx="2531179" cy="13643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887" y="6581001"/>
            <a:ext cx="2667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/>
              <a:t>Review Meeting M12, Brussels, 26/6/18</a:t>
            </a:r>
            <a:endParaRPr lang="el-GR" sz="1200" i="1" dirty="0"/>
          </a:p>
        </p:txBody>
      </p:sp>
    </p:spTree>
    <p:extLst>
      <p:ext uri="{BB962C8B-B14F-4D97-AF65-F5344CB8AC3E}">
        <p14:creationId xmlns:p14="http://schemas.microsoft.com/office/powerpoint/2010/main" val="10165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371</Words>
  <Application>Microsoft Macintosh PowerPoint</Application>
  <PresentationFormat>On-screen Show (4:3)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Θέμα του Office</vt:lpstr>
      <vt:lpstr>PowerPoint Presentation</vt:lpstr>
      <vt:lpstr>Targeted breakthrough Long-term vision Novelty Highly ambitious Foundational character Interdisciplinary</vt:lpstr>
      <vt:lpstr>Molecular Diagnostics</vt:lpstr>
      <vt:lpstr>Clinically-relevant detection limits of ctDNA</vt:lpstr>
      <vt:lpstr>PowerPoint Presentation</vt:lpstr>
      <vt:lpstr>PowerPoint Presentation</vt:lpstr>
      <vt:lpstr>Consortium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George Papadakis</dc:creator>
  <cp:lastModifiedBy>Microsoft Office User</cp:lastModifiedBy>
  <cp:revision>97</cp:revision>
  <cp:lastPrinted>2019-06-26T13:06:32Z</cp:lastPrinted>
  <dcterms:created xsi:type="dcterms:W3CDTF">2017-06-16T11:51:45Z</dcterms:created>
  <dcterms:modified xsi:type="dcterms:W3CDTF">2019-06-28T05:35:47Z</dcterms:modified>
</cp:coreProperties>
</file>