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Medina Sosa" userId="2cfb3a5d-2e57-4930-bd06-0d55b73bdac4" providerId="ADAL" clId="{952EA916-2CA7-4B6B-B1A5-141109E970E4}"/>
    <pc:docChg chg="undo custSel addSld modSld sldOrd">
      <pc:chgData name="Pablo Medina Sosa" userId="2cfb3a5d-2e57-4930-bd06-0d55b73bdac4" providerId="ADAL" clId="{952EA916-2CA7-4B6B-B1A5-141109E970E4}" dt="2022-11-14T19:14:37.186" v="71" actId="1076"/>
      <pc:docMkLst>
        <pc:docMk/>
      </pc:docMkLst>
      <pc:sldChg chg="modSp mod">
        <pc:chgData name="Pablo Medina Sosa" userId="2cfb3a5d-2e57-4930-bd06-0d55b73bdac4" providerId="ADAL" clId="{952EA916-2CA7-4B6B-B1A5-141109E970E4}" dt="2022-11-12T18:33:54.361" v="3" actId="20577"/>
        <pc:sldMkLst>
          <pc:docMk/>
          <pc:sldMk cId="3251748515" sldId="256"/>
        </pc:sldMkLst>
        <pc:spChg chg="mod">
          <ac:chgData name="Pablo Medina Sosa" userId="2cfb3a5d-2e57-4930-bd06-0d55b73bdac4" providerId="ADAL" clId="{952EA916-2CA7-4B6B-B1A5-141109E970E4}" dt="2022-11-12T18:33:54.361" v="3" actId="20577"/>
          <ac:spMkLst>
            <pc:docMk/>
            <pc:sldMk cId="3251748515" sldId="256"/>
            <ac:spMk id="2" creationId="{EC8D2E2A-88FC-9354-13A2-BBD1ED5393F2}"/>
          </ac:spMkLst>
        </pc:spChg>
      </pc:sldChg>
      <pc:sldChg chg="addSp delSp modSp new mod setBg">
        <pc:chgData name="Pablo Medina Sosa" userId="2cfb3a5d-2e57-4930-bd06-0d55b73bdac4" providerId="ADAL" clId="{952EA916-2CA7-4B6B-B1A5-141109E970E4}" dt="2022-11-12T19:36:04.569" v="21" actId="1440"/>
        <pc:sldMkLst>
          <pc:docMk/>
          <pc:sldMk cId="3856177320" sldId="257"/>
        </pc:sldMkLst>
        <pc:spChg chg="mod">
          <ac:chgData name="Pablo Medina Sosa" userId="2cfb3a5d-2e57-4930-bd06-0d55b73bdac4" providerId="ADAL" clId="{952EA916-2CA7-4B6B-B1A5-141109E970E4}" dt="2022-11-12T19:34:09.531" v="17" actId="1076"/>
          <ac:spMkLst>
            <pc:docMk/>
            <pc:sldMk cId="3856177320" sldId="257"/>
            <ac:spMk id="2" creationId="{EAD34017-B2B8-4E7E-6CF6-CE92F605FE6D}"/>
          </ac:spMkLst>
        </pc:spChg>
        <pc:spChg chg="del">
          <ac:chgData name="Pablo Medina Sosa" userId="2cfb3a5d-2e57-4930-bd06-0d55b73bdac4" providerId="ADAL" clId="{952EA916-2CA7-4B6B-B1A5-141109E970E4}" dt="2022-11-12T19:33:24.717" v="5" actId="478"/>
          <ac:spMkLst>
            <pc:docMk/>
            <pc:sldMk cId="3856177320" sldId="257"/>
            <ac:spMk id="3" creationId="{5D9DA845-028E-A0CC-DBED-37D4724AAE64}"/>
          </ac:spMkLst>
        </pc:spChg>
        <pc:spChg chg="add">
          <ac:chgData name="Pablo Medina Sosa" userId="2cfb3a5d-2e57-4930-bd06-0d55b73bdac4" providerId="ADAL" clId="{952EA916-2CA7-4B6B-B1A5-141109E970E4}" dt="2022-11-12T19:33:35.760" v="7" actId="26606"/>
          <ac:spMkLst>
            <pc:docMk/>
            <pc:sldMk cId="3856177320" sldId="257"/>
            <ac:spMk id="10" creationId="{126ADEF2-2BA7-419F-A580-9C6541A73B57}"/>
          </ac:spMkLst>
        </pc:spChg>
        <pc:spChg chg="add">
          <ac:chgData name="Pablo Medina Sosa" userId="2cfb3a5d-2e57-4930-bd06-0d55b73bdac4" providerId="ADAL" clId="{952EA916-2CA7-4B6B-B1A5-141109E970E4}" dt="2022-11-12T19:33:35.760" v="7" actId="26606"/>
          <ac:spMkLst>
            <pc:docMk/>
            <pc:sldMk cId="3856177320" sldId="257"/>
            <ac:spMk id="12" creationId="{2B146248-6675-4D3A-B34A-7363E28C91FE}"/>
          </ac:spMkLst>
        </pc:spChg>
        <pc:spChg chg="add">
          <ac:chgData name="Pablo Medina Sosa" userId="2cfb3a5d-2e57-4930-bd06-0d55b73bdac4" providerId="ADAL" clId="{952EA916-2CA7-4B6B-B1A5-141109E970E4}" dt="2022-11-12T19:33:35.760" v="7" actId="26606"/>
          <ac:spMkLst>
            <pc:docMk/>
            <pc:sldMk cId="3856177320" sldId="257"/>
            <ac:spMk id="14" creationId="{D4A29828-0E9F-418B-A95D-A7D6ABF1C717}"/>
          </ac:spMkLst>
        </pc:spChg>
        <pc:spChg chg="add">
          <ac:chgData name="Pablo Medina Sosa" userId="2cfb3a5d-2e57-4930-bd06-0d55b73bdac4" providerId="ADAL" clId="{952EA916-2CA7-4B6B-B1A5-141109E970E4}" dt="2022-11-12T19:33:35.760" v="7" actId="26606"/>
          <ac:spMkLst>
            <pc:docMk/>
            <pc:sldMk cId="3856177320" sldId="257"/>
            <ac:spMk id="16" creationId="{397636A1-434C-40B3-A908-6730DB23CA9F}"/>
          </ac:spMkLst>
        </pc:spChg>
        <pc:picChg chg="add mod">
          <ac:chgData name="Pablo Medina Sosa" userId="2cfb3a5d-2e57-4930-bd06-0d55b73bdac4" providerId="ADAL" clId="{952EA916-2CA7-4B6B-B1A5-141109E970E4}" dt="2022-11-12T19:36:04.569" v="21" actId="1440"/>
          <ac:picMkLst>
            <pc:docMk/>
            <pc:sldMk cId="3856177320" sldId="257"/>
            <ac:picMk id="5" creationId="{E91BBB39-8709-D669-EA35-FF8CD6BEC598}"/>
          </ac:picMkLst>
        </pc:picChg>
      </pc:sldChg>
      <pc:sldChg chg="modSp add mod">
        <pc:chgData name="Pablo Medina Sosa" userId="2cfb3a5d-2e57-4930-bd06-0d55b73bdac4" providerId="ADAL" clId="{952EA916-2CA7-4B6B-B1A5-141109E970E4}" dt="2022-11-12T19:37:02.831" v="25" actId="14826"/>
        <pc:sldMkLst>
          <pc:docMk/>
          <pc:sldMk cId="2963113451" sldId="258"/>
        </pc:sldMkLst>
        <pc:spChg chg="mod">
          <ac:chgData name="Pablo Medina Sosa" userId="2cfb3a5d-2e57-4930-bd06-0d55b73bdac4" providerId="ADAL" clId="{952EA916-2CA7-4B6B-B1A5-141109E970E4}" dt="2022-11-12T19:36:12.988" v="24" actId="20577"/>
          <ac:spMkLst>
            <pc:docMk/>
            <pc:sldMk cId="2963113451" sldId="258"/>
            <ac:spMk id="2" creationId="{EAD34017-B2B8-4E7E-6CF6-CE92F605FE6D}"/>
          </ac:spMkLst>
        </pc:spChg>
        <pc:picChg chg="mod">
          <ac:chgData name="Pablo Medina Sosa" userId="2cfb3a5d-2e57-4930-bd06-0d55b73bdac4" providerId="ADAL" clId="{952EA916-2CA7-4B6B-B1A5-141109E970E4}" dt="2022-11-12T19:37:02.831" v="25" actId="14826"/>
          <ac:picMkLst>
            <pc:docMk/>
            <pc:sldMk cId="2963113451" sldId="258"/>
            <ac:picMk id="5" creationId="{E91BBB39-8709-D669-EA35-FF8CD6BEC598}"/>
          </ac:picMkLst>
        </pc:picChg>
      </pc:sldChg>
      <pc:sldChg chg="addSp delSp modSp new mod">
        <pc:chgData name="Pablo Medina Sosa" userId="2cfb3a5d-2e57-4930-bd06-0d55b73bdac4" providerId="ADAL" clId="{952EA916-2CA7-4B6B-B1A5-141109E970E4}" dt="2022-11-12T19:54:34.991" v="38" actId="1076"/>
        <pc:sldMkLst>
          <pc:docMk/>
          <pc:sldMk cId="3664511142" sldId="259"/>
        </pc:sldMkLst>
        <pc:spChg chg="del">
          <ac:chgData name="Pablo Medina Sosa" userId="2cfb3a5d-2e57-4930-bd06-0d55b73bdac4" providerId="ADAL" clId="{952EA916-2CA7-4B6B-B1A5-141109E970E4}" dt="2022-11-12T19:54:23.089" v="32" actId="478"/>
          <ac:spMkLst>
            <pc:docMk/>
            <pc:sldMk cId="3664511142" sldId="259"/>
            <ac:spMk id="2" creationId="{D6BF21AF-FEFD-305E-519F-154D18653E87}"/>
          </ac:spMkLst>
        </pc:spChg>
        <pc:spChg chg="del">
          <ac:chgData name="Pablo Medina Sosa" userId="2cfb3a5d-2e57-4930-bd06-0d55b73bdac4" providerId="ADAL" clId="{952EA916-2CA7-4B6B-B1A5-141109E970E4}" dt="2022-11-12T19:54:11.743" v="27" actId="478"/>
          <ac:spMkLst>
            <pc:docMk/>
            <pc:sldMk cId="3664511142" sldId="259"/>
            <ac:spMk id="3" creationId="{8D8771C1-8C23-82F1-88E7-EDC679806FDA}"/>
          </ac:spMkLst>
        </pc:spChg>
        <pc:picChg chg="add mod">
          <ac:chgData name="Pablo Medina Sosa" userId="2cfb3a5d-2e57-4930-bd06-0d55b73bdac4" providerId="ADAL" clId="{952EA916-2CA7-4B6B-B1A5-141109E970E4}" dt="2022-11-12T19:54:34.991" v="38" actId="1076"/>
          <ac:picMkLst>
            <pc:docMk/>
            <pc:sldMk cId="3664511142" sldId="259"/>
            <ac:picMk id="5" creationId="{BDDAC674-0D4B-A7B8-2A9A-D2CE66F6A3F6}"/>
          </ac:picMkLst>
        </pc:picChg>
      </pc:sldChg>
      <pc:sldChg chg="modSp add mod ord">
        <pc:chgData name="Pablo Medina Sosa" userId="2cfb3a5d-2e57-4930-bd06-0d55b73bdac4" providerId="ADAL" clId="{952EA916-2CA7-4B6B-B1A5-141109E970E4}" dt="2022-11-12T19:58:25.273" v="51" actId="1076"/>
        <pc:sldMkLst>
          <pc:docMk/>
          <pc:sldMk cId="2195910629" sldId="260"/>
        </pc:sldMkLst>
        <pc:picChg chg="mod">
          <ac:chgData name="Pablo Medina Sosa" userId="2cfb3a5d-2e57-4930-bd06-0d55b73bdac4" providerId="ADAL" clId="{952EA916-2CA7-4B6B-B1A5-141109E970E4}" dt="2022-11-12T19:58:25.273" v="51" actId="1076"/>
          <ac:picMkLst>
            <pc:docMk/>
            <pc:sldMk cId="2195910629" sldId="260"/>
            <ac:picMk id="5" creationId="{BDDAC674-0D4B-A7B8-2A9A-D2CE66F6A3F6}"/>
          </ac:picMkLst>
        </pc:picChg>
      </pc:sldChg>
      <pc:sldChg chg="modSp add mod">
        <pc:chgData name="Pablo Medina Sosa" userId="2cfb3a5d-2e57-4930-bd06-0d55b73bdac4" providerId="ADAL" clId="{952EA916-2CA7-4B6B-B1A5-141109E970E4}" dt="2022-11-12T19:56:02.030" v="43" actId="14826"/>
        <pc:sldMkLst>
          <pc:docMk/>
          <pc:sldMk cId="557126753" sldId="261"/>
        </pc:sldMkLst>
        <pc:picChg chg="mod">
          <ac:chgData name="Pablo Medina Sosa" userId="2cfb3a5d-2e57-4930-bd06-0d55b73bdac4" providerId="ADAL" clId="{952EA916-2CA7-4B6B-B1A5-141109E970E4}" dt="2022-11-12T19:56:02.030" v="43" actId="14826"/>
          <ac:picMkLst>
            <pc:docMk/>
            <pc:sldMk cId="557126753" sldId="261"/>
            <ac:picMk id="5" creationId="{BDDAC674-0D4B-A7B8-2A9A-D2CE66F6A3F6}"/>
          </ac:picMkLst>
        </pc:picChg>
      </pc:sldChg>
      <pc:sldChg chg="addSp delSp modSp new mod">
        <pc:chgData name="Pablo Medina Sosa" userId="2cfb3a5d-2e57-4930-bd06-0d55b73bdac4" providerId="ADAL" clId="{952EA916-2CA7-4B6B-B1A5-141109E970E4}" dt="2022-11-12T20:01:37.103" v="58" actId="1076"/>
        <pc:sldMkLst>
          <pc:docMk/>
          <pc:sldMk cId="3271356546" sldId="262"/>
        </pc:sldMkLst>
        <pc:spChg chg="del">
          <ac:chgData name="Pablo Medina Sosa" userId="2cfb3a5d-2e57-4930-bd06-0d55b73bdac4" providerId="ADAL" clId="{952EA916-2CA7-4B6B-B1A5-141109E970E4}" dt="2022-11-12T20:01:26.952" v="53" actId="478"/>
          <ac:spMkLst>
            <pc:docMk/>
            <pc:sldMk cId="3271356546" sldId="262"/>
            <ac:spMk id="2" creationId="{ABD4228B-0554-203C-D4A9-A07EB1C9BDDB}"/>
          </ac:spMkLst>
        </pc:spChg>
        <pc:spChg chg="del">
          <ac:chgData name="Pablo Medina Sosa" userId="2cfb3a5d-2e57-4930-bd06-0d55b73bdac4" providerId="ADAL" clId="{952EA916-2CA7-4B6B-B1A5-141109E970E4}" dt="2022-11-12T20:01:28.194" v="54" actId="478"/>
          <ac:spMkLst>
            <pc:docMk/>
            <pc:sldMk cId="3271356546" sldId="262"/>
            <ac:spMk id="3" creationId="{71728EC6-1ED7-1BC2-8AA2-4ACE3E100EB6}"/>
          </ac:spMkLst>
        </pc:spChg>
        <pc:picChg chg="add mod">
          <ac:chgData name="Pablo Medina Sosa" userId="2cfb3a5d-2e57-4930-bd06-0d55b73bdac4" providerId="ADAL" clId="{952EA916-2CA7-4B6B-B1A5-141109E970E4}" dt="2022-11-12T20:01:37.103" v="58" actId="1076"/>
          <ac:picMkLst>
            <pc:docMk/>
            <pc:sldMk cId="3271356546" sldId="262"/>
            <ac:picMk id="5" creationId="{2E600606-6990-71D1-1AB9-8070F498EF03}"/>
          </ac:picMkLst>
        </pc:picChg>
      </pc:sldChg>
      <pc:sldChg chg="addSp delSp modSp new mod">
        <pc:chgData name="Pablo Medina Sosa" userId="2cfb3a5d-2e57-4930-bd06-0d55b73bdac4" providerId="ADAL" clId="{952EA916-2CA7-4B6B-B1A5-141109E970E4}" dt="2022-11-14T19:13:54.676" v="67" actId="1076"/>
        <pc:sldMkLst>
          <pc:docMk/>
          <pc:sldMk cId="2106922691" sldId="263"/>
        </pc:sldMkLst>
        <pc:spChg chg="del">
          <ac:chgData name="Pablo Medina Sosa" userId="2cfb3a5d-2e57-4930-bd06-0d55b73bdac4" providerId="ADAL" clId="{952EA916-2CA7-4B6B-B1A5-141109E970E4}" dt="2022-11-14T19:13:37.847" v="61" actId="478"/>
          <ac:spMkLst>
            <pc:docMk/>
            <pc:sldMk cId="2106922691" sldId="263"/>
            <ac:spMk id="2" creationId="{CD86AF76-D5D5-1B1D-5A1A-397918CFC3BE}"/>
          </ac:spMkLst>
        </pc:spChg>
        <pc:spChg chg="del">
          <ac:chgData name="Pablo Medina Sosa" userId="2cfb3a5d-2e57-4930-bd06-0d55b73bdac4" providerId="ADAL" clId="{952EA916-2CA7-4B6B-B1A5-141109E970E4}" dt="2022-11-14T19:13:36.648" v="60" actId="478"/>
          <ac:spMkLst>
            <pc:docMk/>
            <pc:sldMk cId="2106922691" sldId="263"/>
            <ac:spMk id="3" creationId="{989AF685-3646-7859-6496-16D72EDE00A6}"/>
          </ac:spMkLst>
        </pc:spChg>
        <pc:picChg chg="add mod">
          <ac:chgData name="Pablo Medina Sosa" userId="2cfb3a5d-2e57-4930-bd06-0d55b73bdac4" providerId="ADAL" clId="{952EA916-2CA7-4B6B-B1A5-141109E970E4}" dt="2022-11-14T19:13:54.676" v="67" actId="1076"/>
          <ac:picMkLst>
            <pc:docMk/>
            <pc:sldMk cId="2106922691" sldId="263"/>
            <ac:picMk id="5" creationId="{1C83A9E3-5C09-351F-D3C3-95F34784383F}"/>
          </ac:picMkLst>
        </pc:picChg>
      </pc:sldChg>
      <pc:sldChg chg="modSp add mod">
        <pc:chgData name="Pablo Medina Sosa" userId="2cfb3a5d-2e57-4930-bd06-0d55b73bdac4" providerId="ADAL" clId="{952EA916-2CA7-4B6B-B1A5-141109E970E4}" dt="2022-11-14T19:14:37.186" v="71" actId="1076"/>
        <pc:sldMkLst>
          <pc:docMk/>
          <pc:sldMk cId="961282978" sldId="264"/>
        </pc:sldMkLst>
        <pc:picChg chg="mod">
          <ac:chgData name="Pablo Medina Sosa" userId="2cfb3a5d-2e57-4930-bd06-0d55b73bdac4" providerId="ADAL" clId="{952EA916-2CA7-4B6B-B1A5-141109E970E4}" dt="2022-11-14T19:14:37.186" v="71" actId="1076"/>
          <ac:picMkLst>
            <pc:docMk/>
            <pc:sldMk cId="961282978" sldId="264"/>
            <ac:picMk id="5" creationId="{1C83A9E3-5C09-351F-D3C3-95F3478438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179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7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4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0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8144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310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26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05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88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275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71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8DC8A-A6A3-4EC0-9079-B034F5D6435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9D3DE9-CE8C-43CC-A696-38A21658CD3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5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D2E2A-88FC-9354-13A2-BBD1ED539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on </a:t>
            </a:r>
            <a:r>
              <a:rPr lang="en-US"/>
              <a:t>accessibility &amp; </a:t>
            </a:r>
            <a:r>
              <a:rPr lang="en-US" dirty="0"/>
              <a:t>usability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F5538-8EF2-CF03-70B4-06EE0B736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Pablo medina, Andrea mayor</a:t>
            </a:r>
          </a:p>
        </p:txBody>
      </p:sp>
    </p:spTree>
    <p:extLst>
      <p:ext uri="{BB962C8B-B14F-4D97-AF65-F5344CB8AC3E}">
        <p14:creationId xmlns:p14="http://schemas.microsoft.com/office/powerpoint/2010/main" val="325174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A29828-0E9F-418B-A95D-A7D6ABF1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D34017-B2B8-4E7E-6CF6-CE92F605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37" y="5396435"/>
            <a:ext cx="10274497" cy="9274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200" spc="800" dirty="0"/>
              <a:t>Web a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97636A1-434C-40B3-A908-6730DB23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1BBB39-8709-D669-EA35-FF8CD6BEC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3943" y="347573"/>
            <a:ext cx="7664189" cy="4733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617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AC674-0D4B-A7B8-2A9A-D2CE66F6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38" y="730165"/>
            <a:ext cx="8746124" cy="5397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51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AC674-0D4B-A7B8-2A9A-D2CE66F6A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946" y="730165"/>
            <a:ext cx="8742107" cy="5397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712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A29828-0E9F-418B-A95D-A7D6ABF1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D34017-B2B8-4E7E-6CF6-CE92F605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37" y="5396435"/>
            <a:ext cx="10274497" cy="9274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200" spc="800" dirty="0"/>
              <a:t>Web b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97636A1-434C-40B3-A908-6730DB23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1BBB39-8709-D669-EA35-FF8CD6BEC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285" y="347573"/>
            <a:ext cx="6229505" cy="4733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11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600606-6990-71D1-1AB9-8070F498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82" y="1876730"/>
            <a:ext cx="10271287" cy="3104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35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AC674-0D4B-A7B8-2A9A-D2CE66F6A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1186" y="301754"/>
            <a:ext cx="4249627" cy="6254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91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83A9E3-5C09-351F-D3C3-95F34784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7" y="840850"/>
            <a:ext cx="8811127" cy="5176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92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83A9E3-5C09-351F-D3C3-95F347843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1093" y="429585"/>
            <a:ext cx="7098691" cy="5863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28297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30</TotalTime>
  <Words>14</Words>
  <Application>Microsoft Office PowerPoint</Application>
  <PresentationFormat>Panorámica</PresentationFormat>
  <Paragraphs>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Distintivo</vt:lpstr>
      <vt:lpstr>Study on accessibility &amp; usability</vt:lpstr>
      <vt:lpstr>Web a</vt:lpstr>
      <vt:lpstr>Presentación de PowerPoint</vt:lpstr>
      <vt:lpstr>Presentación de PowerPoint</vt:lpstr>
      <vt:lpstr>Web b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Medina</dc:creator>
  <cp:lastModifiedBy>Pablo Medina</cp:lastModifiedBy>
  <cp:revision>1</cp:revision>
  <dcterms:created xsi:type="dcterms:W3CDTF">2022-11-12T18:31:08Z</dcterms:created>
  <dcterms:modified xsi:type="dcterms:W3CDTF">2022-11-14T19:14:39Z</dcterms:modified>
</cp:coreProperties>
</file>