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BRIEL DOS SANTOS MINGORANCE" initials="GDSM" lastIdx="1" clrIdx="0">
    <p:extLst>
      <p:ext uri="{19B8F6BF-5375-455C-9EA6-DF929625EA0E}">
        <p15:presenceInfo xmlns:p15="http://schemas.microsoft.com/office/powerpoint/2012/main" userId="S::gabriel.mingorance@fatec.sp.gov.br::be53c08c-5981-4d21-81f2-00a2347679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DADE1507-EC01-45EE-8671-FB6536AB11B6}" type="datetimeFigureOut">
              <a:rPr lang="pt-BR" smtClean="0"/>
              <a:t>01/12/2021</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5906D1F2-2512-45B2-B897-3481FE3E8481}" type="slidenum">
              <a:rPr lang="pt-BR" smtClean="0"/>
              <a:t>‹nº›</a:t>
            </a:fld>
            <a:endParaRPr lang="pt-BR" dirty="0"/>
          </a:p>
        </p:txBody>
      </p:sp>
    </p:spTree>
    <p:extLst>
      <p:ext uri="{BB962C8B-B14F-4D97-AF65-F5344CB8AC3E}">
        <p14:creationId xmlns:p14="http://schemas.microsoft.com/office/powerpoint/2010/main" val="1047071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ADE1507-EC01-45EE-8671-FB6536AB11B6}" type="datetimeFigureOut">
              <a:rPr lang="pt-BR" smtClean="0"/>
              <a:t>01/12/2021</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5906D1F2-2512-45B2-B897-3481FE3E8481}" type="slidenum">
              <a:rPr lang="pt-BR" smtClean="0"/>
              <a:t>‹nº›</a:t>
            </a:fld>
            <a:endParaRPr lang="pt-BR" dirty="0"/>
          </a:p>
        </p:txBody>
      </p:sp>
    </p:spTree>
    <p:extLst>
      <p:ext uri="{BB962C8B-B14F-4D97-AF65-F5344CB8AC3E}">
        <p14:creationId xmlns:p14="http://schemas.microsoft.com/office/powerpoint/2010/main" val="2252652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ADE1507-EC01-45EE-8671-FB6536AB11B6}" type="datetimeFigureOut">
              <a:rPr lang="pt-BR" smtClean="0"/>
              <a:t>01/12/2021</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5906D1F2-2512-45B2-B897-3481FE3E8481}" type="slidenum">
              <a:rPr lang="pt-BR" smtClean="0"/>
              <a:t>‹nº›</a:t>
            </a:fld>
            <a:endParaRPr lang="pt-BR"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22808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ADE1507-EC01-45EE-8671-FB6536AB11B6}" type="datetimeFigureOut">
              <a:rPr lang="pt-BR" smtClean="0"/>
              <a:t>01/12/2021</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5906D1F2-2512-45B2-B897-3481FE3E8481}" type="slidenum">
              <a:rPr lang="pt-BR" smtClean="0"/>
              <a:t>‹nº›</a:t>
            </a:fld>
            <a:endParaRPr lang="pt-BR" dirty="0"/>
          </a:p>
        </p:txBody>
      </p:sp>
    </p:spTree>
    <p:extLst>
      <p:ext uri="{BB962C8B-B14F-4D97-AF65-F5344CB8AC3E}">
        <p14:creationId xmlns:p14="http://schemas.microsoft.com/office/powerpoint/2010/main" val="379108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ADE1507-EC01-45EE-8671-FB6536AB11B6}" type="datetimeFigureOut">
              <a:rPr lang="pt-BR" smtClean="0"/>
              <a:t>01/12/2021</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5906D1F2-2512-45B2-B897-3481FE3E8481}" type="slidenum">
              <a:rPr lang="pt-BR" smtClean="0"/>
              <a:t>‹nº›</a:t>
            </a:fld>
            <a:endParaRPr lang="pt-BR"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92197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ADE1507-EC01-45EE-8671-FB6536AB11B6}" type="datetimeFigureOut">
              <a:rPr lang="pt-BR" smtClean="0"/>
              <a:t>01/12/2021</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5906D1F2-2512-45B2-B897-3481FE3E8481}" type="slidenum">
              <a:rPr lang="pt-BR" smtClean="0"/>
              <a:t>‹nº›</a:t>
            </a:fld>
            <a:endParaRPr lang="pt-BR" dirty="0"/>
          </a:p>
        </p:txBody>
      </p:sp>
    </p:spTree>
    <p:extLst>
      <p:ext uri="{BB962C8B-B14F-4D97-AF65-F5344CB8AC3E}">
        <p14:creationId xmlns:p14="http://schemas.microsoft.com/office/powerpoint/2010/main" val="4717343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ADE1507-EC01-45EE-8671-FB6536AB11B6}" type="datetimeFigureOut">
              <a:rPr lang="pt-BR" smtClean="0"/>
              <a:t>01/12/2021</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5906D1F2-2512-45B2-B897-3481FE3E8481}" type="slidenum">
              <a:rPr lang="pt-BR" smtClean="0"/>
              <a:t>‹nº›</a:t>
            </a:fld>
            <a:endParaRPr lang="pt-BR" dirty="0"/>
          </a:p>
        </p:txBody>
      </p:sp>
    </p:spTree>
    <p:extLst>
      <p:ext uri="{BB962C8B-B14F-4D97-AF65-F5344CB8AC3E}">
        <p14:creationId xmlns:p14="http://schemas.microsoft.com/office/powerpoint/2010/main" val="34928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ADE1507-EC01-45EE-8671-FB6536AB11B6}" type="datetimeFigureOut">
              <a:rPr lang="pt-BR" smtClean="0"/>
              <a:t>01/12/2021</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5906D1F2-2512-45B2-B897-3481FE3E8481}" type="slidenum">
              <a:rPr lang="pt-BR" smtClean="0"/>
              <a:t>‹nº›</a:t>
            </a:fld>
            <a:endParaRPr lang="pt-BR" dirty="0"/>
          </a:p>
        </p:txBody>
      </p:sp>
    </p:spTree>
    <p:extLst>
      <p:ext uri="{BB962C8B-B14F-4D97-AF65-F5344CB8AC3E}">
        <p14:creationId xmlns:p14="http://schemas.microsoft.com/office/powerpoint/2010/main" val="1682792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ADE1507-EC01-45EE-8671-FB6536AB11B6}" type="datetimeFigureOut">
              <a:rPr lang="pt-BR" smtClean="0"/>
              <a:t>01/12/2021</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5906D1F2-2512-45B2-B897-3481FE3E8481}" type="slidenum">
              <a:rPr lang="pt-BR" smtClean="0"/>
              <a:t>‹nº›</a:t>
            </a:fld>
            <a:endParaRPr lang="pt-BR" dirty="0"/>
          </a:p>
        </p:txBody>
      </p:sp>
    </p:spTree>
    <p:extLst>
      <p:ext uri="{BB962C8B-B14F-4D97-AF65-F5344CB8AC3E}">
        <p14:creationId xmlns:p14="http://schemas.microsoft.com/office/powerpoint/2010/main" val="2114135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ADE1507-EC01-45EE-8671-FB6536AB11B6}" type="datetimeFigureOut">
              <a:rPr lang="pt-BR" smtClean="0"/>
              <a:t>01/12/2021</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5906D1F2-2512-45B2-B897-3481FE3E8481}" type="slidenum">
              <a:rPr lang="pt-BR" smtClean="0"/>
              <a:t>‹nº›</a:t>
            </a:fld>
            <a:endParaRPr lang="pt-BR" dirty="0"/>
          </a:p>
        </p:txBody>
      </p:sp>
    </p:spTree>
    <p:extLst>
      <p:ext uri="{BB962C8B-B14F-4D97-AF65-F5344CB8AC3E}">
        <p14:creationId xmlns:p14="http://schemas.microsoft.com/office/powerpoint/2010/main" val="289811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ADE1507-EC01-45EE-8671-FB6536AB11B6}" type="datetimeFigureOut">
              <a:rPr lang="pt-BR" smtClean="0"/>
              <a:t>01/12/2021</a:t>
            </a:fld>
            <a:endParaRPr lang="pt-BR" dirty="0"/>
          </a:p>
        </p:txBody>
      </p:sp>
      <p:sp>
        <p:nvSpPr>
          <p:cNvPr id="6" name="Footer Placeholder 5"/>
          <p:cNvSpPr>
            <a:spLocks noGrp="1"/>
          </p:cNvSpPr>
          <p:nvPr>
            <p:ph type="ftr" sz="quarter" idx="11"/>
          </p:nvPr>
        </p:nvSpPr>
        <p:spPr/>
        <p:txBody>
          <a:bodyPr/>
          <a:lstStyle/>
          <a:p>
            <a:endParaRPr lang="pt-BR" dirty="0"/>
          </a:p>
        </p:txBody>
      </p:sp>
      <p:sp>
        <p:nvSpPr>
          <p:cNvPr id="7" name="Slide Number Placeholder 6"/>
          <p:cNvSpPr>
            <a:spLocks noGrp="1"/>
          </p:cNvSpPr>
          <p:nvPr>
            <p:ph type="sldNum" sz="quarter" idx="12"/>
          </p:nvPr>
        </p:nvSpPr>
        <p:spPr/>
        <p:txBody>
          <a:bodyPr/>
          <a:lstStyle/>
          <a:p>
            <a:fld id="{5906D1F2-2512-45B2-B897-3481FE3E8481}" type="slidenum">
              <a:rPr lang="pt-BR" smtClean="0"/>
              <a:t>‹nº›</a:t>
            </a:fld>
            <a:endParaRPr lang="pt-BR" dirty="0"/>
          </a:p>
        </p:txBody>
      </p:sp>
    </p:spTree>
    <p:extLst>
      <p:ext uri="{BB962C8B-B14F-4D97-AF65-F5344CB8AC3E}">
        <p14:creationId xmlns:p14="http://schemas.microsoft.com/office/powerpoint/2010/main" val="1223975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ADE1507-EC01-45EE-8671-FB6536AB11B6}" type="datetimeFigureOut">
              <a:rPr lang="pt-BR" smtClean="0"/>
              <a:t>01/12/2021</a:t>
            </a:fld>
            <a:endParaRPr lang="pt-BR" dirty="0"/>
          </a:p>
        </p:txBody>
      </p:sp>
      <p:sp>
        <p:nvSpPr>
          <p:cNvPr id="8" name="Footer Placeholder 7"/>
          <p:cNvSpPr>
            <a:spLocks noGrp="1"/>
          </p:cNvSpPr>
          <p:nvPr>
            <p:ph type="ftr" sz="quarter" idx="11"/>
          </p:nvPr>
        </p:nvSpPr>
        <p:spPr/>
        <p:txBody>
          <a:bodyPr/>
          <a:lstStyle/>
          <a:p>
            <a:endParaRPr lang="pt-BR" dirty="0"/>
          </a:p>
        </p:txBody>
      </p:sp>
      <p:sp>
        <p:nvSpPr>
          <p:cNvPr id="9" name="Slide Number Placeholder 8"/>
          <p:cNvSpPr>
            <a:spLocks noGrp="1"/>
          </p:cNvSpPr>
          <p:nvPr>
            <p:ph type="sldNum" sz="quarter" idx="12"/>
          </p:nvPr>
        </p:nvSpPr>
        <p:spPr/>
        <p:txBody>
          <a:bodyPr/>
          <a:lstStyle/>
          <a:p>
            <a:fld id="{5906D1F2-2512-45B2-B897-3481FE3E8481}" type="slidenum">
              <a:rPr lang="pt-BR" smtClean="0"/>
              <a:t>‹nº›</a:t>
            </a:fld>
            <a:endParaRPr lang="pt-BR" dirty="0"/>
          </a:p>
        </p:txBody>
      </p:sp>
    </p:spTree>
    <p:extLst>
      <p:ext uri="{BB962C8B-B14F-4D97-AF65-F5344CB8AC3E}">
        <p14:creationId xmlns:p14="http://schemas.microsoft.com/office/powerpoint/2010/main" val="269222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ADE1507-EC01-45EE-8671-FB6536AB11B6}" type="datetimeFigureOut">
              <a:rPr lang="pt-BR" smtClean="0"/>
              <a:t>01/12/2021</a:t>
            </a:fld>
            <a:endParaRPr lang="pt-BR" dirty="0"/>
          </a:p>
        </p:txBody>
      </p:sp>
      <p:sp>
        <p:nvSpPr>
          <p:cNvPr id="4" name="Footer Placeholder 3"/>
          <p:cNvSpPr>
            <a:spLocks noGrp="1"/>
          </p:cNvSpPr>
          <p:nvPr>
            <p:ph type="ftr" sz="quarter" idx="11"/>
          </p:nvPr>
        </p:nvSpPr>
        <p:spPr/>
        <p:txBody>
          <a:bodyPr/>
          <a:lstStyle/>
          <a:p>
            <a:endParaRPr lang="pt-BR" dirty="0"/>
          </a:p>
        </p:txBody>
      </p:sp>
      <p:sp>
        <p:nvSpPr>
          <p:cNvPr id="5" name="Slide Number Placeholder 4"/>
          <p:cNvSpPr>
            <a:spLocks noGrp="1"/>
          </p:cNvSpPr>
          <p:nvPr>
            <p:ph type="sldNum" sz="quarter" idx="12"/>
          </p:nvPr>
        </p:nvSpPr>
        <p:spPr/>
        <p:txBody>
          <a:bodyPr/>
          <a:lstStyle/>
          <a:p>
            <a:fld id="{5906D1F2-2512-45B2-B897-3481FE3E8481}" type="slidenum">
              <a:rPr lang="pt-BR" smtClean="0"/>
              <a:t>‹nº›</a:t>
            </a:fld>
            <a:endParaRPr lang="pt-BR" dirty="0"/>
          </a:p>
        </p:txBody>
      </p:sp>
    </p:spTree>
    <p:extLst>
      <p:ext uri="{BB962C8B-B14F-4D97-AF65-F5344CB8AC3E}">
        <p14:creationId xmlns:p14="http://schemas.microsoft.com/office/powerpoint/2010/main" val="42896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DE1507-EC01-45EE-8671-FB6536AB11B6}" type="datetimeFigureOut">
              <a:rPr lang="pt-BR" smtClean="0"/>
              <a:t>01/12/2021</a:t>
            </a:fld>
            <a:endParaRPr lang="pt-BR" dirty="0"/>
          </a:p>
        </p:txBody>
      </p:sp>
      <p:sp>
        <p:nvSpPr>
          <p:cNvPr id="3" name="Footer Placeholder 2"/>
          <p:cNvSpPr>
            <a:spLocks noGrp="1"/>
          </p:cNvSpPr>
          <p:nvPr>
            <p:ph type="ftr" sz="quarter" idx="11"/>
          </p:nvPr>
        </p:nvSpPr>
        <p:spPr/>
        <p:txBody>
          <a:bodyPr/>
          <a:lstStyle/>
          <a:p>
            <a:endParaRPr lang="pt-BR" dirty="0"/>
          </a:p>
        </p:txBody>
      </p:sp>
      <p:sp>
        <p:nvSpPr>
          <p:cNvPr id="4" name="Slide Number Placeholder 3"/>
          <p:cNvSpPr>
            <a:spLocks noGrp="1"/>
          </p:cNvSpPr>
          <p:nvPr>
            <p:ph type="sldNum" sz="quarter" idx="12"/>
          </p:nvPr>
        </p:nvSpPr>
        <p:spPr/>
        <p:txBody>
          <a:bodyPr/>
          <a:lstStyle/>
          <a:p>
            <a:fld id="{5906D1F2-2512-45B2-B897-3481FE3E8481}" type="slidenum">
              <a:rPr lang="pt-BR" smtClean="0"/>
              <a:t>‹nº›</a:t>
            </a:fld>
            <a:endParaRPr lang="pt-BR" dirty="0"/>
          </a:p>
        </p:txBody>
      </p:sp>
    </p:spTree>
    <p:extLst>
      <p:ext uri="{BB962C8B-B14F-4D97-AF65-F5344CB8AC3E}">
        <p14:creationId xmlns:p14="http://schemas.microsoft.com/office/powerpoint/2010/main" val="3985755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t-BR"/>
              <a:t>Clique para editar o título Mestre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ADE1507-EC01-45EE-8671-FB6536AB11B6}" type="datetimeFigureOut">
              <a:rPr lang="pt-BR" smtClean="0"/>
              <a:t>01/12/2021</a:t>
            </a:fld>
            <a:endParaRPr lang="pt-BR" dirty="0"/>
          </a:p>
        </p:txBody>
      </p:sp>
      <p:sp>
        <p:nvSpPr>
          <p:cNvPr id="6" name="Footer Placeholder 5"/>
          <p:cNvSpPr>
            <a:spLocks noGrp="1"/>
          </p:cNvSpPr>
          <p:nvPr>
            <p:ph type="ftr" sz="quarter" idx="11"/>
          </p:nvPr>
        </p:nvSpPr>
        <p:spPr/>
        <p:txBody>
          <a:bodyPr/>
          <a:lstStyle/>
          <a:p>
            <a:endParaRPr lang="pt-BR" dirty="0"/>
          </a:p>
        </p:txBody>
      </p:sp>
      <p:sp>
        <p:nvSpPr>
          <p:cNvPr id="7" name="Slide Number Placeholder 6"/>
          <p:cNvSpPr>
            <a:spLocks noGrp="1"/>
          </p:cNvSpPr>
          <p:nvPr>
            <p:ph type="sldNum" sz="quarter" idx="12"/>
          </p:nvPr>
        </p:nvSpPr>
        <p:spPr/>
        <p:txBody>
          <a:bodyPr/>
          <a:lstStyle/>
          <a:p>
            <a:fld id="{5906D1F2-2512-45B2-B897-3481FE3E8481}" type="slidenum">
              <a:rPr lang="pt-BR" smtClean="0"/>
              <a:t>‹nº›</a:t>
            </a:fld>
            <a:endParaRPr lang="pt-BR" dirty="0"/>
          </a:p>
        </p:txBody>
      </p:sp>
    </p:spTree>
    <p:extLst>
      <p:ext uri="{BB962C8B-B14F-4D97-AF65-F5344CB8AC3E}">
        <p14:creationId xmlns:p14="http://schemas.microsoft.com/office/powerpoint/2010/main" val="1630481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ADE1507-EC01-45EE-8671-FB6536AB11B6}" type="datetimeFigureOut">
              <a:rPr lang="pt-BR" smtClean="0"/>
              <a:t>01/12/2021</a:t>
            </a:fld>
            <a:endParaRPr lang="pt-BR" dirty="0"/>
          </a:p>
        </p:txBody>
      </p:sp>
      <p:sp>
        <p:nvSpPr>
          <p:cNvPr id="6" name="Footer Placeholder 5"/>
          <p:cNvSpPr>
            <a:spLocks noGrp="1"/>
          </p:cNvSpPr>
          <p:nvPr>
            <p:ph type="ftr" sz="quarter" idx="11"/>
          </p:nvPr>
        </p:nvSpPr>
        <p:spPr/>
        <p:txBody>
          <a:bodyPr/>
          <a:lstStyle/>
          <a:p>
            <a:endParaRPr lang="pt-BR" dirty="0"/>
          </a:p>
        </p:txBody>
      </p:sp>
      <p:sp>
        <p:nvSpPr>
          <p:cNvPr id="7" name="Slide Number Placeholder 6"/>
          <p:cNvSpPr>
            <a:spLocks noGrp="1"/>
          </p:cNvSpPr>
          <p:nvPr>
            <p:ph type="sldNum" sz="quarter" idx="12"/>
          </p:nvPr>
        </p:nvSpPr>
        <p:spPr/>
        <p:txBody>
          <a:bodyPr/>
          <a:lstStyle/>
          <a:p>
            <a:fld id="{5906D1F2-2512-45B2-B897-3481FE3E8481}" type="slidenum">
              <a:rPr lang="pt-BR" smtClean="0"/>
              <a:t>‹nº›</a:t>
            </a:fld>
            <a:endParaRPr lang="pt-BR" dirty="0"/>
          </a:p>
        </p:txBody>
      </p:sp>
    </p:spTree>
    <p:extLst>
      <p:ext uri="{BB962C8B-B14F-4D97-AF65-F5344CB8AC3E}">
        <p14:creationId xmlns:p14="http://schemas.microsoft.com/office/powerpoint/2010/main" val="553329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ADE1507-EC01-45EE-8671-FB6536AB11B6}" type="datetimeFigureOut">
              <a:rPr lang="pt-BR" smtClean="0"/>
              <a:t>01/12/2021</a:t>
            </a:fld>
            <a:endParaRPr lang="pt-BR"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BR"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5906D1F2-2512-45B2-B897-3481FE3E8481}" type="slidenum">
              <a:rPr lang="pt-BR" smtClean="0"/>
              <a:t>‹nº›</a:t>
            </a:fld>
            <a:endParaRPr lang="pt-BR" dirty="0"/>
          </a:p>
        </p:txBody>
      </p:sp>
    </p:spTree>
    <p:extLst>
      <p:ext uri="{BB962C8B-B14F-4D97-AF65-F5344CB8AC3E}">
        <p14:creationId xmlns:p14="http://schemas.microsoft.com/office/powerpoint/2010/main" val="114775102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77F839-42CC-4F51-ACF2-A7981D4E6CCE}"/>
              </a:ext>
            </a:extLst>
          </p:cNvPr>
          <p:cNvSpPr>
            <a:spLocks noGrp="1"/>
          </p:cNvSpPr>
          <p:nvPr>
            <p:ph type="ctrTitle"/>
          </p:nvPr>
        </p:nvSpPr>
        <p:spPr/>
        <p:txBody>
          <a:bodyPr/>
          <a:lstStyle/>
          <a:p>
            <a:pPr algn="ctr"/>
            <a:r>
              <a:rPr lang="pt-BR" dirty="0"/>
              <a:t>PROJETO DE DESENVOLVIMENTO DE UM WEB SITE</a:t>
            </a:r>
          </a:p>
        </p:txBody>
      </p:sp>
      <p:sp>
        <p:nvSpPr>
          <p:cNvPr id="3" name="Subtítulo 2">
            <a:extLst>
              <a:ext uri="{FF2B5EF4-FFF2-40B4-BE49-F238E27FC236}">
                <a16:creationId xmlns:a16="http://schemas.microsoft.com/office/drawing/2014/main" id="{028A36D4-A0A5-47E7-AA81-0E5764B926F8}"/>
              </a:ext>
            </a:extLst>
          </p:cNvPr>
          <p:cNvSpPr>
            <a:spLocks noGrp="1"/>
          </p:cNvSpPr>
          <p:nvPr>
            <p:ph type="subTitle" idx="1"/>
          </p:nvPr>
        </p:nvSpPr>
        <p:spPr/>
        <p:txBody>
          <a:bodyPr>
            <a:noAutofit/>
          </a:bodyPr>
          <a:lstStyle/>
          <a:p>
            <a:pPr algn="l"/>
            <a:r>
              <a:rPr lang="pt-BR" dirty="0"/>
              <a:t>Aline Soette</a:t>
            </a:r>
          </a:p>
          <a:p>
            <a:pPr algn="l"/>
            <a:r>
              <a:rPr lang="pt-BR" dirty="0"/>
              <a:t>Gabriel dos santos mingorance</a:t>
            </a:r>
          </a:p>
          <a:p>
            <a:pPr algn="l"/>
            <a:r>
              <a:rPr lang="pt-BR" dirty="0"/>
              <a:t>Phillipe Gustavo Rodrigues</a:t>
            </a:r>
          </a:p>
          <a:p>
            <a:pPr algn="l"/>
            <a:r>
              <a:rPr lang="pt-BR" dirty="0"/>
              <a:t>Sara Mirian dos Santos</a:t>
            </a:r>
          </a:p>
          <a:p>
            <a:pPr algn="l"/>
            <a:r>
              <a:rPr lang="pt-BR"/>
              <a:t>Pablo Melo de Pontes Barbosa</a:t>
            </a:r>
            <a:endParaRPr lang="pt-BR" dirty="0"/>
          </a:p>
        </p:txBody>
      </p:sp>
    </p:spTree>
    <p:extLst>
      <p:ext uri="{BB962C8B-B14F-4D97-AF65-F5344CB8AC3E}">
        <p14:creationId xmlns:p14="http://schemas.microsoft.com/office/powerpoint/2010/main" val="186916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a:extLst>
              <a:ext uri="{FF2B5EF4-FFF2-40B4-BE49-F238E27FC236}">
                <a16:creationId xmlns:a16="http://schemas.microsoft.com/office/drawing/2014/main" id="{12E48CA1-7E00-4645-8E22-590E7B4B35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5977" y="186014"/>
            <a:ext cx="5212805" cy="3881437"/>
          </a:xfrm>
        </p:spPr>
      </p:pic>
      <p:sp>
        <p:nvSpPr>
          <p:cNvPr id="6" name="CaixaDeTexto 5">
            <a:extLst>
              <a:ext uri="{FF2B5EF4-FFF2-40B4-BE49-F238E27FC236}">
                <a16:creationId xmlns:a16="http://schemas.microsoft.com/office/drawing/2014/main" id="{97AD734C-C446-44EB-A787-E5E82452396B}"/>
              </a:ext>
            </a:extLst>
          </p:cNvPr>
          <p:cNvSpPr txBox="1"/>
          <p:nvPr/>
        </p:nvSpPr>
        <p:spPr>
          <a:xfrm>
            <a:off x="861391" y="4678017"/>
            <a:ext cx="8547652" cy="1569660"/>
          </a:xfrm>
          <a:prstGeom prst="rect">
            <a:avLst/>
          </a:prstGeom>
          <a:noFill/>
        </p:spPr>
        <p:txBody>
          <a:bodyPr wrap="square" rtlCol="0">
            <a:spAutoFit/>
          </a:bodyPr>
          <a:lstStyle/>
          <a:p>
            <a:r>
              <a:rPr lang="pt-BR" sz="2400" dirty="0"/>
              <a:t>Seguindo para a parte final do site temos esse mapa que mostra as localizações de ONGs de acolhimento e outras instituições de apoio em todo país assim como os nomes delas e detalhes sobre como ela</a:t>
            </a:r>
          </a:p>
        </p:txBody>
      </p:sp>
    </p:spTree>
    <p:extLst>
      <p:ext uri="{BB962C8B-B14F-4D97-AF65-F5344CB8AC3E}">
        <p14:creationId xmlns:p14="http://schemas.microsoft.com/office/powerpoint/2010/main" val="2783756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a:extLst>
              <a:ext uri="{FF2B5EF4-FFF2-40B4-BE49-F238E27FC236}">
                <a16:creationId xmlns:a16="http://schemas.microsoft.com/office/drawing/2014/main" id="{0EB53193-8E5E-4C74-A8D8-DCB2D832F8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5629" y="397565"/>
            <a:ext cx="8378143" cy="3881437"/>
          </a:xfrm>
        </p:spPr>
      </p:pic>
      <p:sp>
        <p:nvSpPr>
          <p:cNvPr id="7" name="CaixaDeTexto 6">
            <a:extLst>
              <a:ext uri="{FF2B5EF4-FFF2-40B4-BE49-F238E27FC236}">
                <a16:creationId xmlns:a16="http://schemas.microsoft.com/office/drawing/2014/main" id="{047ACC41-D59F-4325-A092-F3AC9B3316BC}"/>
              </a:ext>
            </a:extLst>
          </p:cNvPr>
          <p:cNvSpPr txBox="1"/>
          <p:nvPr/>
        </p:nvSpPr>
        <p:spPr>
          <a:xfrm>
            <a:off x="955629" y="4943061"/>
            <a:ext cx="8214875" cy="923330"/>
          </a:xfrm>
          <a:prstGeom prst="rect">
            <a:avLst/>
          </a:prstGeom>
          <a:noFill/>
        </p:spPr>
        <p:txBody>
          <a:bodyPr wrap="square" rtlCol="0">
            <a:spAutoFit/>
          </a:bodyPr>
          <a:lstStyle/>
          <a:p>
            <a:r>
              <a:rPr lang="pt-BR" dirty="0"/>
              <a:t>E essa parte final é uma cabeçalho onde você pode mandar sugestões ou duvidas sobre o site ou sobre o tema que pode ser mandando para podemos atender qualquer duvidada das pessoas </a:t>
            </a:r>
          </a:p>
        </p:txBody>
      </p:sp>
    </p:spTree>
    <p:extLst>
      <p:ext uri="{BB962C8B-B14F-4D97-AF65-F5344CB8AC3E}">
        <p14:creationId xmlns:p14="http://schemas.microsoft.com/office/powerpoint/2010/main" val="2890239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ADF252-F0BA-4B7D-8528-B2340417CA47}"/>
              </a:ext>
            </a:extLst>
          </p:cNvPr>
          <p:cNvSpPr>
            <a:spLocks noGrp="1"/>
          </p:cNvSpPr>
          <p:nvPr>
            <p:ph type="title"/>
          </p:nvPr>
        </p:nvSpPr>
        <p:spPr/>
        <p:txBody>
          <a:bodyPr>
            <a:normAutofit/>
          </a:bodyPr>
          <a:lstStyle/>
          <a:p>
            <a:pPr algn="ctr"/>
            <a:r>
              <a:rPr lang="pt-BR" sz="7200" dirty="0"/>
              <a:t>ODS escolhida</a:t>
            </a:r>
          </a:p>
        </p:txBody>
      </p:sp>
      <p:sp>
        <p:nvSpPr>
          <p:cNvPr id="3" name="Espaço Reservado para Conteúdo 2">
            <a:extLst>
              <a:ext uri="{FF2B5EF4-FFF2-40B4-BE49-F238E27FC236}">
                <a16:creationId xmlns:a16="http://schemas.microsoft.com/office/drawing/2014/main" id="{5DB9AA44-932E-4757-AC88-E4CB46144CEE}"/>
              </a:ext>
            </a:extLst>
          </p:cNvPr>
          <p:cNvSpPr>
            <a:spLocks noGrp="1"/>
          </p:cNvSpPr>
          <p:nvPr>
            <p:ph idx="1"/>
          </p:nvPr>
        </p:nvSpPr>
        <p:spPr/>
        <p:txBody>
          <a:bodyPr>
            <a:normAutofit/>
          </a:bodyPr>
          <a:lstStyle/>
          <a:p>
            <a:r>
              <a:rPr lang="pt-BR" sz="2000" dirty="0"/>
              <a:t>Assim como todos os grupos nós foi disponibilizado a escolha de umas das 17 ODS da agenda 2030, então para a realização de nosso trabalho nosso grupo decidiu usar de base a ODS 5</a:t>
            </a:r>
          </a:p>
        </p:txBody>
      </p:sp>
      <p:pic>
        <p:nvPicPr>
          <p:cNvPr id="5" name="Imagem 4">
            <a:extLst>
              <a:ext uri="{FF2B5EF4-FFF2-40B4-BE49-F238E27FC236}">
                <a16:creationId xmlns:a16="http://schemas.microsoft.com/office/drawing/2014/main" id="{0A639F1B-2DB7-4ACF-A24E-A91DDA2938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007" y="3429000"/>
            <a:ext cx="8057322" cy="1709529"/>
          </a:xfrm>
          <a:prstGeom prst="rect">
            <a:avLst/>
          </a:prstGeom>
        </p:spPr>
      </p:pic>
    </p:spTree>
    <p:extLst>
      <p:ext uri="{BB962C8B-B14F-4D97-AF65-F5344CB8AC3E}">
        <p14:creationId xmlns:p14="http://schemas.microsoft.com/office/powerpoint/2010/main" val="2216527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2A3E47-9363-4E4F-A9FB-F63701EC551D}"/>
              </a:ext>
            </a:extLst>
          </p:cNvPr>
          <p:cNvSpPr>
            <a:spLocks noGrp="1"/>
          </p:cNvSpPr>
          <p:nvPr>
            <p:ph type="title"/>
          </p:nvPr>
        </p:nvSpPr>
        <p:spPr>
          <a:xfrm>
            <a:off x="862863" y="816638"/>
            <a:ext cx="8596668" cy="914399"/>
          </a:xfrm>
        </p:spPr>
        <p:txBody>
          <a:bodyPr>
            <a:normAutofit/>
          </a:bodyPr>
          <a:lstStyle/>
          <a:p>
            <a:pPr algn="ctr"/>
            <a:r>
              <a:rPr lang="pt-BR" sz="4400" dirty="0"/>
              <a:t>ODS 5</a:t>
            </a:r>
          </a:p>
        </p:txBody>
      </p:sp>
      <p:sp>
        <p:nvSpPr>
          <p:cNvPr id="3" name="Espaço Reservado para Conteúdo 2">
            <a:extLst>
              <a:ext uri="{FF2B5EF4-FFF2-40B4-BE49-F238E27FC236}">
                <a16:creationId xmlns:a16="http://schemas.microsoft.com/office/drawing/2014/main" id="{71B12C93-E687-4CF3-9A70-1EE10EDE4FF8}"/>
              </a:ext>
            </a:extLst>
          </p:cNvPr>
          <p:cNvSpPr>
            <a:spLocks noGrp="1"/>
          </p:cNvSpPr>
          <p:nvPr>
            <p:ph idx="1"/>
          </p:nvPr>
        </p:nvSpPr>
        <p:spPr/>
        <p:txBody>
          <a:bodyPr/>
          <a:lstStyle/>
          <a:p>
            <a:r>
              <a:rPr lang="pt-BR" dirty="0"/>
              <a:t>Resumidamente o ODS 5 fala sobre a igualdade de gênero e o empoderamento de todas as meninas e mulheres O ODS têm como objetivo garantir o fim da discriminação contra mulheres e meninas em todos os lugares até 2030. Dar à mulher direitos iguais aos recursos econômicos, como terra e propriedade, são metas vitais para a realização desse objetivo assim como garantir o acesso universal à saúde sexual e reprodutiva. A ODS 5 se desdobra em nove submetas que procuram envolver as dimensões mais relevantes desta questão, passando por temas como como violência, discriminação, reconhecimento do trabalho doméstico não remunerado, políticas de redução das desigualdades de gênero, entre outros</a:t>
            </a:r>
          </a:p>
        </p:txBody>
      </p:sp>
      <p:pic>
        <p:nvPicPr>
          <p:cNvPr id="9" name="Imagem 8">
            <a:extLst>
              <a:ext uri="{FF2B5EF4-FFF2-40B4-BE49-F238E27FC236}">
                <a16:creationId xmlns:a16="http://schemas.microsoft.com/office/drawing/2014/main" id="{308346B2-3B95-40AF-A3CB-3C39A6674D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5217" y="437323"/>
            <a:ext cx="3405809" cy="5353878"/>
          </a:xfrm>
          <a:prstGeom prst="rect">
            <a:avLst/>
          </a:prstGeom>
        </p:spPr>
      </p:pic>
    </p:spTree>
    <p:extLst>
      <p:ext uri="{BB962C8B-B14F-4D97-AF65-F5344CB8AC3E}">
        <p14:creationId xmlns:p14="http://schemas.microsoft.com/office/powerpoint/2010/main" val="2040334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EF999F-2F46-4399-B08E-A80E52274547}"/>
              </a:ext>
            </a:extLst>
          </p:cNvPr>
          <p:cNvSpPr>
            <a:spLocks noGrp="1"/>
          </p:cNvSpPr>
          <p:nvPr>
            <p:ph type="title"/>
          </p:nvPr>
        </p:nvSpPr>
        <p:spPr>
          <a:xfrm>
            <a:off x="677334" y="1166191"/>
            <a:ext cx="8596668" cy="808383"/>
          </a:xfrm>
        </p:spPr>
        <p:txBody>
          <a:bodyPr>
            <a:normAutofit fontScale="90000"/>
          </a:bodyPr>
          <a:lstStyle/>
          <a:p>
            <a:pPr algn="ctr"/>
            <a:r>
              <a:rPr lang="pt-BR" sz="4800" dirty="0"/>
              <a:t>Sua Importância </a:t>
            </a:r>
          </a:p>
        </p:txBody>
      </p:sp>
      <p:sp>
        <p:nvSpPr>
          <p:cNvPr id="3" name="Espaço Reservado para Conteúdo 2">
            <a:extLst>
              <a:ext uri="{FF2B5EF4-FFF2-40B4-BE49-F238E27FC236}">
                <a16:creationId xmlns:a16="http://schemas.microsoft.com/office/drawing/2014/main" id="{39B915B4-7DAA-49AE-B1E5-5AC8807643BC}"/>
              </a:ext>
            </a:extLst>
          </p:cNvPr>
          <p:cNvSpPr>
            <a:spLocks noGrp="1"/>
          </p:cNvSpPr>
          <p:nvPr>
            <p:ph idx="1"/>
          </p:nvPr>
        </p:nvSpPr>
        <p:spPr>
          <a:xfrm>
            <a:off x="677334" y="2372624"/>
            <a:ext cx="8596668" cy="3880773"/>
          </a:xfrm>
        </p:spPr>
        <p:txBody>
          <a:bodyPr>
            <a:normAutofit/>
          </a:bodyPr>
          <a:lstStyle/>
          <a:p>
            <a:r>
              <a:rPr lang="pt-BR" sz="2000" dirty="0"/>
              <a:t>Nosso grupo decidiu escolher esse tema por ser importante e muito discutido nos últimos anos, a luta por um mundo em que homens e mulheres sejam livres para fazer suas escolhas, usufruindo das mesmas responsabilidades, direitos e oportunidades, vem se intensificando  mais e mais ao passar dos anos, impulsionada, principalmente, pelo movimento feminista. Atualmente, os movimentos feministas ganham voz nas redes sociais, mas a desigualdade persiste. A mulher ainda é tratada de maneira desigual em relação ao homem. Os espaços políticos, acadêmicos e científicos e sociais continuam dominados por homens, que são maioria em número na sua ocupação.</a:t>
            </a:r>
          </a:p>
        </p:txBody>
      </p:sp>
      <p:pic>
        <p:nvPicPr>
          <p:cNvPr id="7" name="Imagem 6">
            <a:extLst>
              <a:ext uri="{FF2B5EF4-FFF2-40B4-BE49-F238E27FC236}">
                <a16:creationId xmlns:a16="http://schemas.microsoft.com/office/drawing/2014/main" id="{C86F33BA-295C-40AA-9AF3-76FB5CB71D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873" y="94628"/>
            <a:ext cx="2143125" cy="2143125"/>
          </a:xfrm>
          <a:prstGeom prst="rect">
            <a:avLst/>
          </a:prstGeom>
        </p:spPr>
      </p:pic>
    </p:spTree>
    <p:extLst>
      <p:ext uri="{BB962C8B-B14F-4D97-AF65-F5344CB8AC3E}">
        <p14:creationId xmlns:p14="http://schemas.microsoft.com/office/powerpoint/2010/main" val="1380793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95E75C-7BDE-4B21-A0E0-44ADF2C9EC9A}"/>
              </a:ext>
            </a:extLst>
          </p:cNvPr>
          <p:cNvSpPr>
            <a:spLocks noGrp="1"/>
          </p:cNvSpPr>
          <p:nvPr>
            <p:ph type="title"/>
          </p:nvPr>
        </p:nvSpPr>
        <p:spPr>
          <a:xfrm>
            <a:off x="690586" y="861391"/>
            <a:ext cx="8596668" cy="1320800"/>
          </a:xfrm>
        </p:spPr>
        <p:txBody>
          <a:bodyPr>
            <a:normAutofit/>
          </a:bodyPr>
          <a:lstStyle/>
          <a:p>
            <a:pPr algn="ctr"/>
            <a:r>
              <a:rPr lang="pt-BR" sz="5400" dirty="0"/>
              <a:t>Nosso Site</a:t>
            </a:r>
          </a:p>
        </p:txBody>
      </p:sp>
      <p:sp>
        <p:nvSpPr>
          <p:cNvPr id="3" name="Espaço Reservado para Conteúdo 2">
            <a:extLst>
              <a:ext uri="{FF2B5EF4-FFF2-40B4-BE49-F238E27FC236}">
                <a16:creationId xmlns:a16="http://schemas.microsoft.com/office/drawing/2014/main" id="{C4991176-7692-42CE-9ECB-9EE72BCC6C35}"/>
              </a:ext>
            </a:extLst>
          </p:cNvPr>
          <p:cNvSpPr>
            <a:spLocks noGrp="1"/>
          </p:cNvSpPr>
          <p:nvPr>
            <p:ph idx="1"/>
          </p:nvPr>
        </p:nvSpPr>
        <p:spPr>
          <a:xfrm>
            <a:off x="862864" y="2318025"/>
            <a:ext cx="8596668" cy="1320801"/>
          </a:xfrm>
        </p:spPr>
        <p:txBody>
          <a:bodyPr>
            <a:noAutofit/>
          </a:bodyPr>
          <a:lstStyle/>
          <a:p>
            <a:r>
              <a:rPr lang="pt-BR" sz="2800" dirty="0"/>
              <a:t>Nosso grupo sabendo das informações acima decidimos fazer um site em que mostraria todos os tipos de agressões que a mulher pode sofrer tanto física quando psicológica ou no trabalho, e como ela pode fazer para mudar isso como onde buscar ajudar como ONGs de apoio ajuda ou outra ações  </a:t>
            </a:r>
          </a:p>
        </p:txBody>
      </p:sp>
    </p:spTree>
    <p:extLst>
      <p:ext uri="{BB962C8B-B14F-4D97-AF65-F5344CB8AC3E}">
        <p14:creationId xmlns:p14="http://schemas.microsoft.com/office/powerpoint/2010/main" val="3071673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CCF3B2-F273-4340-A6A4-EDD50DB5504A}"/>
              </a:ext>
            </a:extLst>
          </p:cNvPr>
          <p:cNvSpPr>
            <a:spLocks noGrp="1"/>
          </p:cNvSpPr>
          <p:nvPr>
            <p:ph type="title"/>
          </p:nvPr>
        </p:nvSpPr>
        <p:spPr>
          <a:xfrm>
            <a:off x="730343" y="1046827"/>
            <a:ext cx="8596668" cy="1320800"/>
          </a:xfrm>
        </p:spPr>
        <p:txBody>
          <a:bodyPr/>
          <a:lstStyle/>
          <a:p>
            <a:pPr algn="ctr"/>
            <a:r>
              <a:rPr lang="pt-BR" dirty="0"/>
              <a:t>Cores</a:t>
            </a:r>
          </a:p>
        </p:txBody>
      </p:sp>
      <p:sp>
        <p:nvSpPr>
          <p:cNvPr id="3" name="Espaço Reservado para Conteúdo 2">
            <a:extLst>
              <a:ext uri="{FF2B5EF4-FFF2-40B4-BE49-F238E27FC236}">
                <a16:creationId xmlns:a16="http://schemas.microsoft.com/office/drawing/2014/main" id="{D933F0A7-7F9A-4A13-AB4F-E9558138AD96}"/>
              </a:ext>
            </a:extLst>
          </p:cNvPr>
          <p:cNvSpPr>
            <a:spLocks noGrp="1"/>
          </p:cNvSpPr>
          <p:nvPr>
            <p:ph idx="1"/>
          </p:nvPr>
        </p:nvSpPr>
        <p:spPr>
          <a:xfrm>
            <a:off x="730343" y="2400852"/>
            <a:ext cx="8596668" cy="3880773"/>
          </a:xfrm>
        </p:spPr>
        <p:txBody>
          <a:bodyPr>
            <a:normAutofit/>
          </a:bodyPr>
          <a:lstStyle/>
          <a:p>
            <a:r>
              <a:rPr lang="pt-BR" dirty="0"/>
              <a:t>Para fazer o nosso site nós decidimos escolher cores que se encaixavam com o tema com o auxilio da professora </a:t>
            </a:r>
            <a:r>
              <a:rPr lang="pt-BR" dirty="0" err="1"/>
              <a:t>stefania</a:t>
            </a:r>
            <a:r>
              <a:rPr lang="pt-BR" dirty="0"/>
              <a:t> usando a teoria das core que diz que cada cor é usada para passar ideias e emoções diferentes, sabendo disso decidimos escolher pela as cores:</a:t>
            </a:r>
          </a:p>
          <a:p>
            <a:pPr>
              <a:buFont typeface="+mj-lt"/>
              <a:buAutoNum type="arabicPeriod"/>
            </a:pPr>
            <a:r>
              <a:rPr lang="pt-BR" dirty="0"/>
              <a:t>Rosa: escolhemos por representar por ser um símbolo de feminilidade</a:t>
            </a:r>
          </a:p>
          <a:p>
            <a:pPr>
              <a:buFont typeface="+mj-lt"/>
              <a:buAutoNum type="arabicPeriod"/>
            </a:pPr>
            <a:r>
              <a:rPr lang="pt-BR" dirty="0"/>
              <a:t>Branco: por ser uma cor mais calmante e representar equilíbrio </a:t>
            </a:r>
          </a:p>
          <a:p>
            <a:pPr>
              <a:buFont typeface="+mj-lt"/>
              <a:buAutoNum type="arabicPeriod"/>
            </a:pPr>
            <a:r>
              <a:rPr lang="pt-BR" i="0" dirty="0">
                <a:effectLst/>
              </a:rPr>
              <a:t>Bordô</a:t>
            </a:r>
            <a:r>
              <a:rPr lang="pt-BR" b="1" i="0" dirty="0">
                <a:effectLst/>
              </a:rPr>
              <a:t>: </a:t>
            </a:r>
            <a:r>
              <a:rPr lang="pt-BR" i="0" dirty="0">
                <a:effectLst/>
              </a:rPr>
              <a:t>por ser uma cor mais forte e usamos nessa caso para representar a violência contra a mulher</a:t>
            </a:r>
          </a:p>
          <a:p>
            <a:pPr marL="0" indent="0">
              <a:buNone/>
            </a:pPr>
            <a:endParaRPr lang="pt-BR" b="1" dirty="0"/>
          </a:p>
        </p:txBody>
      </p:sp>
    </p:spTree>
    <p:extLst>
      <p:ext uri="{BB962C8B-B14F-4D97-AF65-F5344CB8AC3E}">
        <p14:creationId xmlns:p14="http://schemas.microsoft.com/office/powerpoint/2010/main" val="1343029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CFC2CD-74EA-430A-83B5-EA5C3EE2C6DD}"/>
              </a:ext>
            </a:extLst>
          </p:cNvPr>
          <p:cNvSpPr>
            <a:spLocks noGrp="1"/>
          </p:cNvSpPr>
          <p:nvPr>
            <p:ph type="title"/>
          </p:nvPr>
        </p:nvSpPr>
        <p:spPr/>
        <p:txBody>
          <a:bodyPr/>
          <a:lstStyle/>
          <a:p>
            <a:pPr algn="ctr"/>
            <a:r>
              <a:rPr lang="pt-BR" dirty="0"/>
              <a:t>	Estrutura</a:t>
            </a:r>
          </a:p>
        </p:txBody>
      </p:sp>
      <p:pic>
        <p:nvPicPr>
          <p:cNvPr id="16" name="Espaço Reservado para Conteúdo 15">
            <a:extLst>
              <a:ext uri="{FF2B5EF4-FFF2-40B4-BE49-F238E27FC236}">
                <a16:creationId xmlns:a16="http://schemas.microsoft.com/office/drawing/2014/main" id="{14E1542C-E505-4B1E-9A84-66CFA3C54B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5910" y="1272329"/>
            <a:ext cx="8308092" cy="2597003"/>
          </a:xfrm>
        </p:spPr>
      </p:pic>
      <p:sp>
        <p:nvSpPr>
          <p:cNvPr id="11" name="CaixaDeTexto 10">
            <a:extLst>
              <a:ext uri="{FF2B5EF4-FFF2-40B4-BE49-F238E27FC236}">
                <a16:creationId xmlns:a16="http://schemas.microsoft.com/office/drawing/2014/main" id="{1560D101-1429-4226-AEED-D753599FF4FC}"/>
              </a:ext>
            </a:extLst>
          </p:cNvPr>
          <p:cNvSpPr txBox="1"/>
          <p:nvPr/>
        </p:nvSpPr>
        <p:spPr>
          <a:xfrm>
            <a:off x="677334" y="3869332"/>
            <a:ext cx="8702858" cy="1938992"/>
          </a:xfrm>
          <a:prstGeom prst="rect">
            <a:avLst/>
          </a:prstGeom>
          <a:noFill/>
        </p:spPr>
        <p:txBody>
          <a:bodyPr wrap="square" rtlCol="0">
            <a:spAutoFit/>
          </a:bodyPr>
          <a:lstStyle/>
          <a:p>
            <a:r>
              <a:rPr lang="pt-BR" sz="2400" dirty="0"/>
              <a:t>Nosso site é dividido em varias abas separadas que são acessadas por esse botão na parte superior do site que possuem ancoragem que leva para a parte em que o botão representa, que cada parte aborda um tema que entra no objetivo final do site que é a ODS 5</a:t>
            </a:r>
          </a:p>
        </p:txBody>
      </p:sp>
    </p:spTree>
    <p:extLst>
      <p:ext uri="{BB962C8B-B14F-4D97-AF65-F5344CB8AC3E}">
        <p14:creationId xmlns:p14="http://schemas.microsoft.com/office/powerpoint/2010/main" val="2307692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9858C6-88CF-4B14-A3D2-AEDA73F52BE9}"/>
              </a:ext>
            </a:extLst>
          </p:cNvPr>
          <p:cNvSpPr>
            <a:spLocks noGrp="1"/>
          </p:cNvSpPr>
          <p:nvPr>
            <p:ph type="title"/>
          </p:nvPr>
        </p:nvSpPr>
        <p:spPr>
          <a:xfrm>
            <a:off x="849612" y="4227443"/>
            <a:ext cx="8596668" cy="1320800"/>
          </a:xfrm>
        </p:spPr>
        <p:txBody>
          <a:bodyPr>
            <a:noAutofit/>
          </a:bodyPr>
          <a:lstStyle/>
          <a:p>
            <a:r>
              <a:rPr lang="pt-BR" sz="2400" dirty="0">
                <a:solidFill>
                  <a:schemeClr val="tx1"/>
                </a:solidFill>
                <a:latin typeface="+mn-lt"/>
              </a:rPr>
              <a:t>Essa parte do site é separada para apresentar mais a agenda 2030, para quem quiser poder saber mais sobre ela junto com um pequeno resumo da ODS 5 para complementar o tema e como a desigualdade de gênero afeta vários aspectos da sociedade</a:t>
            </a:r>
          </a:p>
        </p:txBody>
      </p:sp>
      <p:pic>
        <p:nvPicPr>
          <p:cNvPr id="5" name="Espaço Reservado para Conteúdo 4">
            <a:extLst>
              <a:ext uri="{FF2B5EF4-FFF2-40B4-BE49-F238E27FC236}">
                <a16:creationId xmlns:a16="http://schemas.microsoft.com/office/drawing/2014/main" id="{378CD815-6EF3-454D-8180-051301161D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9968" y="318051"/>
            <a:ext cx="8596312" cy="3579558"/>
          </a:xfrm>
        </p:spPr>
      </p:pic>
    </p:spTree>
    <p:extLst>
      <p:ext uri="{BB962C8B-B14F-4D97-AF65-F5344CB8AC3E}">
        <p14:creationId xmlns:p14="http://schemas.microsoft.com/office/powerpoint/2010/main" val="2149974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4996DE-0635-491F-87C1-D386094D4ACD}"/>
              </a:ext>
            </a:extLst>
          </p:cNvPr>
          <p:cNvSpPr>
            <a:spLocks noGrp="1"/>
          </p:cNvSpPr>
          <p:nvPr>
            <p:ph type="title"/>
          </p:nvPr>
        </p:nvSpPr>
        <p:spPr/>
        <p:txBody>
          <a:bodyPr/>
          <a:lstStyle/>
          <a:p>
            <a:endParaRPr lang="pt-BR" dirty="0"/>
          </a:p>
        </p:txBody>
      </p:sp>
      <p:pic>
        <p:nvPicPr>
          <p:cNvPr id="5" name="Espaço Reservado para Conteúdo 4">
            <a:extLst>
              <a:ext uri="{FF2B5EF4-FFF2-40B4-BE49-F238E27FC236}">
                <a16:creationId xmlns:a16="http://schemas.microsoft.com/office/drawing/2014/main" id="{FC494E76-CE7F-4BD8-8EA4-2D6CAF225C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690" y="609600"/>
            <a:ext cx="8596312" cy="2903523"/>
          </a:xfrm>
        </p:spPr>
      </p:pic>
      <p:sp>
        <p:nvSpPr>
          <p:cNvPr id="12" name="CaixaDeTexto 11">
            <a:extLst>
              <a:ext uri="{FF2B5EF4-FFF2-40B4-BE49-F238E27FC236}">
                <a16:creationId xmlns:a16="http://schemas.microsoft.com/office/drawing/2014/main" id="{5DC7BE28-1F27-4C56-B652-6977B5A0EA6B}"/>
              </a:ext>
            </a:extLst>
          </p:cNvPr>
          <p:cNvSpPr txBox="1"/>
          <p:nvPr/>
        </p:nvSpPr>
        <p:spPr>
          <a:xfrm>
            <a:off x="677334" y="3785009"/>
            <a:ext cx="8596668" cy="2308324"/>
          </a:xfrm>
          <a:prstGeom prst="rect">
            <a:avLst/>
          </a:prstGeom>
          <a:noFill/>
        </p:spPr>
        <p:txBody>
          <a:bodyPr wrap="square" rtlCol="0">
            <a:spAutoFit/>
          </a:bodyPr>
          <a:lstStyle/>
          <a:p>
            <a:r>
              <a:rPr lang="pt-BR" sz="2400" dirty="0"/>
              <a:t>Esta parte serve para mostrar as medidas a mulher pode tomar para se proteger ou buscar apoio assim como a importância dela fazer isso e como a escolha de buscar ajudar e a melhor para ela, e uma pequena parte mostrando um ciclo de violência que é a forma como a agressão se manifesta em algumas das relações abusivas</a:t>
            </a:r>
          </a:p>
        </p:txBody>
      </p:sp>
    </p:spTree>
    <p:extLst>
      <p:ext uri="{BB962C8B-B14F-4D97-AF65-F5344CB8AC3E}">
        <p14:creationId xmlns:p14="http://schemas.microsoft.com/office/powerpoint/2010/main" val="2771368413"/>
      </p:ext>
    </p:extLst>
  </p:cSld>
  <p:clrMapOvr>
    <a:masterClrMapping/>
  </p:clrMapOvr>
</p:sld>
</file>

<file path=ppt/theme/theme1.xml><?xml version="1.0" encoding="utf-8"?>
<a:theme xmlns:a="http://schemas.openxmlformats.org/drawingml/2006/main" name="Facetado">
  <a:themeElements>
    <a:clrScheme name="Facetado">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ado">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do">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291</TotalTime>
  <Words>665</Words>
  <Application>Microsoft Office PowerPoint</Application>
  <PresentationFormat>Widescreen</PresentationFormat>
  <Paragraphs>25</Paragraphs>
  <Slides>11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11</vt:i4>
      </vt:variant>
    </vt:vector>
  </HeadingPairs>
  <TitlesOfParts>
    <vt:vector size="15" baseType="lpstr">
      <vt:lpstr>Arial</vt:lpstr>
      <vt:lpstr>Trebuchet MS</vt:lpstr>
      <vt:lpstr>Wingdings 3</vt:lpstr>
      <vt:lpstr>Facetado</vt:lpstr>
      <vt:lpstr>PROJETO DE DESENVOLVIMENTO DE UM WEB SITE</vt:lpstr>
      <vt:lpstr>ODS escolhida</vt:lpstr>
      <vt:lpstr>ODS 5</vt:lpstr>
      <vt:lpstr>Sua Importância </vt:lpstr>
      <vt:lpstr>Nosso Site</vt:lpstr>
      <vt:lpstr>Cores</vt:lpstr>
      <vt:lpstr> Estrutura</vt:lpstr>
      <vt:lpstr>Essa parte do site é separada para apresentar mais a agenda 2030, para quem quiser poder saber mais sobre ela junto com um pequeno resumo da ODS 5 para complementar o tema e como a desigualdade de gênero afeta vários aspectos da sociedade</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PROJETO DE DESENVOLVIMENTO DE UM WEB SITE</dc:title>
  <dc:creator>GABRIEL DOS SANTOS MINGORANCE</dc:creator>
  <cp:lastModifiedBy>aline soette</cp:lastModifiedBy>
  <cp:revision>5</cp:revision>
  <dcterms:created xsi:type="dcterms:W3CDTF">2021-11-29T22:00:58Z</dcterms:created>
  <dcterms:modified xsi:type="dcterms:W3CDTF">2021-12-01T16:35:25Z</dcterms:modified>
</cp:coreProperties>
</file>