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DFB6-3618-4E05-814F-D6272424943B}" type="datetimeFigureOut">
              <a:rPr lang="en-US" smtClean="0"/>
              <a:t>23/8/2018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B263-1140-4849-B7F6-97AFE2CC2F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364500" y="681173"/>
            <a:ext cx="5303520" cy="53035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7" y="3057409"/>
            <a:ext cx="1188720" cy="118872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03" y="1286410"/>
            <a:ext cx="914400" cy="1005840"/>
          </a:xfrm>
          <a:prstGeom prst="rect">
            <a:avLst/>
          </a:prstGeom>
        </p:spPr>
      </p:pic>
      <p:pic>
        <p:nvPicPr>
          <p:cNvPr id="8" name="Imagen 7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1" b="11810"/>
          <a:stretch/>
        </p:blipFill>
        <p:spPr>
          <a:xfrm>
            <a:off x="4303667" y="1081366"/>
            <a:ext cx="1188720" cy="12801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27" y="2327093"/>
            <a:ext cx="2011680" cy="20116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2" t="19981" r="21923" b="19701"/>
          <a:stretch/>
        </p:blipFill>
        <p:spPr>
          <a:xfrm>
            <a:off x="3757305" y="2965969"/>
            <a:ext cx="1092724" cy="12801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4" y="4433713"/>
            <a:ext cx="129504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326400" y="652598"/>
            <a:ext cx="5303520" cy="5303520"/>
            <a:chOff x="3364500" y="681173"/>
            <a:chExt cx="5303520" cy="53035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Elipse 12"/>
            <p:cNvSpPr/>
            <p:nvPr/>
          </p:nvSpPr>
          <p:spPr>
            <a:xfrm>
              <a:off x="3364500" y="681173"/>
              <a:ext cx="5303520" cy="530352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247" y="3057409"/>
              <a:ext cx="1188720" cy="1188720"/>
            </a:xfrm>
            <a:prstGeom prst="rect">
              <a:avLst/>
            </a:prstGeom>
          </p:spPr>
        </p:pic>
        <p:pic>
          <p:nvPicPr>
            <p:cNvPr id="15" name="Imagen 14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003" y="1286410"/>
              <a:ext cx="914400" cy="1005840"/>
            </a:xfrm>
            <a:prstGeom prst="rect">
              <a:avLst/>
            </a:prstGeom>
          </p:spPr>
        </p:pic>
        <p:pic>
          <p:nvPicPr>
            <p:cNvPr id="16" name="Imagen 15"/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1" b="11810"/>
            <a:stretch/>
          </p:blipFill>
          <p:spPr>
            <a:xfrm>
              <a:off x="4303667" y="1081366"/>
              <a:ext cx="1188720" cy="128016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27" y="2327093"/>
              <a:ext cx="2011680" cy="201168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2" t="19981" r="21923" b="19701"/>
            <a:stretch/>
          </p:blipFill>
          <p:spPr>
            <a:xfrm>
              <a:off x="3757305" y="2965969"/>
              <a:ext cx="1092724" cy="128016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224" y="4433713"/>
              <a:ext cx="1295044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40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Navarro</dc:creator>
  <cp:lastModifiedBy>Pablo Navarro</cp:lastModifiedBy>
  <cp:revision>7</cp:revision>
  <dcterms:created xsi:type="dcterms:W3CDTF">2018-08-23T19:59:22Z</dcterms:created>
  <dcterms:modified xsi:type="dcterms:W3CDTF">2018-08-23T23:35:20Z</dcterms:modified>
</cp:coreProperties>
</file>