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FE81A-F273-48E2-BD91-03EC3C96D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42C3E4-AF7D-4B88-8B27-538C0FA5A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E4B596-CBE4-4DD7-AC22-C8A2FB40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0A4698-0F79-4038-B4F8-72167412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5A7EAA-4543-45C6-89DC-0D51B613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7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D00C8-DD9E-416A-815C-07A3BF8B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587F7B-FDA5-4552-AEB2-E7F3B5D71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5C7085-B4E7-4B76-9660-85B91ECF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08A6C9-7576-49A2-8840-A63350B4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68004B-6DB5-4E02-A54B-F89167AC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9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2C28C6-FF2A-46C4-ABCE-A31B7168A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A62C8B-75F1-4678-9701-6328234AB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69F3E5-5114-45DD-B940-3B65E8D4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E56924-CA60-4F2D-8930-79AD1DA9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DDC2E0-69D2-4DD7-A1F1-05A71EF3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10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D2C21-423C-4C3F-A5D3-A191AD84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158AF8-A402-4795-9068-8705A20C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49830A-D3E0-48BE-BC81-2C0ABA24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A3E1DB-FDCD-4987-B063-8E405D2E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DFBDFC-ADC6-4802-9060-95E72AC7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74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872F-3F81-43C0-81C2-BE1471B5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8D0F30-59B1-429F-9693-0EE5CCE48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ECF04A-8806-4681-93F6-9A85BD47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D2B074-25CC-4F79-A3E9-8F657121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E15C69-ED90-411D-9581-6ED5EA6B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29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4D4E5-5169-4733-A627-581A5C6A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26EA5F-B374-40F0-AC22-6DEB2CF5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AFC6EB-5EEE-4C6F-A222-DC13F7033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63FCC2-A196-4AF0-ABA7-F3B41045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15265F-7BEF-49BF-8975-A2D80F9D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B982DC-EBB5-4A71-AA59-F9E6BA60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21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930BC-1BE6-4936-BA89-1CE7779B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5D07FA-487E-44F9-A4AE-D4BC7E11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E9C5B3-B917-43DA-9274-88AA55597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E73F54F-8FD8-48A6-A9CE-D217F95ED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5B8992-5D8C-43DE-860E-70CCC7B71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4A1494-E50F-4F84-9D74-933AC15C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6CDE36-25C0-4F84-8280-45180C90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D8E119-F32C-4665-8BD3-8D296946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74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A708A-8834-4E47-8DDB-C048A7C7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213971-DD33-425D-AFB1-70D1C7E7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90ECD1-261A-45B4-B5FD-8EC8E95D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E701D7-AD74-42F0-B078-2DB98C70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22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846659-89B8-4ED1-965F-CEB84833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F89F79-C026-4BD0-8AB3-B3216D9E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9E0839-0E6A-4D0E-B3C8-C58A9A90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10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3D444-AEC2-4857-9F28-13EB73BE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FD790-CC76-4BB5-A694-7EE385E7D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CBBFFD-5F7E-4BD7-B51B-5D10917D6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D9DA8C-8C3D-4264-8FA0-003AE0DA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F8CC6C-FF82-4DE8-86F9-5281D969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E39239-C6D5-4ACF-8635-4F4A5350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33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6A8E3-8DEA-4B4D-81A1-DD8CC9CB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FE4AF7-93FF-4644-B3AC-01E124305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BDA340-D864-4E0C-917E-7EF9E4CF3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3FE8F0-A279-4A4E-9420-1441C8A1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E11BF9-968E-45E7-9191-0043EF02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FAE9AF-248B-4D76-96BF-7D3434FF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97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C0A431-B154-4947-AF02-1671B625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C6DF9D-19B5-43E7-AF81-B7C62D67E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83909B-1A1C-4745-A032-A41A70FF3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294EC5-4CBB-4B25-A387-0DEDF29B3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8B878F-FCD3-4CF1-A629-FE382DB45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16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834B7-8F3F-4DA1-818F-16EB0DB69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DF7CCC-C2A7-4639-8D61-2FA2FFC2A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CA78FA-6C51-4E17-AC9F-C55B91F4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600075"/>
            <a:ext cx="117443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37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15E5F-8F70-4C91-9477-A4C1928A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9C6CDA-2B42-4A79-B9F3-0CAE2EAFD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9E3A63-FD08-4E1B-AB68-AD7A7BF95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781050"/>
            <a:ext cx="107632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40D85-FC82-4721-8784-FCF58A6F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06C6CB-8694-4407-A2B7-26D0A74D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656B62-FE47-4F10-8CFC-D81A1FF3D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695325"/>
            <a:ext cx="103822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4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657B5-BED0-4E7D-B9A2-F733B7AE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0FEF24-D11C-41AE-848C-1AC70C83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AFF116-F91C-43CA-A8CB-175780197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690562"/>
            <a:ext cx="110394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2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2A2A4-8D59-45DF-8424-CAE6A8B5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FBDA4-5D17-4FD4-A4B0-05DEE031E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12BEB8-C26A-4E96-8387-F63E5B7A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733425"/>
            <a:ext cx="104298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1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C7E02-3060-49E5-A44D-A5547A67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CB6FD-61EA-4D1C-BD34-6E523B504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97A0AA-3B81-45C0-B630-995420D5A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890587"/>
            <a:ext cx="110299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0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C0249-1EB1-4681-B0D9-02CE164D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AF363E-CE03-4BE6-B933-5A2620435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1199CF-9496-40CC-957C-E699B2CE0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690562"/>
            <a:ext cx="101441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09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9D7A8-5CEC-4EE0-B883-AE306784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DC7882-0E76-43F4-955A-A1CDB42CE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80A4FD-6AF7-4C47-987E-4D53DC82B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652462"/>
            <a:ext cx="105822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98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43D3E-7E45-4F3F-823C-26926FF2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BAEE68-90F2-4DC4-A866-0FEA3A35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0E3AA0-9BC5-4129-8A53-7FC3C600C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128712"/>
            <a:ext cx="109823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46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B97DB-450E-4225-B87A-C1971B72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18162-D450-4870-8445-D901EE53F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98193F-F310-4CDE-8F99-01770D39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057275"/>
            <a:ext cx="103251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68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1B148-DF61-486B-9606-089A9C9B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1CA7D-3009-4D4A-8261-07A833DFE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3689B1-EC6D-44D1-8E79-815FE3E78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552450"/>
            <a:ext cx="86772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6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6836A-28B8-4D3A-8CCC-5B0A4352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DC51BF-8F3F-4045-8B5D-85A736B48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A07D94-F78E-447B-8D5F-E1AFE77D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14362"/>
            <a:ext cx="106680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9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48C11-F7B6-4F41-812D-BAF323DA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2E506-45E7-4A9F-AFB5-83B2049F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536351-DDAC-4BD0-B389-42C16BBAA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709612"/>
            <a:ext cx="107346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5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090BB-D6D4-4E31-BCD5-B0780F0A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2B42BD-BFBD-472D-A81F-34E3B7660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7B7258-AC49-46FF-ABEE-628D74B7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628650"/>
            <a:ext cx="106584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0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6271C-BEA2-4104-9344-6EA20D54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8542AE-1BFA-4319-8C73-FB3C49AA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2046C0F-A83A-42F3-9A0A-9A8051BE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571500"/>
            <a:ext cx="108870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4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D371C-AF42-4083-9E6D-7EE51068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D6E569-C8DE-497D-B108-5CFD015B4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3D8B96-C810-425A-9653-237BE394C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566737"/>
            <a:ext cx="107727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8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AB4FC-AFF5-4BEB-B0E9-A1DA65F4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FF86F-BBF8-49DA-9617-771D1D583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88E00B-9E2D-4B4C-BA4F-37029FC9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828675"/>
            <a:ext cx="11639550" cy="520065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D659748-37EC-43FF-8C5D-F5CFDD8F0B46}"/>
              </a:ext>
            </a:extLst>
          </p:cNvPr>
          <p:cNvSpPr/>
          <p:nvPr/>
        </p:nvSpPr>
        <p:spPr>
          <a:xfrm>
            <a:off x="1153357" y="3631962"/>
            <a:ext cx="31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https://git-scm.com/downloads</a:t>
            </a:r>
          </a:p>
        </p:txBody>
      </p:sp>
    </p:spTree>
    <p:extLst>
      <p:ext uri="{BB962C8B-B14F-4D97-AF65-F5344CB8AC3E}">
        <p14:creationId xmlns:p14="http://schemas.microsoft.com/office/powerpoint/2010/main" val="21393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4423F-136D-40D3-B778-9481E16A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13FC4-3101-435C-B9EF-CD511A93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974E83-E0D1-4A07-85A6-C684FDB0B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800100"/>
            <a:ext cx="104203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7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05CD6-0C19-422F-9E3F-F955AEF2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80D66-2016-4790-955E-B2BC29965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39839C-5C54-4213-964E-2B18ACA9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881062"/>
            <a:ext cx="100298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D5576-8477-4AAC-BC0C-1AC70361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284EF7-6263-4A6A-A9A9-6DE87D674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E96E2F-C59F-421F-9348-5425F0092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885825"/>
            <a:ext cx="115728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67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Widescreen</PresentationFormat>
  <Paragraphs>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Pablo Luis Leite</dc:creator>
  <cp:lastModifiedBy>Pablo Luis Leite</cp:lastModifiedBy>
  <cp:revision>6</cp:revision>
  <dcterms:created xsi:type="dcterms:W3CDTF">2021-01-01T20:49:02Z</dcterms:created>
  <dcterms:modified xsi:type="dcterms:W3CDTF">2021-01-01T21:00:38Z</dcterms:modified>
</cp:coreProperties>
</file>