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50" r:id="rId5"/>
    <p:sldId id="361" r:id="rId6"/>
    <p:sldId id="363" r:id="rId7"/>
    <p:sldId id="364" r:id="rId8"/>
    <p:sldId id="343" r:id="rId9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226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6DDD5-62CD-490F-AED1-A4E3DCB5364D}" type="datetime1">
              <a:rPr lang="es-MX" smtClean="0"/>
              <a:pPr/>
              <a:t>26/05/2024</a:t>
            </a:fld>
            <a:endParaRPr lang="es-MX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06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04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1476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644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18" name="Marcador de posición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posición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posición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4664765F-4FB6-4202-9E9D-A26625E8FAC7}" type="datetime4">
              <a:rPr lang="es-MX" noProof="0" smtClean="0">
                <a:latin typeface="+mn-lt"/>
              </a:rPr>
              <a:t>26 de mayo de 2024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posición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posición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3D65D2FC-45E3-4BA1-BDB6-9771E5975F8F}" type="datetime4">
              <a:rPr lang="es-MX" noProof="0" smtClean="0">
                <a:latin typeface="+mn-lt"/>
              </a:rPr>
              <a:t>26 de mayo de 2024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posición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670FCA8F-4735-4515-B1D3-DF89D087BBD3}" type="datetime4">
              <a:rPr lang="es-MX" noProof="0" smtClean="0">
                <a:latin typeface="+mn-lt"/>
              </a:rPr>
              <a:t>26 de mayo de 2024</a:t>
            </a:fld>
            <a:endParaRPr lang="es-MX" noProof="0" dirty="0">
              <a:latin typeface="+mn-lt"/>
            </a:endParaRP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posición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posición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posición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posición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posición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posición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2ABFB780-2149-4311-B62F-2A913C077482}" type="datetime4">
              <a:rPr lang="es-MX" noProof="0" smtClean="0">
                <a:latin typeface="+mn-lt"/>
              </a:rPr>
              <a:t>26 de mayo de 2024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posición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F6D589A-42E2-4B36-8805-860D234AC495}" type="datetime4">
              <a:rPr lang="es-MX" noProof="0" smtClean="0">
                <a:latin typeface="+mn-lt"/>
              </a:rPr>
              <a:t>26 de mayo de 2024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  <a:endParaRPr lang="es-MX" noProof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Haz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25F141E4-5E5F-4845-B8D7-3C55A2178325}" type="datetime4">
              <a:rPr lang="es-MX" noProof="0" smtClean="0">
                <a:latin typeface="+mn-lt"/>
              </a:rPr>
              <a:t>26 de mayo de 2024</a:t>
            </a:fld>
            <a:endParaRPr lang="es-MX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Haz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  <a:endParaRPr lang="es-MX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DA047C0-5304-48FD-8984-0F5342E36F55}" type="datetime4">
              <a:rPr lang="es-MX" noProof="0" smtClean="0">
                <a:latin typeface="+mn-lt"/>
              </a:rPr>
              <a:t>26 de mayo de 2024</a:t>
            </a:fld>
            <a:endParaRPr lang="es-MX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MX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72" name="Marcador de posición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posición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posición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posición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posición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posición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posición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posición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5CB96D81-167A-44AE-9BCF-4ED494A4AE1F}" type="datetime4">
              <a:rPr lang="es-MX" noProof="0" smtClean="0">
                <a:latin typeface="+mn-lt"/>
              </a:rPr>
              <a:t>26 de mayo de 2024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Haz clic para editar </a:t>
            </a:r>
          </a:p>
        </p:txBody>
      </p:sp>
      <p:sp>
        <p:nvSpPr>
          <p:cNvPr id="96" name="Marcador de posición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97" name="Marcador de posición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102" name="Marcador de posición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103" name="Marcador de posición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MX" noProof="0"/>
              <a:t>Haz clic para editar </a:t>
            </a:r>
          </a:p>
        </p:txBody>
      </p:sp>
      <p:sp>
        <p:nvSpPr>
          <p:cNvPr id="106" name="Marcador de posición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107" name="Marcador de posición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MX" noProof="0"/>
              <a:t>Haz clic para editar </a:t>
            </a:r>
          </a:p>
        </p:txBody>
      </p:sp>
      <p:sp>
        <p:nvSpPr>
          <p:cNvPr id="108" name="Marcador de posición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109" name="Marcador de posición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4163F4A3-5F37-4E44-BE8C-91B4ACFEB9BF}" type="datetime4">
              <a:rPr lang="es-MX" noProof="0" smtClean="0">
                <a:latin typeface="+mn-lt"/>
              </a:rPr>
              <a:t>26 de mayo de 2024</a:t>
            </a:fld>
            <a:endParaRPr lang="es-MX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0" name="Marcador de posición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352FE442-AC1F-4EAB-8C6F-3115E7871F11}" type="datetime4">
              <a:rPr lang="es-MX" noProof="0" smtClean="0">
                <a:latin typeface="+mn-lt"/>
              </a:rPr>
              <a:t>26 de mayo de 2024</a:t>
            </a:fld>
            <a:endParaRPr lang="es-MX" noProof="0">
              <a:latin typeface="+mn-lt"/>
            </a:endParaRPr>
          </a:p>
        </p:txBody>
      </p:sp>
      <p:sp>
        <p:nvSpPr>
          <p:cNvPr id="31" name="Marcador de posición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s-ES" dirty="0"/>
              <a:t>Proyecto de </a:t>
            </a:r>
            <a:r>
              <a:rPr lang="es-ES" dirty="0" err="1"/>
              <a:t>Lincehacks</a:t>
            </a:r>
            <a:endParaRPr lang="es-MX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s-ES" dirty="0"/>
              <a:t>Equipo: </a:t>
            </a:r>
            <a:r>
              <a:rPr lang="es-ES" dirty="0" err="1"/>
              <a:t>Terreneitor</a:t>
            </a:r>
            <a:r>
              <a:rPr lang="es-ES" dirty="0"/>
              <a:t> 2.0</a:t>
            </a:r>
          </a:p>
          <a:p>
            <a:pPr rtl="0"/>
            <a:r>
              <a:rPr lang="es-MX" dirty="0"/>
              <a:t>Integrantes:</a:t>
            </a:r>
          </a:p>
          <a:p>
            <a:pPr rtl="0"/>
            <a:r>
              <a:rPr lang="es-MX" dirty="0"/>
              <a:t>Pablo Niño </a:t>
            </a:r>
            <a:r>
              <a:rPr lang="es-MX" dirty="0" err="1"/>
              <a:t>Perez</a:t>
            </a:r>
            <a:endParaRPr lang="es-MX" dirty="0"/>
          </a:p>
          <a:p>
            <a:pPr rtl="0"/>
            <a:r>
              <a:rPr lang="es-MX" dirty="0"/>
              <a:t>Daniel Reyna </a:t>
            </a:r>
            <a:r>
              <a:rPr lang="es-MX" dirty="0" err="1"/>
              <a:t>Burnes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Introducción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El objetivo del proyecto era realizar un programa usando inteligencia artificial usando una LLM para facilitar el estudio y la revisión de diversos materiales educativos.</a:t>
            </a:r>
          </a:p>
          <a:p>
            <a:pPr rtl="0"/>
            <a:r>
              <a:rPr lang="es-MX" dirty="0"/>
              <a:t>Gracias al uso de la LLM nos permitía generar nuevos materiales, contestar los materiales educativos. En el mejor de los casos ayudaría a tanto alumnos como maestros a la hora de estudiar y revisar respectivamente gracias a que el modelo tendría un conocimiento más especializado de la materia.</a:t>
            </a:r>
          </a:p>
          <a:p>
            <a:pPr rtl="0"/>
            <a:endParaRPr lang="es-MX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MX" smtClean="0"/>
              <a:pPr rtl="0"/>
              <a:t>2</a:t>
            </a:fld>
            <a:endParaRPr lang="es-MX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MX"/>
              <a:t>Revisión anual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769350" cy="247651"/>
          </a:xfrm>
        </p:spPr>
        <p:txBody>
          <a:bodyPr rtlCol="0"/>
          <a:lstStyle/>
          <a:p>
            <a:pPr rtl="0"/>
            <a:fld id="{9456EE63-1EEE-4597-ABCE-70474E8B3A13}" type="datetime4">
              <a:rPr lang="es-MX" smtClean="0"/>
              <a:t>26 de mayo de 2024</a:t>
            </a:fld>
            <a:endParaRPr lang="es-MX"/>
          </a:p>
        </p:txBody>
      </p:sp>
      <p:pic>
        <p:nvPicPr>
          <p:cNvPr id="53" name="Marcador de posición de imagen 52" descr="Bombillas colgante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31907" cy="610863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Problemáticas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s-MX" dirty="0"/>
              <a:t>Limitaciones de capacidad de procesamiento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 rtlCol="0"/>
          <a:lstStyle/>
          <a:p>
            <a:pPr marL="0" indent="0" rtl="0">
              <a:buNone/>
            </a:pPr>
            <a:r>
              <a:rPr lang="es-MX" dirty="0"/>
              <a:t>En cuanto los modelos que utilizamos nos encontramos problemas debido a que nuestras laptops, no cumplían con los requerimientos para ejecutar los modelos más completos de manera eficiente.</a:t>
            </a:r>
          </a:p>
          <a:p>
            <a:pPr rtl="0"/>
            <a:endParaRPr lang="es-MX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s-MX" dirty="0"/>
              <a:t>Información desactualizada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s-ES" dirty="0"/>
              <a:t>A la hora de investigar, vimos una falta de información de la implementación especifica de este proyecto. Lo que hacía que aumentara la complejidad teníamos que presentar una nueva presentación.</a:t>
            </a:r>
            <a:endParaRPr lang="es-MX" dirty="0"/>
          </a:p>
        </p:txBody>
      </p:sp>
      <p:sp>
        <p:nvSpPr>
          <p:cNvPr id="7" name="Marcador de posición de texto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Modelos limitados</a:t>
            </a:r>
            <a:endParaRPr lang="es-MX" dirty="0"/>
          </a:p>
        </p:txBody>
      </p:sp>
      <p:sp>
        <p:nvSpPr>
          <p:cNvPr id="8" name="Marcador de posición de contenido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 lnSpcReduction="10000"/>
          </a:bodyPr>
          <a:lstStyle/>
          <a:p>
            <a:pPr marL="0" indent="0" rtl="0">
              <a:buNone/>
            </a:pPr>
            <a:r>
              <a:rPr lang="es-MX" dirty="0"/>
              <a:t>Debido a problemas relacionados con el punto número uno, nos vimos limitados también en cuanto a las capacidades que presentaban los modelos que utilizábamos, lo que se traducía en momentos de espera más largos, respuestas limitadas.</a:t>
            </a:r>
          </a:p>
          <a:p>
            <a:pPr marL="0" indent="0" rtl="0">
              <a:buNone/>
            </a:pPr>
            <a:endParaRPr lang="es-MX" dirty="0"/>
          </a:p>
          <a:p>
            <a:pPr rtl="0"/>
            <a:endParaRPr lang="es-MX" dirty="0"/>
          </a:p>
        </p:txBody>
      </p:sp>
      <p:sp>
        <p:nvSpPr>
          <p:cNvPr id="11" name="Marcador de posición de número de diapositiva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s-MX" smtClean="0"/>
              <a:pPr algn="l" rtl="0"/>
              <a:t>3</a:t>
            </a:fld>
            <a:endParaRPr lang="es-MX"/>
          </a:p>
        </p:txBody>
      </p:sp>
      <p:sp>
        <p:nvSpPr>
          <p:cNvPr id="10" name="Marcador de posición de pie de página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MX"/>
              <a:t>Revisión anual</a:t>
            </a:r>
            <a:endParaRPr lang="es-MX" sz="1100"/>
          </a:p>
        </p:txBody>
      </p:sp>
      <p:sp>
        <p:nvSpPr>
          <p:cNvPr id="9" name="Marcador de posición de fecha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19" y="6332220"/>
            <a:ext cx="1736399" cy="247651"/>
          </a:xfrm>
        </p:spPr>
        <p:txBody>
          <a:bodyPr rtlCol="0"/>
          <a:lstStyle/>
          <a:p>
            <a:pPr rtl="0"/>
            <a:fld id="{8B55916B-5C9F-4C22-BDF3-86A75EA14D32}" type="datetime4">
              <a:rPr lang="es-MX" sz="1100" smtClean="0"/>
              <a:t>26 de mayo de 2024</a:t>
            </a:fld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Resumen</a:t>
            </a:r>
          </a:p>
        </p:txBody>
      </p:sp>
      <p:sp>
        <p:nvSpPr>
          <p:cNvPr id="45" name="Marcador de posición de texto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MX" dirty="0"/>
              <a:t>Nuestro negocio es bueno</a:t>
            </a:r>
          </a:p>
        </p:txBody>
      </p:sp>
      <p:sp>
        <p:nvSpPr>
          <p:cNvPr id="44" name="Marcador de posición de texto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es-MX" dirty="0"/>
              <a:t>Las ganancias aumentaron en el último trimestre en un 3 %</a:t>
            </a:r>
          </a:p>
        </p:txBody>
      </p:sp>
      <p:sp>
        <p:nvSpPr>
          <p:cNvPr id="47" name="Marcador de posición de texto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s-MX" dirty="0"/>
              <a:t>Estamos haciendo nuestro trabajo</a:t>
            </a:r>
          </a:p>
        </p:txBody>
      </p:sp>
      <p:sp>
        <p:nvSpPr>
          <p:cNvPr id="46" name="Marcador de posición de texto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MX" dirty="0"/>
              <a:t>Finalizamos el proyecto de consolidación</a:t>
            </a:r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MX" dirty="0"/>
              <a:t>Estamos cumpliendo con nuestros clientes</a:t>
            </a:r>
          </a:p>
        </p:txBody>
      </p:sp>
      <p:sp>
        <p:nvSpPr>
          <p:cNvPr id="48" name="Marcador de posición de texto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MX" dirty="0"/>
              <a:t>El año pasado, ayudamos a miles de clientes y</a:t>
            </a:r>
          </a:p>
          <a:p>
            <a:pPr rtl="0"/>
            <a:r>
              <a:rPr lang="es-MX" dirty="0"/>
              <a:t>vendimos 60 000 unidades</a:t>
            </a:r>
          </a:p>
        </p:txBody>
      </p:sp>
      <p:sp>
        <p:nvSpPr>
          <p:cNvPr id="51" name="Marcador de posición de texto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MX" dirty="0"/>
              <a:t>Nuestros clientes siguen regresando</a:t>
            </a:r>
          </a:p>
        </p:txBody>
      </p:sp>
      <p:sp>
        <p:nvSpPr>
          <p:cNvPr id="50" name="Marcador de posición de texto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MX" dirty="0"/>
              <a:t>Incrementamos la retención de clientes en un 4 %</a:t>
            </a:r>
          </a:p>
        </p:txBody>
      </p:sp>
      <p:sp>
        <p:nvSpPr>
          <p:cNvPr id="53" name="Marcador de posición de texto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es-MX" dirty="0"/>
              <a:t>Somos líderes</a:t>
            </a:r>
          </a:p>
        </p:txBody>
      </p:sp>
      <p:sp>
        <p:nvSpPr>
          <p:cNvPr id="52" name="Marcador de texto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es-MX" dirty="0"/>
              <a:t>Somos los principales líderes del sector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MX" smtClean="0"/>
              <a:pPr rtl="0"/>
              <a:t>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MX"/>
              <a:t>Revisión anual</a:t>
            </a:r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703448" cy="247651"/>
          </a:xfrm>
        </p:spPr>
        <p:txBody>
          <a:bodyPr rtlCol="0"/>
          <a:lstStyle/>
          <a:p>
            <a:pPr rtl="0"/>
            <a:fld id="{5AC7A0F8-D315-4A50-A60D-7D08A107B74C}" type="datetime4">
              <a:rPr lang="es-MX" smtClean="0"/>
              <a:t>26 de mayo de 2024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Gracias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dirty="0"/>
              <a:t>Gracias a tu compromiso y sólida ética de trabajo, sabemos que el próximo año será incluso mejor que el anterior. </a:t>
            </a:r>
          </a:p>
          <a:p>
            <a:pPr rtl="0"/>
            <a:r>
              <a:rPr lang="es-MX" dirty="0"/>
              <a:t>Esperamos trabajar juntos. </a:t>
            </a:r>
          </a:p>
          <a:p>
            <a:pPr rtl="0"/>
            <a:endParaRPr lang="es-MX" dirty="0"/>
          </a:p>
        </p:txBody>
      </p:sp>
      <p:pic>
        <p:nvPicPr>
          <p:cNvPr id="13" name="Marcador de posición de imagen 12" descr="Retrato de un miembro del equipo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Marcador de posición de texto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MX" b="1"/>
              <a:t>Contoso  </a:t>
            </a:r>
            <a:r>
              <a:rPr lang="es-MX"/>
              <a:t>  </a:t>
            </a:r>
          </a:p>
          <a:p>
            <a:pPr rtl="0"/>
            <a:r>
              <a:rPr lang="es-MX"/>
              <a:t>sales@contoso.com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29_TF78853419_Win32.potx" id="{697C08D2-4C4A-4521-8070-5B07DA2F2744}" vid="{B4D4694D-4865-44CB-AD44-43D5DBA7E4D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{ED214413-14DC-490C-AD9B-F82C56C757DF}tf78853419_win32</Template>
  <TotalTime>28</TotalTime>
  <Words>321</Words>
  <Application>Microsoft Office PowerPoint</Application>
  <PresentationFormat>Panorámica</PresentationFormat>
  <Paragraphs>46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Wingdings</vt:lpstr>
      <vt:lpstr>Tema1</vt:lpstr>
      <vt:lpstr>Proyecto de Lincehacks</vt:lpstr>
      <vt:lpstr>Introducción</vt:lpstr>
      <vt:lpstr>Problemáticas</vt:lpstr>
      <vt:lpstr>Resumen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Lincehacks</dc:title>
  <dc:creator>PABLO NINO PEREZ</dc:creator>
  <cp:lastModifiedBy>PABLO NINO PEREZ</cp:lastModifiedBy>
  <cp:revision>1</cp:revision>
  <dcterms:created xsi:type="dcterms:W3CDTF">2024-05-26T07:09:16Z</dcterms:created>
  <dcterms:modified xsi:type="dcterms:W3CDTF">2024-05-26T07:37:59Z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