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69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Planilha_do_Microsoft_Excel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Planilha_do_Microsoft_Excel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Planilha_do_Microsoft_Excel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Planilha_do_Microsoft_Excel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Planilha_do_Microsoft_Excel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Planilha_do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5.5047428777946234E-3"/>
                  <c:y val="-0.1131840777545331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0.478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0.47799999999999998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5.5047428777946217E-3"/>
                  <c:y val="0.2533167454506218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29.27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29.27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57218448"/>
        <c:axId val="157219008"/>
        <c:axId val="0"/>
      </c:bar3DChart>
      <c:catAx>
        <c:axId val="15721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219008"/>
        <c:crosses val="autoZero"/>
        <c:auto val="1"/>
        <c:lblAlgn val="ctr"/>
        <c:lblOffset val="100"/>
        <c:noMultiLvlLbl val="0"/>
      </c:catAx>
      <c:valAx>
        <c:axId val="157219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21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5.5047428777946234E-3"/>
                  <c:y val="-0.1131840777545331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0.545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0.54500000000000004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21828357852659958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26.54</a:t>
                    </a:r>
                    <a:endParaRPr lang="en-US" sz="4000" baseline="0" dirty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26.547000000000001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57222368"/>
        <c:axId val="157222928"/>
        <c:axId val="0"/>
      </c:bar3DChart>
      <c:catAx>
        <c:axId val="15722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222928"/>
        <c:crosses val="autoZero"/>
        <c:auto val="1"/>
        <c:lblAlgn val="ctr"/>
        <c:lblOffset val="100"/>
        <c:noMultiLvlLbl val="0"/>
      </c:catAx>
      <c:valAx>
        <c:axId val="157222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22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9243E-3"/>
                  <c:y val="0.2308234689376571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r">
                      <a:defRPr sz="4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0.001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4.4037943022356973E-3"/>
                  <c:y val="0.236041838172617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4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4000" b="0" i="0" u="none" strike="noStrike" kern="12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1009485755588435E-3"/>
                  <c:y val="0.22964728138371429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4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4000" b="0" i="0" u="none" strike="noStrike" kern="12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57226288"/>
        <c:axId val="157226848"/>
        <c:axId val="0"/>
      </c:bar3DChart>
      <c:catAx>
        <c:axId val="15722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226848"/>
        <c:crosses val="autoZero"/>
        <c:auto val="1"/>
        <c:lblAlgn val="ctr"/>
        <c:lblOffset val="100"/>
        <c:noMultiLvlLbl val="0"/>
      </c:catAx>
      <c:valAx>
        <c:axId val="157226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2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9243E-3"/>
                  <c:y val="0.2308234689376571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r">
                      <a:defRPr sz="4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0.001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4.4037943022356973E-3"/>
                  <c:y val="0.236041838172617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4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4000" b="0" i="0" u="none" strike="noStrike" kern="12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1009485755588435E-3"/>
                  <c:y val="0.22964728138371429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4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4000" b="0" i="0" u="none" strike="noStrike" kern="12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87947984"/>
        <c:axId val="87953584"/>
        <c:axId val="0"/>
      </c:bar3DChart>
      <c:catAx>
        <c:axId val="8794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953584"/>
        <c:crosses val="autoZero"/>
        <c:auto val="1"/>
        <c:lblAlgn val="ctr"/>
        <c:lblOffset val="100"/>
        <c:noMultiLvlLbl val="0"/>
      </c:catAx>
      <c:valAx>
        <c:axId val="87953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4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5.5047428777946234E-3"/>
                  <c:y val="-0.1131840777545331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0.404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0.40400000000000003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9243E-3"/>
                  <c:y val="0.28026533539217729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17.456</a:t>
                    </a:r>
                    <a:endParaRPr lang="en-US" sz="4000" baseline="0" dirty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17.456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71257744"/>
        <c:axId val="171258304"/>
        <c:axId val="0"/>
      </c:bar3DChart>
      <c:catAx>
        <c:axId val="17125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258304"/>
        <c:crosses val="autoZero"/>
        <c:auto val="1"/>
        <c:lblAlgn val="ctr"/>
        <c:lblOffset val="100"/>
        <c:noMultiLvlLbl val="0"/>
      </c:catAx>
      <c:valAx>
        <c:axId val="171258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25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7340788749033746E-2"/>
                  <c:y val="-0.1050995007720664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7340788749033746E-2"/>
                  <c:y val="-0.11048921876037759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0.000</a:t>
                    </a:r>
                    <a:endParaRPr lang="en-US" sz="4000" baseline="0" dirty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71261664"/>
        <c:axId val="171262224"/>
        <c:axId val="0"/>
      </c:bar3DChart>
      <c:catAx>
        <c:axId val="171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262224"/>
        <c:crosses val="autoZero"/>
        <c:auto val="1"/>
        <c:lblAlgn val="ctr"/>
        <c:lblOffset val="100"/>
        <c:noMultiLvlLbl val="0"/>
      </c:catAx>
      <c:valAx>
        <c:axId val="17126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26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5.0000000000000001E-3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0918022935619479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0.439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0.439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3.302845726676773E-3"/>
                  <c:y val="0.2533167454506218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18.148</a:t>
                    </a:r>
                    <a:endParaRPr lang="en-US" sz="4000" baseline="0" dirty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18.148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71265584"/>
        <c:axId val="171266144"/>
        <c:axId val="0"/>
      </c:bar3DChart>
      <c:catAx>
        <c:axId val="17126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266144"/>
        <c:crosses val="autoZero"/>
        <c:auto val="1"/>
        <c:lblAlgn val="ctr"/>
        <c:lblOffset val="100"/>
        <c:noMultiLvlLbl val="0"/>
      </c:catAx>
      <c:valAx>
        <c:axId val="171266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26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6422765813414184E-2"/>
                  <c:y val="-0.1293532317194665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0.041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4.1000000000000002E-2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018971511178487E-3"/>
                  <c:y val="0.2209784375207551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4.333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4.3330000000000002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71268944"/>
        <c:axId val="171269504"/>
        <c:axId val="0"/>
      </c:bar3DChart>
      <c:catAx>
        <c:axId val="17126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269504"/>
        <c:crosses val="autoZero"/>
        <c:auto val="1"/>
        <c:lblAlgn val="ctr"/>
        <c:lblOffset val="100"/>
        <c:noMultiLvlLbl val="0"/>
      </c:catAx>
      <c:valAx>
        <c:axId val="171269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26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0.0378</cdr:x>
      <cdr:y>0.06994</cdr:y>
    </cdr:from>
    <cdr:to>
      <cdr:x>0.21585</cdr:x>
      <cdr:y>0.31472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436065" y="340438"/>
          <a:ext cx="2053897" cy="11914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0.0378</cdr:x>
      <cdr:y>0.06994</cdr:y>
    </cdr:from>
    <cdr:to>
      <cdr:x>0.21585</cdr:x>
      <cdr:y>0.31472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436065" y="340438"/>
          <a:ext cx="2053897" cy="11914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5"/>
            <a:ext cx="8992069" cy="2847302"/>
          </a:xfrm>
        </p:spPr>
        <p:txBody>
          <a:bodyPr>
            <a:noAutofit/>
          </a:bodyPr>
          <a:lstStyle/>
          <a:p>
            <a:r>
              <a:rPr lang="pt-BR" sz="10000" dirty="0" smtClean="0">
                <a:solidFill>
                  <a:schemeClr val="accent1">
                    <a:lumMod val="75000"/>
                  </a:schemeClr>
                </a:solidFill>
              </a:rPr>
              <a:t>ANALISE EXPERIMENTAL</a:t>
            </a:r>
            <a:endParaRPr lang="pt-BR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9482" y="3727938"/>
            <a:ext cx="10016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40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 smtClean="0">
                <a:solidFill>
                  <a:srgbClr val="FF0000"/>
                </a:solidFill>
              </a:rPr>
              <a:t>Processador </a:t>
            </a:r>
            <a:r>
              <a:rPr lang="pt-BR" sz="4000" dirty="0">
                <a:solidFill>
                  <a:srgbClr val="FF0000"/>
                </a:solidFill>
              </a:rPr>
              <a:t>utilizado: Core i5</a:t>
            </a:r>
            <a:r>
              <a:rPr lang="pt-BR" sz="4000" dirty="0" smtClean="0">
                <a:solidFill>
                  <a:srgbClr val="FF0000"/>
                </a:solidFill>
              </a:rPr>
              <a:t>.</a:t>
            </a:r>
            <a:endParaRPr lang="pt-BR" sz="40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FF0000"/>
                </a:solidFill>
              </a:rPr>
              <a:t>Programas em execução na hora do teste: 1</a:t>
            </a:r>
            <a:r>
              <a:rPr lang="pt-BR" sz="4000" dirty="0" smtClean="0">
                <a:solidFill>
                  <a:srgbClr val="FF0000"/>
                </a:solidFill>
              </a:rPr>
              <a:t>.</a:t>
            </a:r>
            <a:endParaRPr lang="pt-B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INSERIR INICIO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871577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INSERIR FINAL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979211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05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APAGAR INICIO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45523"/>
              </p:ext>
            </p:extLst>
          </p:nvPr>
        </p:nvGraphicFramePr>
        <p:xfrm>
          <a:off x="295421" y="1744394"/>
          <a:ext cx="11535507" cy="486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7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APAGAR FINAL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/>
          </p:nvPr>
        </p:nvGraphicFramePr>
        <p:xfrm>
          <a:off x="295421" y="1744394"/>
          <a:ext cx="11535507" cy="486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51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IMPRIMIR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154754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7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APAGAR DEQUE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11887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86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TROCAR LADO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850733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36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ORDENAR DEQUE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133536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26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</TotalTime>
  <Words>96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ANALISE EXPERIMENTAL</vt:lpstr>
      <vt:lpstr>Função INSERIR INICIO</vt:lpstr>
      <vt:lpstr>Função INSERIR FINAL</vt:lpstr>
      <vt:lpstr>Função APAGAR INICIO</vt:lpstr>
      <vt:lpstr>Função APAGAR FINAL</vt:lpstr>
      <vt:lpstr>Função IMPRIMIR</vt:lpstr>
      <vt:lpstr>Função APAGAR DEQUE</vt:lpstr>
      <vt:lpstr>Função TROCAR LADO</vt:lpstr>
      <vt:lpstr>Função ORDENAR DEQUE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INSERIR</dc:title>
  <dc:creator>Pablo Oliveira</dc:creator>
  <cp:lastModifiedBy>Pablo Oliveira</cp:lastModifiedBy>
  <cp:revision>26</cp:revision>
  <dcterms:created xsi:type="dcterms:W3CDTF">2014-05-25T19:00:49Z</dcterms:created>
  <dcterms:modified xsi:type="dcterms:W3CDTF">2014-07-10T22:56:26Z</dcterms:modified>
</cp:coreProperties>
</file>