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jpeg"/>
  <Override PartName="/ppt/media/image10.jpg" ContentType="image/jpeg"/>
  <Override PartName="/ppt/media/image11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2"/>
    <p:sldId id="271" r:id="rId3"/>
    <p:sldId id="285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500" dirty="0" smtClean="0">
                <a:solidFill>
                  <a:schemeClr val="accent2"/>
                </a:solidFill>
              </a:rPr>
              <a:t>Estrutura de dados</a:t>
            </a:r>
            <a:endParaRPr lang="pt-BR" sz="7500" dirty="0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9000" b="1" dirty="0" smtClean="0">
              <a:solidFill>
                <a:srgbClr val="FF0000"/>
              </a:solidFill>
            </a:endParaRPr>
          </a:p>
          <a:p>
            <a:pPr algn="ctr"/>
            <a:r>
              <a:rPr lang="pt-BR" sz="9000" b="1" dirty="0" smtClean="0">
                <a:solidFill>
                  <a:srgbClr val="FF0000"/>
                </a:solidFill>
              </a:rPr>
              <a:t>PROJETO</a:t>
            </a:r>
            <a:endParaRPr lang="pt-BR" sz="9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90" y="187887"/>
            <a:ext cx="6671256" cy="6572569"/>
          </a:xfrm>
        </p:spPr>
      </p:pic>
      <p:sp>
        <p:nvSpPr>
          <p:cNvPr id="5" name="CaixaDeTexto 4"/>
          <p:cNvSpPr txBox="1"/>
          <p:nvPr/>
        </p:nvSpPr>
        <p:spPr>
          <a:xfrm>
            <a:off x="9223513" y="1205948"/>
            <a:ext cx="2001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 smtClean="0">
                <a:solidFill>
                  <a:schemeClr val="accent2"/>
                </a:solidFill>
              </a:rPr>
              <a:t>&lt;&lt;</a:t>
            </a:r>
          </a:p>
          <a:p>
            <a:r>
              <a:rPr lang="pt-BR" sz="3000" b="1" dirty="0" smtClean="0">
                <a:solidFill>
                  <a:schemeClr val="accent2"/>
                </a:solidFill>
              </a:rPr>
              <a:t>Antes de priorizar</a:t>
            </a:r>
            <a:endParaRPr lang="pt-BR" sz="3000" b="1" dirty="0">
              <a:solidFill>
                <a:schemeClr val="accent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104243" y="4439478"/>
            <a:ext cx="1948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 smtClean="0">
                <a:solidFill>
                  <a:schemeClr val="accent2"/>
                </a:solidFill>
              </a:rPr>
              <a:t>&lt;&lt;</a:t>
            </a:r>
          </a:p>
          <a:p>
            <a:r>
              <a:rPr lang="pt-BR" sz="3000" b="1" dirty="0" smtClean="0">
                <a:solidFill>
                  <a:schemeClr val="accent2"/>
                </a:solidFill>
              </a:rPr>
              <a:t>Depois de priorizar</a:t>
            </a:r>
            <a:endParaRPr lang="pt-BR" sz="3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5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2"/>
                </a:solidFill>
              </a:rPr>
              <a:t>Função ordenar por valor do cheque</a:t>
            </a:r>
            <a:endParaRPr lang="pt-BR" dirty="0">
              <a:solidFill>
                <a:schemeClr val="accent2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87769"/>
            <a:ext cx="7637172" cy="4785961"/>
          </a:xfrm>
        </p:spPr>
      </p:pic>
    </p:spTree>
    <p:extLst>
      <p:ext uri="{BB962C8B-B14F-4D97-AF65-F5344CB8AC3E}">
        <p14:creationId xmlns:p14="http://schemas.microsoft.com/office/powerpoint/2010/main" val="38292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39" y="798490"/>
            <a:ext cx="11430209" cy="5589432"/>
          </a:xfrm>
        </p:spPr>
      </p:pic>
      <p:sp>
        <p:nvSpPr>
          <p:cNvPr id="5" name="CaixaDeTexto 4"/>
          <p:cNvSpPr txBox="1"/>
          <p:nvPr/>
        </p:nvSpPr>
        <p:spPr>
          <a:xfrm>
            <a:off x="914401" y="257744"/>
            <a:ext cx="36443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 smtClean="0">
                <a:solidFill>
                  <a:schemeClr val="accent2"/>
                </a:solidFill>
              </a:rPr>
              <a:t>Antes da ordenação</a:t>
            </a:r>
            <a:endParaRPr lang="pt-BR" sz="3000" b="1" dirty="0">
              <a:solidFill>
                <a:schemeClr val="accent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182678" y="257744"/>
            <a:ext cx="4253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 smtClean="0">
                <a:solidFill>
                  <a:schemeClr val="accent2"/>
                </a:solidFill>
              </a:rPr>
              <a:t>Depois da ordenação</a:t>
            </a:r>
            <a:endParaRPr lang="pt-BR" sz="3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2"/>
                </a:solidFill>
              </a:rPr>
              <a:t>Função imprimir processo desejado</a:t>
            </a:r>
            <a:endParaRPr lang="pt-BR" dirty="0">
              <a:solidFill>
                <a:schemeClr val="accent2"/>
              </a:solidFill>
            </a:endParaRP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97" y="1819651"/>
            <a:ext cx="7459377" cy="4888320"/>
          </a:xfrm>
        </p:spPr>
      </p:pic>
    </p:spTree>
    <p:extLst>
      <p:ext uri="{BB962C8B-B14F-4D97-AF65-F5344CB8AC3E}">
        <p14:creationId xmlns:p14="http://schemas.microsoft.com/office/powerpoint/2010/main" val="423486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2"/>
                </a:solidFill>
              </a:rPr>
              <a:t>Função Imprimir todos processos</a:t>
            </a:r>
            <a:endParaRPr lang="pt-BR" dirty="0">
              <a:solidFill>
                <a:schemeClr val="accent2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77" y="1617064"/>
            <a:ext cx="7301526" cy="5112148"/>
          </a:xfrm>
        </p:spPr>
      </p:pic>
    </p:spTree>
    <p:extLst>
      <p:ext uri="{BB962C8B-B14F-4D97-AF65-F5344CB8AC3E}">
        <p14:creationId xmlns:p14="http://schemas.microsoft.com/office/powerpoint/2010/main" val="76628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2"/>
                </a:solidFill>
              </a:rPr>
              <a:t>Função imprimir topo</a:t>
            </a:r>
            <a:endParaRPr lang="pt-BR" dirty="0">
              <a:solidFill>
                <a:schemeClr val="accent2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333" y="2292440"/>
            <a:ext cx="8283662" cy="3303676"/>
          </a:xfrm>
        </p:spPr>
      </p:pic>
    </p:spTree>
    <p:extLst>
      <p:ext uri="{BB962C8B-B14F-4D97-AF65-F5344CB8AC3E}">
        <p14:creationId xmlns:p14="http://schemas.microsoft.com/office/powerpoint/2010/main" val="322806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2"/>
                </a:solidFill>
              </a:rPr>
              <a:t>Função imprimir base</a:t>
            </a:r>
            <a:endParaRPr lang="pt-BR" dirty="0">
              <a:solidFill>
                <a:schemeClr val="accent2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72" y="2588654"/>
            <a:ext cx="9059135" cy="3612949"/>
          </a:xfrm>
        </p:spPr>
      </p:pic>
    </p:spTree>
    <p:extLst>
      <p:ext uri="{BB962C8B-B14F-4D97-AF65-F5344CB8AC3E}">
        <p14:creationId xmlns:p14="http://schemas.microsoft.com/office/powerpoint/2010/main" val="12523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245419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accent2"/>
                </a:solidFill>
              </a:rPr>
              <a:t>UNIVERSIDADE FEDERAL DA BAHIA</a:t>
            </a:r>
            <a:br>
              <a:rPr lang="pt-BR" dirty="0" smtClean="0">
                <a:solidFill>
                  <a:schemeClr val="accent2"/>
                </a:solidFill>
              </a:rPr>
            </a:br>
            <a:r>
              <a:rPr lang="pt-BR" dirty="0" smtClean="0">
                <a:solidFill>
                  <a:schemeClr val="accent2"/>
                </a:solidFill>
              </a:rPr>
              <a:t>MATD04 – ESTRUTURA DE DADOS</a:t>
            </a:r>
            <a:br>
              <a:rPr lang="pt-BR" dirty="0" smtClean="0">
                <a:solidFill>
                  <a:schemeClr val="accent2"/>
                </a:solidFill>
              </a:rPr>
            </a:br>
            <a:r>
              <a:rPr lang="pt-BR" dirty="0" smtClean="0">
                <a:solidFill>
                  <a:schemeClr val="accent2"/>
                </a:solidFill>
              </a:rPr>
              <a:t>PROFESSOR: DANILO SILVA DOS SANTOS</a:t>
            </a:r>
            <a:br>
              <a:rPr lang="pt-BR" dirty="0" smtClean="0">
                <a:solidFill>
                  <a:schemeClr val="accent2"/>
                </a:solidFill>
              </a:rPr>
            </a:b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859111"/>
            <a:ext cx="9720073" cy="34502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sz="4000" dirty="0" smtClean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4000" dirty="0" smtClean="0">
                <a:solidFill>
                  <a:schemeClr val="accent2"/>
                </a:solidFill>
              </a:rPr>
              <a:t> </a:t>
            </a:r>
            <a:r>
              <a:rPr lang="pt-BR" sz="4000" b="1" dirty="0" smtClean="0">
                <a:solidFill>
                  <a:schemeClr val="accent2"/>
                </a:solidFill>
              </a:rPr>
              <a:t>Componentes: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3500" dirty="0" smtClean="0">
                <a:solidFill>
                  <a:schemeClr val="accent2"/>
                </a:solidFill>
              </a:rPr>
              <a:t>Pablo Oliveira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3500" dirty="0" smtClean="0">
                <a:solidFill>
                  <a:schemeClr val="accent2"/>
                </a:solidFill>
              </a:rPr>
              <a:t>Ramon Mascarenhas</a:t>
            </a:r>
            <a:endParaRPr lang="pt-BR" sz="35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24126" y="618186"/>
            <a:ext cx="10927467" cy="569117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sz="4000" b="1" dirty="0" smtClean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4000" b="1" dirty="0" smtClean="0">
                <a:solidFill>
                  <a:schemeClr val="accent2"/>
                </a:solidFill>
              </a:rPr>
              <a:t> Estrutura de dados utilizada: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4000" b="1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sz="4000" dirty="0" err="1" smtClean="0">
                <a:solidFill>
                  <a:schemeClr val="accent2"/>
                </a:solidFill>
              </a:rPr>
              <a:t>Struct</a:t>
            </a:r>
            <a:endParaRPr lang="pt-BR" sz="4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pt-BR" sz="4000" dirty="0" smtClean="0">
                <a:solidFill>
                  <a:schemeClr val="accent2"/>
                </a:solidFill>
              </a:rPr>
              <a:t> (para registrar os processos na pilha).</a:t>
            </a:r>
          </a:p>
          <a:p>
            <a:pPr marL="0" indent="0">
              <a:buNone/>
            </a:pPr>
            <a:endParaRPr lang="pt-BR" sz="4000" dirty="0" smtClean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sz="4000" dirty="0" smtClean="0">
                <a:solidFill>
                  <a:schemeClr val="accent2"/>
                </a:solidFill>
              </a:rPr>
              <a:t>Vetores </a:t>
            </a:r>
          </a:p>
          <a:p>
            <a:pPr marL="0" indent="0">
              <a:buNone/>
            </a:pPr>
            <a:r>
              <a:rPr lang="pt-BR" sz="4000" dirty="0" smtClean="0">
                <a:solidFill>
                  <a:schemeClr val="accent2"/>
                </a:solidFill>
              </a:rPr>
              <a:t>(para manipular a pilha).</a:t>
            </a:r>
            <a:endParaRPr lang="pt-BR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5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24127" y="540913"/>
            <a:ext cx="4754880" cy="57684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sz="2000" b="1" dirty="0" smtClean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4000" b="1" dirty="0" smtClean="0">
                <a:solidFill>
                  <a:schemeClr val="accent2"/>
                </a:solidFill>
              </a:rPr>
              <a:t> Funções </a:t>
            </a:r>
            <a:r>
              <a:rPr lang="pt-BR" sz="4000" b="1" dirty="0">
                <a:solidFill>
                  <a:schemeClr val="accent2"/>
                </a:solidFill>
              </a:rPr>
              <a:t>U</a:t>
            </a:r>
            <a:r>
              <a:rPr lang="pt-BR" sz="4000" b="1" dirty="0" smtClean="0">
                <a:solidFill>
                  <a:schemeClr val="accent2"/>
                </a:solidFill>
              </a:rPr>
              <a:t>tilizadas</a:t>
            </a:r>
            <a:r>
              <a:rPr lang="pt-BR" sz="4000" b="1" dirty="0" smtClean="0">
                <a:solidFill>
                  <a:schemeClr val="accent2"/>
                </a:solidFill>
              </a:rPr>
              <a:t>:</a:t>
            </a:r>
            <a:endParaRPr lang="pt-BR" sz="35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pt-BR" sz="3500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sz="3500" dirty="0" smtClean="0">
                <a:solidFill>
                  <a:schemeClr val="accent2"/>
                </a:solidFill>
              </a:rPr>
              <a:t>Menu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3500" dirty="0" smtClean="0">
                <a:solidFill>
                  <a:schemeClr val="accent2"/>
                </a:solidFill>
              </a:rPr>
              <a:t>Registra        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3500" dirty="0" smtClean="0">
                <a:solidFill>
                  <a:schemeClr val="accent2"/>
                </a:solidFill>
              </a:rPr>
              <a:t>Imprimir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3500" dirty="0" smtClean="0">
                <a:solidFill>
                  <a:schemeClr val="accent2"/>
                </a:solidFill>
              </a:rPr>
              <a:t>Remover Topo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3500" dirty="0" smtClean="0">
                <a:solidFill>
                  <a:schemeClr val="accent2"/>
                </a:solidFill>
              </a:rPr>
              <a:t>Remover Posição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5989320" y="540913"/>
            <a:ext cx="4754880" cy="57684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35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pt-BR" sz="35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pt-BR" sz="3500" dirty="0" smtClean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sz="3500" dirty="0">
                <a:solidFill>
                  <a:schemeClr val="accent2"/>
                </a:solidFill>
              </a:rPr>
              <a:t>Imprimir </a:t>
            </a:r>
            <a:r>
              <a:rPr lang="pt-BR" sz="3500" dirty="0" smtClean="0">
                <a:solidFill>
                  <a:schemeClr val="accent2"/>
                </a:solidFill>
              </a:rPr>
              <a:t>Tudo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3500" dirty="0" smtClean="0">
                <a:solidFill>
                  <a:schemeClr val="accent2"/>
                </a:solidFill>
              </a:rPr>
              <a:t>Imprimir Topo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3500" dirty="0" smtClean="0">
                <a:solidFill>
                  <a:schemeClr val="accent2"/>
                </a:solidFill>
              </a:rPr>
              <a:t>Imprimir 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3500" dirty="0" smtClean="0">
                <a:solidFill>
                  <a:schemeClr val="accent2"/>
                </a:solidFill>
              </a:rPr>
              <a:t>Priorizar Mercado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3500" dirty="0" smtClean="0">
                <a:solidFill>
                  <a:schemeClr val="accent2"/>
                </a:solidFill>
              </a:rPr>
              <a:t>Ordenar Por Valor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sz="35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29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2"/>
                </a:solidFill>
              </a:rPr>
              <a:t>Função menu</a:t>
            </a:r>
            <a:endParaRPr lang="pt-BR" dirty="0">
              <a:solidFill>
                <a:schemeClr val="accent2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059" y="2084832"/>
            <a:ext cx="8662210" cy="4375888"/>
          </a:xfrm>
        </p:spPr>
      </p:pic>
    </p:spTree>
    <p:extLst>
      <p:ext uri="{BB962C8B-B14F-4D97-AF65-F5344CB8AC3E}">
        <p14:creationId xmlns:p14="http://schemas.microsoft.com/office/powerpoint/2010/main" val="7532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2"/>
                </a:solidFill>
              </a:rPr>
              <a:t>Função registra</a:t>
            </a:r>
            <a:endParaRPr lang="pt-BR" dirty="0">
              <a:solidFill>
                <a:schemeClr val="accent2"/>
              </a:solidFill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93" y="1880316"/>
            <a:ext cx="8701192" cy="4704042"/>
          </a:xfrm>
        </p:spPr>
      </p:pic>
    </p:spTree>
    <p:extLst>
      <p:ext uri="{BB962C8B-B14F-4D97-AF65-F5344CB8AC3E}">
        <p14:creationId xmlns:p14="http://schemas.microsoft.com/office/powerpoint/2010/main" val="225704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2"/>
                </a:solidFill>
              </a:rPr>
              <a:t>Função remover topo</a:t>
            </a:r>
            <a:endParaRPr lang="pt-BR" dirty="0">
              <a:solidFill>
                <a:schemeClr val="accent2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64" y="1817940"/>
            <a:ext cx="8895665" cy="4891953"/>
          </a:xfrm>
        </p:spPr>
      </p:pic>
    </p:spTree>
    <p:extLst>
      <p:ext uri="{BB962C8B-B14F-4D97-AF65-F5344CB8AC3E}">
        <p14:creationId xmlns:p14="http://schemas.microsoft.com/office/powerpoint/2010/main" val="330941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2"/>
                </a:solidFill>
              </a:rPr>
              <a:t>Função remover posição</a:t>
            </a:r>
            <a:endParaRPr lang="pt-BR" dirty="0">
              <a:solidFill>
                <a:schemeClr val="accent2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5" y="1855467"/>
            <a:ext cx="8577329" cy="4783510"/>
          </a:xfrm>
        </p:spPr>
      </p:pic>
    </p:spTree>
    <p:extLst>
      <p:ext uri="{BB962C8B-B14F-4D97-AF65-F5344CB8AC3E}">
        <p14:creationId xmlns:p14="http://schemas.microsoft.com/office/powerpoint/2010/main" val="143544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2"/>
                </a:solidFill>
              </a:rPr>
              <a:t>Função priorizar mercado</a:t>
            </a:r>
            <a:endParaRPr lang="pt-BR" dirty="0">
              <a:solidFill>
                <a:schemeClr val="accent2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5" y="1697639"/>
            <a:ext cx="6310648" cy="4959033"/>
          </a:xfrm>
        </p:spPr>
      </p:pic>
    </p:spTree>
    <p:extLst>
      <p:ext uri="{BB962C8B-B14F-4D97-AF65-F5344CB8AC3E}">
        <p14:creationId xmlns:p14="http://schemas.microsoft.com/office/powerpoint/2010/main" val="282397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107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Tw Cen MT</vt:lpstr>
      <vt:lpstr>Tw Cen MT Condensed</vt:lpstr>
      <vt:lpstr>Wingdings</vt:lpstr>
      <vt:lpstr>Wingdings 3</vt:lpstr>
      <vt:lpstr>Integral</vt:lpstr>
      <vt:lpstr>Estrutura de dados</vt:lpstr>
      <vt:lpstr>UNIVERSIDADE FEDERAL DA BAHIA MATD04 – ESTRUTURA DE DADOS PROFESSOR: DANILO SILVA DOS SANTOS </vt:lpstr>
      <vt:lpstr>Apresentação do PowerPoint</vt:lpstr>
      <vt:lpstr>Apresentação do PowerPoint</vt:lpstr>
      <vt:lpstr>Função menu</vt:lpstr>
      <vt:lpstr>Função registra</vt:lpstr>
      <vt:lpstr>Função remover topo</vt:lpstr>
      <vt:lpstr>Função remover posição</vt:lpstr>
      <vt:lpstr>Função priorizar mercado</vt:lpstr>
      <vt:lpstr>Apresentação do PowerPoint</vt:lpstr>
      <vt:lpstr>Função ordenar por valor do cheque</vt:lpstr>
      <vt:lpstr>Apresentação do PowerPoint</vt:lpstr>
      <vt:lpstr>Função imprimir processo desejado</vt:lpstr>
      <vt:lpstr>Função Imprimir todos processos</vt:lpstr>
      <vt:lpstr>Função imprimir topo</vt:lpstr>
      <vt:lpstr>Função imprimir base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FUNÇÃO INSERIR</dc:title>
  <dc:creator>Pablo Oliveira</dc:creator>
  <cp:lastModifiedBy>Pablo Oliveira</cp:lastModifiedBy>
  <cp:revision>39</cp:revision>
  <dcterms:created xsi:type="dcterms:W3CDTF">2014-05-25T19:00:49Z</dcterms:created>
  <dcterms:modified xsi:type="dcterms:W3CDTF">2014-07-09T03:40:17Z</dcterms:modified>
</cp:coreProperties>
</file>