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Higuen Elegant Serif" charset="1" panose="00000000000000000000"/>
      <p:regular r:id="rId16"/>
    </p:embeddedFont>
    <p:embeddedFont>
      <p:font typeface="Lovelace Bold" charset="1" panose="00000700000000000000"/>
      <p:regular r:id="rId17"/>
    </p:embeddedFont>
    <p:embeddedFont>
      <p:font typeface="Kenao Sans Serif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3381" y="-264161"/>
            <a:ext cx="18978587" cy="6312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39"/>
              </a:lnSpc>
            </a:pPr>
            <a:r>
              <a:rPr lang="en-US" sz="18099" spc="1248">
                <a:solidFill>
                  <a:srgbClr val="000000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TIENDA TECNOLOGICA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32590" y="971550"/>
            <a:ext cx="14026710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b="true" sz="2400" spc="146">
                <a:solidFill>
                  <a:srgbClr val="000000"/>
                </a:solidFill>
                <a:latin typeface="Lovelace Bold"/>
                <a:ea typeface="Lovelace Bold"/>
                <a:cs typeface="Lovelace Bold"/>
                <a:sym typeface="Lovelace Bold"/>
              </a:rPr>
              <a:t>PABLO ORTIZ MUÑOZ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52637" y="8156598"/>
            <a:ext cx="14182725" cy="663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2"/>
              </a:lnSpc>
            </a:pPr>
            <a:r>
              <a:rPr lang="en-US" b="true" sz="3300" spc="201">
                <a:solidFill>
                  <a:srgbClr val="000000"/>
                </a:solidFill>
                <a:latin typeface="Lovelace Bold"/>
                <a:ea typeface="Lovelace Bold"/>
                <a:cs typeface="Lovelace Bold"/>
                <a:sym typeface="Lovelace Bold"/>
              </a:rPr>
              <a:t>2ºDAM PABLO ORTIZ MUÑOZ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52638" y="6957429"/>
            <a:ext cx="14182725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00000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MUCHAS 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94682" y="1822290"/>
            <a:ext cx="8984262" cy="4046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9"/>
              </a:lnSpc>
            </a:pPr>
            <a:r>
              <a:rPr lang="en-US" b="true" sz="2828">
                <a:solidFill>
                  <a:srgbClr val="000000"/>
                </a:solidFill>
                <a:latin typeface="Lovelace Bold"/>
                <a:ea typeface="Lovelace Bold"/>
                <a:cs typeface="Lovelace Bold"/>
                <a:sym typeface="Lovelace Bold"/>
              </a:rPr>
              <a:t>Este proyecto tiene como objetivo desarrollar una tienda online en Java, que permita gestionar productos, usuarios y compras de forma eficiente. La aplicación estará conectada a una base de datos MySQL para almacenar toda la información relevante, como datos de clientes, productos y transacciones.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98108"/>
            <a:ext cx="9357267" cy="166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000000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INTRODUCCIÓN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98108"/>
            <a:ext cx="9357267" cy="166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000000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TECNOLOGIA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194254" y="1870211"/>
            <a:ext cx="4032385" cy="3539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9"/>
              </a:lnSpc>
            </a:pPr>
            <a:r>
              <a:rPr lang="en-US" sz="2828" b="true">
                <a:solidFill>
                  <a:srgbClr val="000000"/>
                </a:solidFill>
                <a:latin typeface="Lovelace Bold"/>
                <a:ea typeface="Lovelace Bold"/>
                <a:cs typeface="Lovelace Bold"/>
                <a:sym typeface="Lovelace Bold"/>
              </a:rPr>
              <a:t>MYSQL</a:t>
            </a:r>
          </a:p>
          <a:p>
            <a:pPr algn="just">
              <a:lnSpc>
                <a:spcPts val="3959"/>
              </a:lnSpc>
            </a:pPr>
            <a:r>
              <a:rPr lang="en-US" sz="2828" b="true">
                <a:solidFill>
                  <a:srgbClr val="000000"/>
                </a:solidFill>
                <a:latin typeface="Lovelace Bold"/>
                <a:ea typeface="Lovelace Bold"/>
                <a:cs typeface="Lovelace Bold"/>
                <a:sym typeface="Lovelace Bold"/>
              </a:rPr>
              <a:t>JSON</a:t>
            </a:r>
          </a:p>
          <a:p>
            <a:pPr algn="just">
              <a:lnSpc>
                <a:spcPts val="3959"/>
              </a:lnSpc>
            </a:pPr>
            <a:r>
              <a:rPr lang="en-US" sz="2828" b="true">
                <a:solidFill>
                  <a:srgbClr val="000000"/>
                </a:solidFill>
                <a:latin typeface="Lovelace Bold"/>
                <a:ea typeface="Lovelace Bold"/>
                <a:cs typeface="Lovelace Bold"/>
                <a:sym typeface="Lovelace Bold"/>
              </a:rPr>
              <a:t>JAVA</a:t>
            </a:r>
          </a:p>
          <a:p>
            <a:pPr algn="just">
              <a:lnSpc>
                <a:spcPts val="3959"/>
              </a:lnSpc>
            </a:pPr>
            <a:r>
              <a:rPr lang="en-US" sz="2828" b="true">
                <a:solidFill>
                  <a:srgbClr val="000000"/>
                </a:solidFill>
                <a:latin typeface="Lovelace Bold"/>
                <a:ea typeface="Lovelace Bold"/>
                <a:cs typeface="Lovelace Bold"/>
                <a:sym typeface="Lovelace Bold"/>
              </a:rPr>
              <a:t>EASY UML</a:t>
            </a:r>
          </a:p>
          <a:p>
            <a:pPr algn="just">
              <a:lnSpc>
                <a:spcPts val="3959"/>
              </a:lnSpc>
            </a:pPr>
            <a:r>
              <a:rPr lang="en-US" sz="2828" b="true">
                <a:solidFill>
                  <a:srgbClr val="000000"/>
                </a:solidFill>
                <a:latin typeface="Lovelace Bold"/>
                <a:ea typeface="Lovelace Bold"/>
                <a:cs typeface="Lovelace Bold"/>
                <a:sym typeface="Lovelace Bold"/>
              </a:rPr>
              <a:t>FIGMA</a:t>
            </a:r>
          </a:p>
          <a:p>
            <a:pPr algn="just">
              <a:lnSpc>
                <a:spcPts val="3959"/>
              </a:lnSpc>
            </a:pPr>
            <a:r>
              <a:rPr lang="en-US" sz="2828" b="true">
                <a:solidFill>
                  <a:srgbClr val="000000"/>
                </a:solidFill>
                <a:latin typeface="Lovelace Bold"/>
                <a:ea typeface="Lovelace Bold"/>
                <a:cs typeface="Lovelace Bold"/>
                <a:sym typeface="Lovelace Bold"/>
              </a:rPr>
              <a:t>CANVA</a:t>
            </a:r>
          </a:p>
          <a:p>
            <a:pPr algn="just">
              <a:lnSpc>
                <a:spcPts val="3959"/>
              </a:lnSpc>
            </a:pPr>
            <a:r>
              <a:rPr lang="en-US" b="true" sz="2828">
                <a:solidFill>
                  <a:srgbClr val="000000"/>
                </a:solidFill>
                <a:latin typeface="Lovelace Bold"/>
                <a:ea typeface="Lovelace Bold"/>
                <a:cs typeface="Lovelace Bold"/>
                <a:sym typeface="Lovelace Bold"/>
              </a:rPr>
              <a:t>CHAT GPT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8095" y="3166110"/>
            <a:ext cx="11884093" cy="5305850"/>
          </a:xfrm>
          <a:custGeom>
            <a:avLst/>
            <a:gdLst/>
            <a:ahLst/>
            <a:cxnLst/>
            <a:rect r="r" b="b" t="t" l="l"/>
            <a:pathLst>
              <a:path h="5305850" w="11884093">
                <a:moveTo>
                  <a:pt x="0" y="0"/>
                </a:moveTo>
                <a:lnTo>
                  <a:pt x="11884093" y="0"/>
                </a:lnTo>
                <a:lnTo>
                  <a:pt x="11884093" y="5305850"/>
                </a:lnTo>
                <a:lnTo>
                  <a:pt x="0" y="5305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" r="0" b="-3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1161" y="-200025"/>
            <a:ext cx="9357267" cy="336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000000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DIAGRAMA CLASES INICIAL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97970" y="1317656"/>
            <a:ext cx="9892060" cy="8969344"/>
          </a:xfrm>
          <a:custGeom>
            <a:avLst/>
            <a:gdLst/>
            <a:ahLst/>
            <a:cxnLst/>
            <a:rect r="r" b="b" t="t" l="l"/>
            <a:pathLst>
              <a:path h="8969344" w="9892060">
                <a:moveTo>
                  <a:pt x="0" y="0"/>
                </a:moveTo>
                <a:lnTo>
                  <a:pt x="9892060" y="0"/>
                </a:lnTo>
                <a:lnTo>
                  <a:pt x="9892060" y="8969344"/>
                </a:lnTo>
                <a:lnTo>
                  <a:pt x="0" y="8969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1161" y="-200025"/>
            <a:ext cx="9357267" cy="166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000000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MOCKUP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04384" y="-266700"/>
            <a:ext cx="13168668" cy="472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14"/>
              </a:lnSpc>
            </a:pPr>
            <a:r>
              <a:rPr lang="en-US" sz="13510">
                <a:solidFill>
                  <a:srgbClr val="000000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Código interesante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4060562"/>
            <a:ext cx="18288000" cy="4094974"/>
          </a:xfrm>
          <a:custGeom>
            <a:avLst/>
            <a:gdLst/>
            <a:ahLst/>
            <a:cxnLst/>
            <a:rect r="r" b="b" t="t" l="l"/>
            <a:pathLst>
              <a:path h="4094974" w="18288000">
                <a:moveTo>
                  <a:pt x="0" y="0"/>
                </a:moveTo>
                <a:lnTo>
                  <a:pt x="18288000" y="0"/>
                </a:lnTo>
                <a:lnTo>
                  <a:pt x="18288000" y="4094975"/>
                </a:lnTo>
                <a:lnTo>
                  <a:pt x="0" y="40949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429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51268" y="355182"/>
            <a:ext cx="9185465" cy="329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93"/>
              </a:lnSpc>
            </a:pPr>
            <a:r>
              <a:rPr lang="en-US" sz="9423">
                <a:solidFill>
                  <a:srgbClr val="000000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Escalar imagenes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9886" y="3356989"/>
            <a:ext cx="7792695" cy="4343297"/>
          </a:xfrm>
          <a:custGeom>
            <a:avLst/>
            <a:gdLst/>
            <a:ahLst/>
            <a:cxnLst/>
            <a:rect r="r" b="b" t="t" l="l"/>
            <a:pathLst>
              <a:path h="4343297" w="7792695">
                <a:moveTo>
                  <a:pt x="0" y="0"/>
                </a:moveTo>
                <a:lnTo>
                  <a:pt x="7792695" y="0"/>
                </a:lnTo>
                <a:lnTo>
                  <a:pt x="7792695" y="4343297"/>
                </a:lnTo>
                <a:lnTo>
                  <a:pt x="0" y="43432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13059" y="3436621"/>
            <a:ext cx="8846241" cy="4184033"/>
          </a:xfrm>
          <a:custGeom>
            <a:avLst/>
            <a:gdLst/>
            <a:ahLst/>
            <a:cxnLst/>
            <a:rect r="r" b="b" t="t" l="l"/>
            <a:pathLst>
              <a:path h="4184033" w="8846241">
                <a:moveTo>
                  <a:pt x="0" y="0"/>
                </a:moveTo>
                <a:lnTo>
                  <a:pt x="8846241" y="0"/>
                </a:lnTo>
                <a:lnTo>
                  <a:pt x="8846241" y="4184033"/>
                </a:lnTo>
                <a:lnTo>
                  <a:pt x="0" y="41840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28718" y="259339"/>
            <a:ext cx="15894459" cy="329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93"/>
              </a:lnSpc>
            </a:pPr>
            <a:r>
              <a:rPr lang="en-US" sz="9423">
                <a:solidFill>
                  <a:srgbClr val="000000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Cambio imagen por categoría y añadir al carro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88377" y="3401913"/>
            <a:ext cx="9711246" cy="5591715"/>
          </a:xfrm>
          <a:custGeom>
            <a:avLst/>
            <a:gdLst/>
            <a:ahLst/>
            <a:cxnLst/>
            <a:rect r="r" b="b" t="t" l="l"/>
            <a:pathLst>
              <a:path h="5591715" w="9711246">
                <a:moveTo>
                  <a:pt x="0" y="0"/>
                </a:moveTo>
                <a:lnTo>
                  <a:pt x="9711246" y="0"/>
                </a:lnTo>
                <a:lnTo>
                  <a:pt x="9711246" y="5591715"/>
                </a:lnTo>
                <a:lnTo>
                  <a:pt x="0" y="5591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96770" y="-44163"/>
            <a:ext cx="15894459" cy="329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93"/>
              </a:lnSpc>
            </a:pPr>
            <a:r>
              <a:rPr lang="en-US" sz="9423">
                <a:solidFill>
                  <a:srgbClr val="000000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Cambio imagen al pasar por encima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DAGYPoOoN_A</dc:identifier>
  <dcterms:modified xsi:type="dcterms:W3CDTF">2011-08-01T06:04:30Z</dcterms:modified>
  <cp:revision>1</cp:revision>
  <dc:title>Golden Elegant Minimalist Jewelry Product Catalog Presentation</dc:title>
</cp:coreProperties>
</file>