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jKmRO+Y/aRi3uXecY1+mmgIubX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560fd556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d560fd556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560fd5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d560fd55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60fd55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d560fd556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560fd55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d560fd556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560fd55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d560fd556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d560fd556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663" y="98775"/>
            <a:ext cx="9990674" cy="66604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d560fd5565_0_24"/>
          <p:cNvSpPr txBox="1"/>
          <p:nvPr>
            <p:ph type="ctrTitle"/>
          </p:nvPr>
        </p:nvSpPr>
        <p:spPr>
          <a:xfrm>
            <a:off x="1524000" y="2763913"/>
            <a:ext cx="91440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4000">
                <a:solidFill>
                  <a:schemeClr val="lt1"/>
                </a:solidFill>
              </a:rPr>
              <a:t>Repositório de dados: avanços e caminhos para o conhecimento sobre diversidade de plantas aquáticas do Brasil</a:t>
            </a:r>
            <a:br>
              <a:rPr lang="pt-BR" sz="4000">
                <a:solidFill>
                  <a:schemeClr val="lt1"/>
                </a:solidFill>
              </a:rPr>
            </a:br>
            <a:br>
              <a:rPr lang="pt-BR" sz="4000">
                <a:solidFill>
                  <a:schemeClr val="lt1"/>
                </a:solidFill>
              </a:rPr>
            </a:b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Pablo Hendrigo Alves de Melo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Instituto Nacional de Ciência e Tecnologia em Sínteses da Biodiversidade Amazônica (INCT-SinBiAm)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4000"/>
              <a:t>plantasaquaticasbrasil.shinyapps.io/plantasAquaticasBR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0781"/>
            <a:ext cx="12192000" cy="540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2517"/>
            <a:ext cx="12192000" cy="365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sp>
        <p:nvSpPr>
          <p:cNvPr id="146" name="Google Shape;146;p7"/>
          <p:cNvSpPr/>
          <p:nvPr/>
        </p:nvSpPr>
        <p:spPr>
          <a:xfrm>
            <a:off x="800100" y="2896344"/>
            <a:ext cx="11196648" cy="2571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4580" y="3116607"/>
            <a:ext cx="9196864" cy="22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8" y="1690688"/>
            <a:ext cx="10778774" cy="47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57179"/>
            <a:ext cx="12192000" cy="514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99" y="2255107"/>
            <a:ext cx="11158538" cy="280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8106"/>
            <a:ext cx="12192000" cy="528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6" y="1690688"/>
            <a:ext cx="11984122" cy="502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271473" y="22224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886" y="1195003"/>
            <a:ext cx="11660227" cy="566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52" y="1504944"/>
            <a:ext cx="11717385" cy="80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4"/>
          <p:cNvPicPr preferRelativeResize="0"/>
          <p:nvPr/>
        </p:nvPicPr>
        <p:blipFill rotWithShape="1">
          <a:blip r:embed="rId4">
            <a:alphaModFix/>
          </a:blip>
          <a:srcRect b="23273" l="0" r="0" t="45328"/>
          <a:stretch/>
        </p:blipFill>
        <p:spPr>
          <a:xfrm>
            <a:off x="195252" y="2414467"/>
            <a:ext cx="11555438" cy="172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626" y="4243040"/>
            <a:ext cx="11803122" cy="254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9248"/>
            <a:ext cx="12192000" cy="4496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Bibliografia</a:t>
            </a:r>
            <a:endParaRPr sz="4000"/>
          </a:p>
        </p:txBody>
      </p:sp>
      <p:sp>
        <p:nvSpPr>
          <p:cNvPr id="198" name="Google Shape;198;p15"/>
          <p:cNvSpPr/>
          <p:nvPr/>
        </p:nvSpPr>
        <p:spPr>
          <a:xfrm>
            <a:off x="800100" y="2896344"/>
            <a:ext cx="11196648" cy="2571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 b="63238" l="0" r="30235" t="0"/>
          <a:stretch/>
        </p:blipFill>
        <p:spPr>
          <a:xfrm>
            <a:off x="1352550" y="3193261"/>
            <a:ext cx="10255557" cy="199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Plantas aquáticas do Brasil: </a:t>
            </a:r>
            <a:br>
              <a:rPr lang="pt-BR"/>
            </a:br>
            <a:r>
              <a:rPr lang="pt-BR"/>
              <a:t>registro de ocorrência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conhecimento adequado das espécies e suas ocorrências são necessários para a eficácia de planos globais para travar a perda de biodiversidade, incluindo Quadro Global de Biodiversidade (GBF) da Convenção sobre Diversidade Biológica (CDB) e a iniciativa High Ambition Coalition 30x30, um compromisso de conservar 30% do ambiente terrestre até 2030.</a:t>
            </a:r>
            <a:endParaRPr/>
          </a:p>
          <a:p>
            <a:pPr indent="-1651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Ao indexar e integrar dados de coleções biológicas, contribuímos diretamente para o Objetivo 19 da CBD, que visa aprimorar o conhecimento científico e tecnológico sobre a biodiversidade.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Bibliografia</a:t>
            </a:r>
            <a:endParaRPr sz="4000"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7061"/>
            <a:ext cx="12192000" cy="4789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Bibliografia</a:t>
            </a:r>
            <a:endParaRPr sz="4000"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91" y="1776182"/>
            <a:ext cx="11765017" cy="330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8"/>
          <p:cNvGrpSpPr/>
          <p:nvPr/>
        </p:nvGrpSpPr>
        <p:grpSpPr>
          <a:xfrm>
            <a:off x="-4199757" y="-1102183"/>
            <a:ext cx="16391757" cy="7812545"/>
            <a:chOff x="-4199757" y="-1102183"/>
            <a:chExt cx="16391757" cy="7812545"/>
          </a:xfrm>
        </p:grpSpPr>
        <p:pic>
          <p:nvPicPr>
            <p:cNvPr id="217" name="Google Shape;21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576395"/>
              <a:ext cx="12192000" cy="5133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8"/>
            <p:cNvSpPr/>
            <p:nvPr/>
          </p:nvSpPr>
          <p:spPr>
            <a:xfrm>
              <a:off x="800100" y="2896344"/>
              <a:ext cx="11196648" cy="257175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18"/>
            <p:cNvPicPr preferRelativeResize="0"/>
            <p:nvPr/>
          </p:nvPicPr>
          <p:blipFill rotWithShape="1">
            <a:blip r:embed="rId3">
              <a:alphaModFix/>
            </a:blip>
            <a:srcRect b="67161" l="-43477" r="43476" t="-67161"/>
            <a:stretch/>
          </p:blipFill>
          <p:spPr>
            <a:xfrm>
              <a:off x="-4199757" y="-1102183"/>
              <a:ext cx="14715358" cy="61965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18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Flora e Funga do Brasil - REFLORA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Flora e Funga do Brasil - REFLORA</a:t>
            </a:r>
            <a:endParaRPr sz="4000"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6395"/>
            <a:ext cx="12192000" cy="513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9185"/>
            <a:ext cx="12192000" cy="487123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0"/>
          <p:cNvSpPr/>
          <p:nvPr/>
        </p:nvSpPr>
        <p:spPr>
          <a:xfrm>
            <a:off x="680893" y="3309299"/>
            <a:ext cx="11196648" cy="2571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0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Portaria 443</a:t>
            </a:r>
            <a:endParaRPr sz="4000"/>
          </a:p>
        </p:txBody>
      </p:sp>
      <p:pic>
        <p:nvPicPr>
          <p:cNvPr id="234" name="Google Shape;2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736" y="3744966"/>
            <a:ext cx="10567875" cy="174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Portaria 443</a:t>
            </a:r>
            <a:endParaRPr sz="4000"/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9185"/>
            <a:ext cx="12192000" cy="4871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5886"/>
            <a:ext cx="12192000" cy="431494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/>
          <p:nvPr/>
        </p:nvSpPr>
        <p:spPr>
          <a:xfrm>
            <a:off x="680893" y="3309299"/>
            <a:ext cx="11196648" cy="2571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Busca por espécies</a:t>
            </a:r>
            <a:endParaRPr sz="4000"/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816" y="3795676"/>
            <a:ext cx="10538802" cy="139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Busca por espécies</a:t>
            </a:r>
            <a:endParaRPr sz="4000"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5886"/>
            <a:ext cx="12192000" cy="431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Busca por espécies</a:t>
            </a:r>
            <a:endParaRPr sz="4000"/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913" y="1599944"/>
            <a:ext cx="11460174" cy="365811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/>
          <p:nvPr/>
        </p:nvSpPr>
        <p:spPr>
          <a:xfrm>
            <a:off x="2274356" y="3206749"/>
            <a:ext cx="3214688" cy="32861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9746" y="3497740"/>
            <a:ext cx="2743909" cy="270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Busca por espécies</a:t>
            </a:r>
            <a:endParaRPr sz="4000"/>
          </a:p>
        </p:txBody>
      </p:sp>
      <p:grpSp>
        <p:nvGrpSpPr>
          <p:cNvPr id="268" name="Google Shape;268;p25"/>
          <p:cNvGrpSpPr/>
          <p:nvPr/>
        </p:nvGrpSpPr>
        <p:grpSpPr>
          <a:xfrm>
            <a:off x="283324" y="1237466"/>
            <a:ext cx="11501521" cy="5620534"/>
            <a:chOff x="283324" y="1237466"/>
            <a:chExt cx="11501521" cy="5620534"/>
          </a:xfrm>
        </p:grpSpPr>
        <p:pic>
          <p:nvPicPr>
            <p:cNvPr id="269" name="Google Shape;269;p25"/>
            <p:cNvPicPr preferRelativeResize="0"/>
            <p:nvPr/>
          </p:nvPicPr>
          <p:blipFill rotWithShape="1">
            <a:blip r:embed="rId3">
              <a:alphaModFix/>
            </a:blip>
            <a:srcRect b="19064" l="0" r="2008" t="0"/>
            <a:stretch/>
          </p:blipFill>
          <p:spPr>
            <a:xfrm>
              <a:off x="295268" y="1237466"/>
              <a:ext cx="11489577" cy="4548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324" y="1780466"/>
              <a:ext cx="11489576" cy="50775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25"/>
          <p:cNvSpPr/>
          <p:nvPr/>
        </p:nvSpPr>
        <p:spPr>
          <a:xfrm>
            <a:off x="8805545" y="2272038"/>
            <a:ext cx="3214688" cy="32861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0935" y="2563029"/>
            <a:ext cx="2743909" cy="270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Plantas aquáticas do Brasil</a:t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838200" y="15827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Uma s</a:t>
            </a:r>
            <a:r>
              <a:rPr lang="pt-BR" sz="2600"/>
              <a:t>imples listagem de espécies de plantas aquáticas no país?</a:t>
            </a:r>
            <a:endParaRPr sz="2600"/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Parâmetros das espécies e dos ambientes em que vivem</a:t>
            </a:r>
            <a:endParaRPr sz="2600"/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Contextualização de informações - Flora e Funga do Brasil, Reflora, do JBRJ</a:t>
            </a:r>
            <a:endParaRPr sz="2600"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Fornecer informações para subsidiar pesquisas básicas e avançadas em diferentes campos da ciência; atividades de ensino diversas; práticas em educação ambiental; trabalhos técni</a:t>
            </a:r>
            <a:r>
              <a:rPr lang="pt-BR" sz="2600"/>
              <a:t>c</a:t>
            </a:r>
            <a:r>
              <a:rPr lang="pt-BR" sz="2600"/>
              <a:t>os em consultoria; além de disponibilizar informações consistentes sobre plantas aquáticas à sociedade de uma forma geral.</a:t>
            </a:r>
            <a:endParaRPr/>
          </a:p>
          <a:p>
            <a:pPr indent="-635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Busca por espécies</a:t>
            </a:r>
            <a:endParaRPr sz="4000"/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52" y="1237466"/>
            <a:ext cx="11669754" cy="562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3" y="47624"/>
            <a:ext cx="9482546" cy="3533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3695" y="3580982"/>
            <a:ext cx="10778305" cy="3229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663" y="98775"/>
            <a:ext cx="9990674" cy="666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8"/>
          <p:cNvSpPr txBox="1"/>
          <p:nvPr>
            <p:ph type="ctrTitle"/>
          </p:nvPr>
        </p:nvSpPr>
        <p:spPr>
          <a:xfrm>
            <a:off x="1524000" y="2763913"/>
            <a:ext cx="91440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4000">
                <a:solidFill>
                  <a:schemeClr val="lt1"/>
                </a:solidFill>
              </a:rPr>
              <a:t>Repositório de dados: avanços e caminhos para o conhecimento sobre diversidade de plantas aquáticas do Brasil</a:t>
            </a:r>
            <a:br>
              <a:rPr lang="pt-BR" sz="4000">
                <a:solidFill>
                  <a:schemeClr val="lt1"/>
                </a:solidFill>
              </a:rPr>
            </a:br>
            <a:br>
              <a:rPr lang="pt-BR" sz="4000">
                <a:solidFill>
                  <a:schemeClr val="lt1"/>
                </a:solidFill>
              </a:rPr>
            </a:b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4000">
                <a:solidFill>
                  <a:schemeClr val="lt1"/>
                </a:solidFill>
              </a:rPr>
              <a:t>Obrigado!</a:t>
            </a:r>
            <a:br>
              <a:rPr lang="pt-BR" sz="4000">
                <a:solidFill>
                  <a:schemeClr val="lt1"/>
                </a:solidFill>
              </a:rPr>
            </a:br>
            <a:r>
              <a:rPr lang="pt-BR" sz="4000">
                <a:solidFill>
                  <a:schemeClr val="lt1"/>
                </a:solidFill>
              </a:rPr>
              <a:t>pablopains@yahoo.com.br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sites.icb.ufmg.br/plantasaquaticasbrasil/</a:t>
            </a: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2" y="1690688"/>
            <a:ext cx="12173358" cy="45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Plantas aquáticas do Brasi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16113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informações oriundas de publicações científicas tratadas de forma sistematizada para aberta disponibilização.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185</a:t>
            </a:r>
            <a:r>
              <a:rPr lang="pt-BR" sz="2600"/>
              <a:t> publicações científicas específicas,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21,622</a:t>
            </a:r>
            <a:r>
              <a:rPr lang="pt-BR" sz="2600"/>
              <a:t> registros de atributos sobre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3095</a:t>
            </a:r>
            <a:r>
              <a:rPr lang="pt-BR" sz="2600"/>
              <a:t> espécies plantas aquáticas.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Brasil  líder mundial em espécies de plantas aquáticas e de plantas aquáticas endêmicas. </a:t>
            </a:r>
            <a:endParaRPr sz="2600"/>
          </a:p>
          <a:p>
            <a:pPr indent="-279400" lvl="0" marL="228600" rtl="0" algn="just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Rede colaborativa e iniciativas voluntárias, regidas pelo </a:t>
            </a:r>
            <a:r>
              <a:rPr b="1" lang="pt-BR" sz="2600"/>
              <a:t>Núcleo de Especialistas de Plantas Aquáticas</a:t>
            </a:r>
            <a:r>
              <a:rPr lang="pt-BR" sz="2600"/>
              <a:t>, da </a:t>
            </a:r>
            <a:r>
              <a:rPr b="1" lang="pt-BR" sz="2600"/>
              <a:t>Sociedade Botânica do Brasil</a:t>
            </a:r>
            <a:r>
              <a:rPr lang="pt-BR" sz="2600"/>
              <a:t>, contando com a participação de mais de </a:t>
            </a:r>
            <a:r>
              <a:rPr b="1" lang="pt-BR" sz="2600"/>
              <a:t>30 cientistas</a:t>
            </a:r>
            <a:r>
              <a:rPr lang="pt-BR" sz="2600"/>
              <a:t>, do Brasil e exterior.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60fd556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sites.icb.ufmg.br/plantasaquaticasbrasil/</a:t>
            </a:r>
            <a:endParaRPr/>
          </a:p>
        </p:txBody>
      </p:sp>
      <p:pic>
        <p:nvPicPr>
          <p:cNvPr id="115" name="Google Shape;115;g2d560fd556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30" y="1690825"/>
            <a:ext cx="1043154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560fd5565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sites.icb.ufmg.br/plantasaquaticasbrasil/</a:t>
            </a:r>
            <a:endParaRPr/>
          </a:p>
        </p:txBody>
      </p:sp>
      <p:pic>
        <p:nvPicPr>
          <p:cNvPr id="121" name="Google Shape;121;g2d560fd556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398" y="1690825"/>
            <a:ext cx="9765203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560fd5565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sites.icb.ufmg.br/plantasaquaticasbrasil/</a:t>
            </a:r>
            <a:endParaRPr/>
          </a:p>
        </p:txBody>
      </p:sp>
      <p:pic>
        <p:nvPicPr>
          <p:cNvPr id="127" name="Google Shape;127;g2d560fd556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30" y="1843225"/>
            <a:ext cx="10436741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560fd5565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sites.icb.ufmg.br/plantasaquaticasbrasil/</a:t>
            </a:r>
            <a:endParaRPr/>
          </a:p>
        </p:txBody>
      </p:sp>
      <p:pic>
        <p:nvPicPr>
          <p:cNvPr id="133" name="Google Shape;133;g2d560fd5565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2" y="1690688"/>
            <a:ext cx="12173358" cy="45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2024-11-05T13:32:19Z</dcterms:created>
  <dc:creator>Pablo Hendrigo Alves de Melo</dc:creator>
</cp:coreProperties>
</file>