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0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94" name="Rectangle 108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96" y="1371600"/>
            <a:ext cx="7753235" cy="3948621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un Servicio API REST con .NET Framework y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5" y="5494187"/>
            <a:ext cx="5151415" cy="751470"/>
          </a:xfrm>
        </p:spPr>
        <p:txBody>
          <a:bodyPr anchor="t"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  <a:latin typeface="Arial Nova" panose="020F0502020204030204" pitchFamily="34" charset="0"/>
              </a:rPr>
              <a:t>Almacén</a:t>
            </a:r>
          </a:p>
        </p:txBody>
      </p:sp>
      <p:grpSp>
        <p:nvGrpSpPr>
          <p:cNvPr id="195" name="Group 110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2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-338806"/>
            <a:ext cx="8625385" cy="272955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b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58" y="4680867"/>
            <a:ext cx="5909481" cy="81137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-BACK</a:t>
            </a:r>
          </a:p>
          <a:p>
            <a:pPr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-FRONT</a:t>
            </a:r>
          </a:p>
        </p:txBody>
      </p:sp>
    </p:spTree>
    <p:extLst>
      <p:ext uri="{BB962C8B-B14F-4D97-AF65-F5344CB8AC3E}">
        <p14:creationId xmlns:p14="http://schemas.microsoft.com/office/powerpoint/2010/main" val="319090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0" y="-7938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-338806"/>
            <a:ext cx="8625385" cy="272955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br>
              <a:rPr lang="es-E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4572001"/>
            <a:ext cx="5621721" cy="140030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-BASE DE DATOS En SQL</a:t>
            </a:r>
          </a:p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-MODELO</a:t>
            </a:r>
          </a:p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		Producto</a:t>
            </a:r>
          </a:p>
          <a:p>
            <a:pPr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6164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</vt:lpstr>
      <vt:lpstr>Avenir Next LT Pro</vt:lpstr>
      <vt:lpstr>Modern Love</vt:lpstr>
      <vt:lpstr>BohemianVTI</vt:lpstr>
      <vt:lpstr>Desarrollo de un Servicio API REST con .NET Framework y MySql</vt:lpstr>
      <vt:lpstr>Introducción </vt:lpstr>
      <vt:lpstr>Introducción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Servicio API REST con .NET Framework y MySql</dc:title>
  <dc:creator>PEREZ MARTINEZ, PABLO</dc:creator>
  <cp:lastModifiedBy>PEREZ MARTINEZ, PABLO</cp:lastModifiedBy>
  <cp:revision>1</cp:revision>
  <dcterms:created xsi:type="dcterms:W3CDTF">2023-12-17T23:43:18Z</dcterms:created>
  <dcterms:modified xsi:type="dcterms:W3CDTF">2023-12-18T00:25:50Z</dcterms:modified>
</cp:coreProperties>
</file>