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277"/>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Andres Peláez Puentes" userId="ca92838d-6f45-4f28-9b4c-5e8acdbec8b1" providerId="ADAL" clId="{038519BD-FC07-49F8-B5AF-19664FD6635F}"/>
    <pc:docChg chg="undo custSel addSld modSld">
      <pc:chgData name="Pablo Andres Peláez Puentes" userId="ca92838d-6f45-4f28-9b4c-5e8acdbec8b1" providerId="ADAL" clId="{038519BD-FC07-49F8-B5AF-19664FD6635F}" dt="2024-08-14T23:01:41.868" v="7169" actId="6549"/>
      <pc:docMkLst>
        <pc:docMk/>
      </pc:docMkLst>
      <pc:sldChg chg="modSp mod">
        <pc:chgData name="Pablo Andres Peláez Puentes" userId="ca92838d-6f45-4f28-9b4c-5e8acdbec8b1" providerId="ADAL" clId="{038519BD-FC07-49F8-B5AF-19664FD6635F}" dt="2024-08-14T17:34:35.359" v="4588" actId="14100"/>
        <pc:sldMkLst>
          <pc:docMk/>
          <pc:sldMk cId="727551506" sldId="258"/>
        </pc:sldMkLst>
        <pc:spChg chg="mod">
          <ac:chgData name="Pablo Andres Peláez Puentes" userId="ca92838d-6f45-4f28-9b4c-5e8acdbec8b1" providerId="ADAL" clId="{038519BD-FC07-49F8-B5AF-19664FD6635F}" dt="2024-08-14T17:34:35.359" v="4588" actId="14100"/>
          <ac:spMkLst>
            <pc:docMk/>
            <pc:sldMk cId="727551506" sldId="258"/>
            <ac:spMk id="2" creationId="{2A7D5847-3504-C56C-82F8-D6582F7BE006}"/>
          </ac:spMkLst>
        </pc:spChg>
        <pc:spChg chg="mod">
          <ac:chgData name="Pablo Andres Peláez Puentes" userId="ca92838d-6f45-4f28-9b4c-5e8acdbec8b1" providerId="ADAL" clId="{038519BD-FC07-49F8-B5AF-19664FD6635F}" dt="2024-08-14T17:34:12.271" v="4587" actId="20577"/>
          <ac:spMkLst>
            <pc:docMk/>
            <pc:sldMk cId="727551506" sldId="258"/>
            <ac:spMk id="3" creationId="{1DBD2BAE-BA31-D7D6-09A2-676FA6D63A6F}"/>
          </ac:spMkLst>
        </pc:spChg>
      </pc:sldChg>
      <pc:sldChg chg="modSp mod">
        <pc:chgData name="Pablo Andres Peláez Puentes" userId="ca92838d-6f45-4f28-9b4c-5e8acdbec8b1" providerId="ADAL" clId="{038519BD-FC07-49F8-B5AF-19664FD6635F}" dt="2024-08-14T17:38:06.340" v="4825" actId="1038"/>
        <pc:sldMkLst>
          <pc:docMk/>
          <pc:sldMk cId="4252121847" sldId="259"/>
        </pc:sldMkLst>
        <pc:spChg chg="mod">
          <ac:chgData name="Pablo Andres Peláez Puentes" userId="ca92838d-6f45-4f28-9b4c-5e8acdbec8b1" providerId="ADAL" clId="{038519BD-FC07-49F8-B5AF-19664FD6635F}" dt="2024-08-14T17:37:54.336" v="4818" actId="14100"/>
          <ac:spMkLst>
            <pc:docMk/>
            <pc:sldMk cId="4252121847" sldId="259"/>
            <ac:spMk id="3" creationId="{1DBD2BAE-BA31-D7D6-09A2-676FA6D63A6F}"/>
          </ac:spMkLst>
        </pc:spChg>
        <pc:spChg chg="mod">
          <ac:chgData name="Pablo Andres Peláez Puentes" userId="ca92838d-6f45-4f28-9b4c-5e8acdbec8b1" providerId="ADAL" clId="{038519BD-FC07-49F8-B5AF-19664FD6635F}" dt="2024-08-14T17:38:06.340" v="4825" actId="1038"/>
          <ac:spMkLst>
            <pc:docMk/>
            <pc:sldMk cId="4252121847" sldId="259"/>
            <ac:spMk id="10" creationId="{E46591D6-4758-33EC-EC05-71E57A17F7F2}"/>
          </ac:spMkLst>
        </pc:spChg>
        <pc:spChg chg="mod">
          <ac:chgData name="Pablo Andres Peláez Puentes" userId="ca92838d-6f45-4f28-9b4c-5e8acdbec8b1" providerId="ADAL" clId="{038519BD-FC07-49F8-B5AF-19664FD6635F}" dt="2024-08-14T17:38:06.340" v="4825" actId="1038"/>
          <ac:spMkLst>
            <pc:docMk/>
            <pc:sldMk cId="4252121847" sldId="259"/>
            <ac:spMk id="17" creationId="{21FB357B-449F-0F2B-878B-531547B8C887}"/>
          </ac:spMkLst>
        </pc:spChg>
        <pc:spChg chg="mod">
          <ac:chgData name="Pablo Andres Peláez Puentes" userId="ca92838d-6f45-4f28-9b4c-5e8acdbec8b1" providerId="ADAL" clId="{038519BD-FC07-49F8-B5AF-19664FD6635F}" dt="2024-08-14T17:37:45.512" v="4817" actId="20577"/>
          <ac:spMkLst>
            <pc:docMk/>
            <pc:sldMk cId="4252121847" sldId="259"/>
            <ac:spMk id="18" creationId="{717B2496-9F90-D951-067E-F023909AE829}"/>
          </ac:spMkLst>
        </pc:spChg>
        <pc:picChg chg="mod">
          <ac:chgData name="Pablo Andres Peláez Puentes" userId="ca92838d-6f45-4f28-9b4c-5e8acdbec8b1" providerId="ADAL" clId="{038519BD-FC07-49F8-B5AF-19664FD6635F}" dt="2024-08-14T17:38:06.340" v="4825" actId="1038"/>
          <ac:picMkLst>
            <pc:docMk/>
            <pc:sldMk cId="4252121847" sldId="259"/>
            <ac:picMk id="7" creationId="{F4DE8BB8-62F7-F5ED-84D7-A6C4387F3A4F}"/>
          </ac:picMkLst>
        </pc:picChg>
        <pc:picChg chg="mod">
          <ac:chgData name="Pablo Andres Peláez Puentes" userId="ca92838d-6f45-4f28-9b4c-5e8acdbec8b1" providerId="ADAL" clId="{038519BD-FC07-49F8-B5AF-19664FD6635F}" dt="2024-08-14T17:37:03.464" v="4710" actId="1076"/>
          <ac:picMkLst>
            <pc:docMk/>
            <pc:sldMk cId="4252121847" sldId="259"/>
            <ac:picMk id="13" creationId="{3D4626DE-A959-1BA0-56A9-C56920CC4DD9}"/>
          </ac:picMkLst>
        </pc:picChg>
        <pc:cxnChg chg="mod">
          <ac:chgData name="Pablo Andres Peláez Puentes" userId="ca92838d-6f45-4f28-9b4c-5e8acdbec8b1" providerId="ADAL" clId="{038519BD-FC07-49F8-B5AF-19664FD6635F}" dt="2024-08-14T17:38:06.340" v="4825" actId="1038"/>
          <ac:cxnSpMkLst>
            <pc:docMk/>
            <pc:sldMk cId="4252121847" sldId="259"/>
            <ac:cxnSpMk id="8" creationId="{29EF9BAE-69A1-501F-A29B-BAB9AF3A5856}"/>
          </ac:cxnSpMkLst>
        </pc:cxnChg>
        <pc:cxnChg chg="mod">
          <ac:chgData name="Pablo Andres Peláez Puentes" userId="ca92838d-6f45-4f28-9b4c-5e8acdbec8b1" providerId="ADAL" clId="{038519BD-FC07-49F8-B5AF-19664FD6635F}" dt="2024-08-14T17:38:06.340" v="4825" actId="1038"/>
          <ac:cxnSpMkLst>
            <pc:docMk/>
            <pc:sldMk cId="4252121847" sldId="259"/>
            <ac:cxnSpMk id="15" creationId="{C8C5D3CC-8B96-49DE-C820-386F9DBE14C4}"/>
          </ac:cxnSpMkLst>
        </pc:cxnChg>
      </pc:sldChg>
      <pc:sldChg chg="addSp modSp mod">
        <pc:chgData name="Pablo Andres Peláez Puentes" userId="ca92838d-6f45-4f28-9b4c-5e8acdbec8b1" providerId="ADAL" clId="{038519BD-FC07-49F8-B5AF-19664FD6635F}" dt="2024-08-14T22:39:40.166" v="6577" actId="27636"/>
        <pc:sldMkLst>
          <pc:docMk/>
          <pc:sldMk cId="3321855268" sldId="260"/>
        </pc:sldMkLst>
        <pc:spChg chg="mod">
          <ac:chgData name="Pablo Andres Peláez Puentes" userId="ca92838d-6f45-4f28-9b4c-5e8acdbec8b1" providerId="ADAL" clId="{038519BD-FC07-49F8-B5AF-19664FD6635F}" dt="2024-08-14T22:39:40.166" v="6577" actId="27636"/>
          <ac:spMkLst>
            <pc:docMk/>
            <pc:sldMk cId="3321855268" sldId="260"/>
            <ac:spMk id="3" creationId="{1DBD2BAE-BA31-D7D6-09A2-676FA6D63A6F}"/>
          </ac:spMkLst>
        </pc:spChg>
        <pc:spChg chg="add mod">
          <ac:chgData name="Pablo Andres Peláez Puentes" userId="ca92838d-6f45-4f28-9b4c-5e8acdbec8b1" providerId="ADAL" clId="{038519BD-FC07-49F8-B5AF-19664FD6635F}" dt="2024-08-14T17:40:52.511" v="4842" actId="14100"/>
          <ac:spMkLst>
            <pc:docMk/>
            <pc:sldMk cId="3321855268" sldId="260"/>
            <ac:spMk id="8" creationId="{C612AAC1-6E55-FF32-1D8D-229314F8F857}"/>
          </ac:spMkLst>
        </pc:spChg>
        <pc:spChg chg="add mod">
          <ac:chgData name="Pablo Andres Peláez Puentes" userId="ca92838d-6f45-4f28-9b4c-5e8acdbec8b1" providerId="ADAL" clId="{038519BD-FC07-49F8-B5AF-19664FD6635F}" dt="2024-08-14T17:42:20.493" v="5007" actId="313"/>
          <ac:spMkLst>
            <pc:docMk/>
            <pc:sldMk cId="3321855268" sldId="260"/>
            <ac:spMk id="10" creationId="{9B7F7EC2-D5C2-AA34-965E-FB02392810E6}"/>
          </ac:spMkLst>
        </pc:spChg>
        <pc:picChg chg="add mod">
          <ac:chgData name="Pablo Andres Peláez Puentes" userId="ca92838d-6f45-4f28-9b4c-5e8acdbec8b1" providerId="ADAL" clId="{038519BD-FC07-49F8-B5AF-19664FD6635F}" dt="2024-08-14T17:40:38.422" v="4840" actId="1076"/>
          <ac:picMkLst>
            <pc:docMk/>
            <pc:sldMk cId="3321855268" sldId="260"/>
            <ac:picMk id="7" creationId="{4C889A73-2881-58FA-BF1D-E739213D9F59}"/>
          </ac:picMkLst>
        </pc:picChg>
        <pc:cxnChg chg="add mod">
          <ac:chgData name="Pablo Andres Peláez Puentes" userId="ca92838d-6f45-4f28-9b4c-5e8acdbec8b1" providerId="ADAL" clId="{038519BD-FC07-49F8-B5AF-19664FD6635F}" dt="2024-08-14T17:41:05.933" v="4844" actId="1076"/>
          <ac:cxnSpMkLst>
            <pc:docMk/>
            <pc:sldMk cId="3321855268" sldId="260"/>
            <ac:cxnSpMk id="9" creationId="{46912920-2260-29A7-282D-88724EF90EF1}"/>
          </ac:cxnSpMkLst>
        </pc:cxnChg>
      </pc:sldChg>
      <pc:sldChg chg="modSp mod">
        <pc:chgData name="Pablo Andres Peláez Puentes" userId="ca92838d-6f45-4f28-9b4c-5e8acdbec8b1" providerId="ADAL" clId="{038519BD-FC07-49F8-B5AF-19664FD6635F}" dt="2024-08-14T22:40:54.205" v="6580" actId="5793"/>
        <pc:sldMkLst>
          <pc:docMk/>
          <pc:sldMk cId="3684412958" sldId="261"/>
        </pc:sldMkLst>
        <pc:spChg chg="mod">
          <ac:chgData name="Pablo Andres Peláez Puentes" userId="ca92838d-6f45-4f28-9b4c-5e8acdbec8b1" providerId="ADAL" clId="{038519BD-FC07-49F8-B5AF-19664FD6635F}" dt="2024-08-14T17:42:38.028" v="5015" actId="20577"/>
          <ac:spMkLst>
            <pc:docMk/>
            <pc:sldMk cId="3684412958" sldId="261"/>
            <ac:spMk id="2" creationId="{2A7D5847-3504-C56C-82F8-D6582F7BE006}"/>
          </ac:spMkLst>
        </pc:spChg>
        <pc:spChg chg="mod">
          <ac:chgData name="Pablo Andres Peláez Puentes" userId="ca92838d-6f45-4f28-9b4c-5e8acdbec8b1" providerId="ADAL" clId="{038519BD-FC07-49F8-B5AF-19664FD6635F}" dt="2024-08-14T22:40:54.205" v="6580" actId="5793"/>
          <ac:spMkLst>
            <pc:docMk/>
            <pc:sldMk cId="3684412958" sldId="261"/>
            <ac:spMk id="3" creationId="{1DBD2BAE-BA31-D7D6-09A2-676FA6D63A6F}"/>
          </ac:spMkLst>
        </pc:spChg>
        <pc:spChg chg="mod">
          <ac:chgData name="Pablo Andres Peláez Puentes" userId="ca92838d-6f45-4f28-9b4c-5e8acdbec8b1" providerId="ADAL" clId="{038519BD-FC07-49F8-B5AF-19664FD6635F}" dt="2024-08-14T17:43:06.774" v="5018" actId="207"/>
          <ac:spMkLst>
            <pc:docMk/>
            <pc:sldMk cId="3684412958" sldId="261"/>
            <ac:spMk id="9" creationId="{25DB80A0-90A9-0700-86EC-36705C9AB0BA}"/>
          </ac:spMkLst>
        </pc:spChg>
      </pc:sldChg>
      <pc:sldChg chg="addSp delSp modSp add mod">
        <pc:chgData name="Pablo Andres Peláez Puentes" userId="ca92838d-6f45-4f28-9b4c-5e8acdbec8b1" providerId="ADAL" clId="{038519BD-FC07-49F8-B5AF-19664FD6635F}" dt="2024-08-14T22:41:51.144" v="6588" actId="20577"/>
        <pc:sldMkLst>
          <pc:docMk/>
          <pc:sldMk cId="1886279477" sldId="262"/>
        </pc:sldMkLst>
        <pc:spChg chg="mod">
          <ac:chgData name="Pablo Andres Peláez Puentes" userId="ca92838d-6f45-4f28-9b4c-5e8acdbec8b1" providerId="ADAL" clId="{038519BD-FC07-49F8-B5AF-19664FD6635F}" dt="2024-08-14T22:41:51.144" v="6588" actId="20577"/>
          <ac:spMkLst>
            <pc:docMk/>
            <pc:sldMk cId="1886279477" sldId="262"/>
            <ac:spMk id="2" creationId="{2A7D5847-3504-C56C-82F8-D6582F7BE006}"/>
          </ac:spMkLst>
        </pc:spChg>
        <pc:spChg chg="mod">
          <ac:chgData name="Pablo Andres Peláez Puentes" userId="ca92838d-6f45-4f28-9b4c-5e8acdbec8b1" providerId="ADAL" clId="{038519BD-FC07-49F8-B5AF-19664FD6635F}" dt="2024-08-14T03:44:42.407" v="293" actId="20577"/>
          <ac:spMkLst>
            <pc:docMk/>
            <pc:sldMk cId="1886279477" sldId="262"/>
            <ac:spMk id="3" creationId="{1DBD2BAE-BA31-D7D6-09A2-676FA6D63A6F}"/>
          </ac:spMkLst>
        </pc:spChg>
        <pc:spChg chg="del mod">
          <ac:chgData name="Pablo Andres Peláez Puentes" userId="ca92838d-6f45-4f28-9b4c-5e8acdbec8b1" providerId="ADAL" clId="{038519BD-FC07-49F8-B5AF-19664FD6635F}" dt="2024-08-14T03:43:49.625" v="285" actId="478"/>
          <ac:spMkLst>
            <pc:docMk/>
            <pc:sldMk cId="1886279477" sldId="262"/>
            <ac:spMk id="9" creationId="{25DB80A0-90A9-0700-86EC-36705C9AB0BA}"/>
          </ac:spMkLst>
        </pc:spChg>
        <pc:spChg chg="add mod">
          <ac:chgData name="Pablo Andres Peláez Puentes" userId="ca92838d-6f45-4f28-9b4c-5e8acdbec8b1" providerId="ADAL" clId="{038519BD-FC07-49F8-B5AF-19664FD6635F}" dt="2024-08-14T03:45:12.305" v="302" actId="1076"/>
          <ac:spMkLst>
            <pc:docMk/>
            <pc:sldMk cId="1886279477" sldId="262"/>
            <ac:spMk id="13" creationId="{FAC9E031-2E39-817A-85A2-7E74BB7E1F79}"/>
          </ac:spMkLst>
        </pc:spChg>
        <pc:spChg chg="add mod">
          <ac:chgData name="Pablo Andres Peláez Puentes" userId="ca92838d-6f45-4f28-9b4c-5e8acdbec8b1" providerId="ADAL" clId="{038519BD-FC07-49F8-B5AF-19664FD6635F}" dt="2024-08-14T03:45:49.180" v="357" actId="1076"/>
          <ac:spMkLst>
            <pc:docMk/>
            <pc:sldMk cId="1886279477" sldId="262"/>
            <ac:spMk id="14" creationId="{F812940D-91A3-4A1E-C8F1-79FE9F129164}"/>
          </ac:spMkLst>
        </pc:spChg>
        <pc:spChg chg="del">
          <ac:chgData name="Pablo Andres Peláez Puentes" userId="ca92838d-6f45-4f28-9b4c-5e8acdbec8b1" providerId="ADAL" clId="{038519BD-FC07-49F8-B5AF-19664FD6635F}" dt="2024-08-14T03:43:48.259" v="283" actId="478"/>
          <ac:spMkLst>
            <pc:docMk/>
            <pc:sldMk cId="1886279477" sldId="262"/>
            <ac:spMk id="15" creationId="{FF384B79-FCC8-481B-E829-08EB5F348955}"/>
          </ac:spMkLst>
        </pc:spChg>
        <pc:picChg chg="del">
          <ac:chgData name="Pablo Andres Peláez Puentes" userId="ca92838d-6f45-4f28-9b4c-5e8acdbec8b1" providerId="ADAL" clId="{038519BD-FC07-49F8-B5AF-19664FD6635F}" dt="2024-08-14T03:43:37.790" v="277" actId="478"/>
          <ac:picMkLst>
            <pc:docMk/>
            <pc:sldMk cId="1886279477" sldId="262"/>
            <ac:picMk id="7" creationId="{6EFE03D7-2880-2BF4-CCEC-DE8F301F135A}"/>
          </ac:picMkLst>
        </pc:picChg>
        <pc:picChg chg="add mod">
          <ac:chgData name="Pablo Andres Peláez Puentes" userId="ca92838d-6f45-4f28-9b4c-5e8acdbec8b1" providerId="ADAL" clId="{038519BD-FC07-49F8-B5AF-19664FD6635F}" dt="2024-08-14T03:44:53.677" v="297" actId="1076"/>
          <ac:picMkLst>
            <pc:docMk/>
            <pc:sldMk cId="1886279477" sldId="262"/>
            <ac:picMk id="10" creationId="{5B76EEBC-44A2-15FE-A864-0BBF4F64CE21}"/>
          </ac:picMkLst>
        </pc:picChg>
        <pc:picChg chg="del">
          <ac:chgData name="Pablo Andres Peláez Puentes" userId="ca92838d-6f45-4f28-9b4c-5e8acdbec8b1" providerId="ADAL" clId="{038519BD-FC07-49F8-B5AF-19664FD6635F}" dt="2024-08-14T03:43:47.527" v="282" actId="478"/>
          <ac:picMkLst>
            <pc:docMk/>
            <pc:sldMk cId="1886279477" sldId="262"/>
            <ac:picMk id="11" creationId="{693A2486-A4ED-A087-2B6A-3B4542CCB611}"/>
          </ac:picMkLst>
        </pc:picChg>
        <pc:cxnChg chg="del">
          <ac:chgData name="Pablo Andres Peláez Puentes" userId="ca92838d-6f45-4f28-9b4c-5e8acdbec8b1" providerId="ADAL" clId="{038519BD-FC07-49F8-B5AF-19664FD6635F}" dt="2024-08-14T03:43:50.411" v="286" actId="478"/>
          <ac:cxnSpMkLst>
            <pc:docMk/>
            <pc:sldMk cId="1886279477" sldId="262"/>
            <ac:cxnSpMk id="8" creationId="{1B8A1AF0-CEB4-7B6F-1E84-35E1C81E3816}"/>
          </ac:cxnSpMkLst>
        </pc:cxnChg>
        <pc:cxnChg chg="del">
          <ac:chgData name="Pablo Andres Peláez Puentes" userId="ca92838d-6f45-4f28-9b4c-5e8acdbec8b1" providerId="ADAL" clId="{038519BD-FC07-49F8-B5AF-19664FD6635F}" dt="2024-08-14T03:43:50.975" v="287" actId="478"/>
          <ac:cxnSpMkLst>
            <pc:docMk/>
            <pc:sldMk cId="1886279477" sldId="262"/>
            <ac:cxnSpMk id="12" creationId="{B14DD1C6-69DB-6900-1403-47ECFD6CEA51}"/>
          </ac:cxnSpMkLst>
        </pc:cxnChg>
        <pc:cxnChg chg="add mod">
          <ac:chgData name="Pablo Andres Peláez Puentes" userId="ca92838d-6f45-4f28-9b4c-5e8acdbec8b1" providerId="ADAL" clId="{038519BD-FC07-49F8-B5AF-19664FD6635F}" dt="2024-08-14T03:45:33.770" v="308" actId="14100"/>
          <ac:cxnSpMkLst>
            <pc:docMk/>
            <pc:sldMk cId="1886279477" sldId="262"/>
            <ac:cxnSpMk id="16" creationId="{0BACDC58-2AE0-1101-DEC4-451F568642FA}"/>
          </ac:cxnSpMkLst>
        </pc:cxnChg>
      </pc:sldChg>
      <pc:sldChg chg="addSp delSp modSp add mod">
        <pc:chgData name="Pablo Andres Peláez Puentes" userId="ca92838d-6f45-4f28-9b4c-5e8acdbec8b1" providerId="ADAL" clId="{038519BD-FC07-49F8-B5AF-19664FD6635F}" dt="2024-08-14T22:43:51.880" v="6764" actId="404"/>
        <pc:sldMkLst>
          <pc:docMk/>
          <pc:sldMk cId="3065896340" sldId="263"/>
        </pc:sldMkLst>
        <pc:spChg chg="mod">
          <ac:chgData name="Pablo Andres Peláez Puentes" userId="ca92838d-6f45-4f28-9b4c-5e8acdbec8b1" providerId="ADAL" clId="{038519BD-FC07-49F8-B5AF-19664FD6635F}" dt="2024-08-14T22:41:58.944" v="6596" actId="20577"/>
          <ac:spMkLst>
            <pc:docMk/>
            <pc:sldMk cId="3065896340" sldId="263"/>
            <ac:spMk id="2" creationId="{2A7D5847-3504-C56C-82F8-D6582F7BE006}"/>
          </ac:spMkLst>
        </pc:spChg>
        <pc:spChg chg="mod">
          <ac:chgData name="Pablo Andres Peláez Puentes" userId="ca92838d-6f45-4f28-9b4c-5e8acdbec8b1" providerId="ADAL" clId="{038519BD-FC07-49F8-B5AF-19664FD6635F}" dt="2024-08-14T03:49:51.351" v="650" actId="20577"/>
          <ac:spMkLst>
            <pc:docMk/>
            <pc:sldMk cId="3065896340" sldId="263"/>
            <ac:spMk id="3" creationId="{1DBD2BAE-BA31-D7D6-09A2-676FA6D63A6F}"/>
          </ac:spMkLst>
        </pc:spChg>
        <pc:spChg chg="del">
          <ac:chgData name="Pablo Andres Peláez Puentes" userId="ca92838d-6f45-4f28-9b4c-5e8acdbec8b1" providerId="ADAL" clId="{038519BD-FC07-49F8-B5AF-19664FD6635F}" dt="2024-08-14T03:46:55.343" v="509" actId="478"/>
          <ac:spMkLst>
            <pc:docMk/>
            <pc:sldMk cId="3065896340" sldId="263"/>
            <ac:spMk id="13" creationId="{FAC9E031-2E39-817A-85A2-7E74BB7E1F79}"/>
          </ac:spMkLst>
        </pc:spChg>
        <pc:spChg chg="del">
          <ac:chgData name="Pablo Andres Peláez Puentes" userId="ca92838d-6f45-4f28-9b4c-5e8acdbec8b1" providerId="ADAL" clId="{038519BD-FC07-49F8-B5AF-19664FD6635F}" dt="2024-08-14T03:46:57.297" v="511" actId="478"/>
          <ac:spMkLst>
            <pc:docMk/>
            <pc:sldMk cId="3065896340" sldId="263"/>
            <ac:spMk id="14" creationId="{F812940D-91A3-4A1E-C8F1-79FE9F129164}"/>
          </ac:spMkLst>
        </pc:spChg>
        <pc:spChg chg="add mod">
          <ac:chgData name="Pablo Andres Peláez Puentes" userId="ca92838d-6f45-4f28-9b4c-5e8acdbec8b1" providerId="ADAL" clId="{038519BD-FC07-49F8-B5AF-19664FD6635F}" dt="2024-08-14T22:43:51.880" v="6764" actId="404"/>
          <ac:spMkLst>
            <pc:docMk/>
            <pc:sldMk cId="3065896340" sldId="263"/>
            <ac:spMk id="17" creationId="{DDAE571A-2106-D5F4-AECC-34079D7C8D20}"/>
          </ac:spMkLst>
        </pc:spChg>
        <pc:picChg chg="add mod">
          <ac:chgData name="Pablo Andres Peláez Puentes" userId="ca92838d-6f45-4f28-9b4c-5e8acdbec8b1" providerId="ADAL" clId="{038519BD-FC07-49F8-B5AF-19664FD6635F}" dt="2024-08-14T03:47:57.234" v="515" actId="1076"/>
          <ac:picMkLst>
            <pc:docMk/>
            <pc:sldMk cId="3065896340" sldId="263"/>
            <ac:picMk id="7" creationId="{47E508C3-51E4-8CEE-9884-69C9F95DFE99}"/>
          </ac:picMkLst>
        </pc:picChg>
        <pc:picChg chg="add mod">
          <ac:chgData name="Pablo Andres Peláez Puentes" userId="ca92838d-6f45-4f28-9b4c-5e8acdbec8b1" providerId="ADAL" clId="{038519BD-FC07-49F8-B5AF-19664FD6635F}" dt="2024-08-14T03:48:27.010" v="517" actId="1076"/>
          <ac:picMkLst>
            <pc:docMk/>
            <pc:sldMk cId="3065896340" sldId="263"/>
            <ac:picMk id="9" creationId="{119AA628-3F9D-09F2-5B64-A0B0522B369B}"/>
          </ac:picMkLst>
        </pc:picChg>
        <pc:picChg chg="del mod">
          <ac:chgData name="Pablo Andres Peláez Puentes" userId="ca92838d-6f45-4f28-9b4c-5e8acdbec8b1" providerId="ADAL" clId="{038519BD-FC07-49F8-B5AF-19664FD6635F}" dt="2024-08-14T03:46:54.417" v="508" actId="478"/>
          <ac:picMkLst>
            <pc:docMk/>
            <pc:sldMk cId="3065896340" sldId="263"/>
            <ac:picMk id="10" creationId="{5B76EEBC-44A2-15FE-A864-0BBF4F64CE21}"/>
          </ac:picMkLst>
        </pc:picChg>
        <pc:cxnChg chg="add mod">
          <ac:chgData name="Pablo Andres Peláez Puentes" userId="ca92838d-6f45-4f28-9b4c-5e8acdbec8b1" providerId="ADAL" clId="{038519BD-FC07-49F8-B5AF-19664FD6635F}" dt="2024-08-14T03:48:47.187" v="521" actId="1582"/>
          <ac:cxnSpMkLst>
            <pc:docMk/>
            <pc:sldMk cId="3065896340" sldId="263"/>
            <ac:cxnSpMk id="12" creationId="{AB1A49CB-67C3-BC23-44B5-6BB7BFF41FD6}"/>
          </ac:cxnSpMkLst>
        </pc:cxnChg>
        <pc:cxnChg chg="del">
          <ac:chgData name="Pablo Andres Peláez Puentes" userId="ca92838d-6f45-4f28-9b4c-5e8acdbec8b1" providerId="ADAL" clId="{038519BD-FC07-49F8-B5AF-19664FD6635F}" dt="2024-08-14T03:46:56.040" v="510" actId="478"/>
          <ac:cxnSpMkLst>
            <pc:docMk/>
            <pc:sldMk cId="3065896340" sldId="263"/>
            <ac:cxnSpMk id="16" creationId="{0BACDC58-2AE0-1101-DEC4-451F568642FA}"/>
          </ac:cxnSpMkLst>
        </pc:cxnChg>
      </pc:sldChg>
      <pc:sldChg chg="addSp delSp modSp add mod">
        <pc:chgData name="Pablo Andres Peláez Puentes" userId="ca92838d-6f45-4f28-9b4c-5e8acdbec8b1" providerId="ADAL" clId="{038519BD-FC07-49F8-B5AF-19664FD6635F}" dt="2024-08-14T22:45:49.929" v="6784" actId="1076"/>
        <pc:sldMkLst>
          <pc:docMk/>
          <pc:sldMk cId="458390036" sldId="264"/>
        </pc:sldMkLst>
        <pc:spChg chg="mod">
          <ac:chgData name="Pablo Andres Peláez Puentes" userId="ca92838d-6f45-4f28-9b4c-5e8acdbec8b1" providerId="ADAL" clId="{038519BD-FC07-49F8-B5AF-19664FD6635F}" dt="2024-08-14T17:46:21.376" v="5091" actId="313"/>
          <ac:spMkLst>
            <pc:docMk/>
            <pc:sldMk cId="458390036" sldId="264"/>
            <ac:spMk id="2" creationId="{2A7D5847-3504-C56C-82F8-D6582F7BE006}"/>
          </ac:spMkLst>
        </pc:spChg>
        <pc:spChg chg="mod">
          <ac:chgData name="Pablo Andres Peláez Puentes" userId="ca92838d-6f45-4f28-9b4c-5e8acdbec8b1" providerId="ADAL" clId="{038519BD-FC07-49F8-B5AF-19664FD6635F}" dt="2024-08-14T03:52:55.386" v="903" actId="27636"/>
          <ac:spMkLst>
            <pc:docMk/>
            <pc:sldMk cId="458390036" sldId="264"/>
            <ac:spMk id="3" creationId="{1DBD2BAE-BA31-D7D6-09A2-676FA6D63A6F}"/>
          </ac:spMkLst>
        </pc:spChg>
        <pc:spChg chg="add mod">
          <ac:chgData name="Pablo Andres Peláez Puentes" userId="ca92838d-6f45-4f28-9b4c-5e8acdbec8b1" providerId="ADAL" clId="{038519BD-FC07-49F8-B5AF-19664FD6635F}" dt="2024-08-14T22:45:49.929" v="6784" actId="1076"/>
          <ac:spMkLst>
            <pc:docMk/>
            <pc:sldMk cId="458390036" sldId="264"/>
            <ac:spMk id="8" creationId="{B0553138-8E76-2C98-F48E-7B951E687E85}"/>
          </ac:spMkLst>
        </pc:spChg>
        <pc:spChg chg="del mod">
          <ac:chgData name="Pablo Andres Peláez Puentes" userId="ca92838d-6f45-4f28-9b4c-5e8acdbec8b1" providerId="ADAL" clId="{038519BD-FC07-49F8-B5AF-19664FD6635F}" dt="2024-08-14T03:51:57.302" v="896" actId="478"/>
          <ac:spMkLst>
            <pc:docMk/>
            <pc:sldMk cId="458390036" sldId="264"/>
            <ac:spMk id="17" creationId="{DDAE571A-2106-D5F4-AECC-34079D7C8D20}"/>
          </ac:spMkLst>
        </pc:spChg>
        <pc:graphicFrameChg chg="add del mod">
          <ac:chgData name="Pablo Andres Peláez Puentes" userId="ca92838d-6f45-4f28-9b4c-5e8acdbec8b1" providerId="ADAL" clId="{038519BD-FC07-49F8-B5AF-19664FD6635F}" dt="2024-08-14T03:54:05.980" v="922" actId="478"/>
          <ac:graphicFrameMkLst>
            <pc:docMk/>
            <pc:sldMk cId="458390036" sldId="264"/>
            <ac:graphicFrameMk id="6" creationId="{42F47DBA-28BB-4D47-A353-192FC31379CF}"/>
          </ac:graphicFrameMkLst>
        </pc:graphicFrameChg>
        <pc:graphicFrameChg chg="add del mod modGraphic">
          <ac:chgData name="Pablo Andres Peláez Puentes" userId="ca92838d-6f45-4f28-9b4c-5e8acdbec8b1" providerId="ADAL" clId="{038519BD-FC07-49F8-B5AF-19664FD6635F}" dt="2024-08-14T22:44:33.972" v="6765" actId="478"/>
          <ac:graphicFrameMkLst>
            <pc:docMk/>
            <pc:sldMk cId="458390036" sldId="264"/>
            <ac:graphicFrameMk id="13" creationId="{42F47DBA-28BB-4D47-A353-192FC31379CF}"/>
          </ac:graphicFrameMkLst>
        </pc:graphicFrameChg>
        <pc:picChg chg="del">
          <ac:chgData name="Pablo Andres Peláez Puentes" userId="ca92838d-6f45-4f28-9b4c-5e8acdbec8b1" providerId="ADAL" clId="{038519BD-FC07-49F8-B5AF-19664FD6635F}" dt="2024-08-14T03:51:55.135" v="892" actId="478"/>
          <ac:picMkLst>
            <pc:docMk/>
            <pc:sldMk cId="458390036" sldId="264"/>
            <ac:picMk id="7" creationId="{47E508C3-51E4-8CEE-9884-69C9F95DFE99}"/>
          </ac:picMkLst>
        </pc:picChg>
        <pc:picChg chg="del">
          <ac:chgData name="Pablo Andres Peláez Puentes" userId="ca92838d-6f45-4f28-9b4c-5e8acdbec8b1" providerId="ADAL" clId="{038519BD-FC07-49F8-B5AF-19664FD6635F}" dt="2024-08-14T03:51:55.621" v="893" actId="478"/>
          <ac:picMkLst>
            <pc:docMk/>
            <pc:sldMk cId="458390036" sldId="264"/>
            <ac:picMk id="9" creationId="{119AA628-3F9D-09F2-5B64-A0B0522B369B}"/>
          </ac:picMkLst>
        </pc:picChg>
        <pc:picChg chg="add del mod">
          <ac:chgData name="Pablo Andres Peláez Puentes" userId="ca92838d-6f45-4f28-9b4c-5e8acdbec8b1" providerId="ADAL" clId="{038519BD-FC07-49F8-B5AF-19664FD6635F}" dt="2024-08-14T17:50:25.555" v="5092" actId="478"/>
          <ac:picMkLst>
            <pc:docMk/>
            <pc:sldMk cId="458390036" sldId="264"/>
            <ac:picMk id="11" creationId="{18FA5A78-6512-3A1B-138B-DB5CA41AEE9A}"/>
          </ac:picMkLst>
        </pc:picChg>
        <pc:picChg chg="add mod">
          <ac:chgData name="Pablo Andres Peláez Puentes" userId="ca92838d-6f45-4f28-9b4c-5e8acdbec8b1" providerId="ADAL" clId="{038519BD-FC07-49F8-B5AF-19664FD6635F}" dt="2024-08-14T22:45:19.138" v="6771" actId="1076"/>
          <ac:picMkLst>
            <pc:docMk/>
            <pc:sldMk cId="458390036" sldId="264"/>
            <ac:picMk id="15" creationId="{5F308000-5070-FB19-3381-79C72DC0465C}"/>
          </ac:picMkLst>
        </pc:picChg>
        <pc:cxnChg chg="del mod">
          <ac:chgData name="Pablo Andres Peláez Puentes" userId="ca92838d-6f45-4f28-9b4c-5e8acdbec8b1" providerId="ADAL" clId="{038519BD-FC07-49F8-B5AF-19664FD6635F}" dt="2024-08-14T03:51:56.759" v="895" actId="478"/>
          <ac:cxnSpMkLst>
            <pc:docMk/>
            <pc:sldMk cId="458390036" sldId="264"/>
            <ac:cxnSpMk id="12" creationId="{AB1A49CB-67C3-BC23-44B5-6BB7BFF41FD6}"/>
          </ac:cxnSpMkLst>
        </pc:cxnChg>
      </pc:sldChg>
      <pc:sldChg chg="addSp delSp modSp add mod">
        <pc:chgData name="Pablo Andres Peláez Puentes" userId="ca92838d-6f45-4f28-9b4c-5e8acdbec8b1" providerId="ADAL" clId="{038519BD-FC07-49F8-B5AF-19664FD6635F}" dt="2024-08-14T22:47:46.580" v="6808" actId="20577"/>
        <pc:sldMkLst>
          <pc:docMk/>
          <pc:sldMk cId="3564496110" sldId="265"/>
        </pc:sldMkLst>
        <pc:spChg chg="mod">
          <ac:chgData name="Pablo Andres Peláez Puentes" userId="ca92838d-6f45-4f28-9b4c-5e8acdbec8b1" providerId="ADAL" clId="{038519BD-FC07-49F8-B5AF-19664FD6635F}" dt="2024-08-14T22:46:52.341" v="6788" actId="20577"/>
          <ac:spMkLst>
            <pc:docMk/>
            <pc:sldMk cId="3564496110" sldId="265"/>
            <ac:spMk id="2" creationId="{2A7D5847-3504-C56C-82F8-D6582F7BE006}"/>
          </ac:spMkLst>
        </pc:spChg>
        <pc:spChg chg="mod">
          <ac:chgData name="Pablo Andres Peláez Puentes" userId="ca92838d-6f45-4f28-9b4c-5e8acdbec8b1" providerId="ADAL" clId="{038519BD-FC07-49F8-B5AF-19664FD6635F}" dt="2024-08-14T22:47:46.580" v="6808" actId="20577"/>
          <ac:spMkLst>
            <pc:docMk/>
            <pc:sldMk cId="3564496110" sldId="265"/>
            <ac:spMk id="3" creationId="{1DBD2BAE-BA31-D7D6-09A2-676FA6D63A6F}"/>
          </ac:spMkLst>
        </pc:spChg>
        <pc:spChg chg="del">
          <ac:chgData name="Pablo Andres Peláez Puentes" userId="ca92838d-6f45-4f28-9b4c-5e8acdbec8b1" providerId="ADAL" clId="{038519BD-FC07-49F8-B5AF-19664FD6635F}" dt="2024-08-14T03:57:07.986" v="1232" actId="478"/>
          <ac:spMkLst>
            <pc:docMk/>
            <pc:sldMk cId="3564496110" sldId="265"/>
            <ac:spMk id="8" creationId="{B0553138-8E76-2C98-F48E-7B951E687E85}"/>
          </ac:spMkLst>
        </pc:spChg>
        <pc:spChg chg="add del mod">
          <ac:chgData name="Pablo Andres Peláez Puentes" userId="ca92838d-6f45-4f28-9b4c-5e8acdbec8b1" providerId="ADAL" clId="{038519BD-FC07-49F8-B5AF-19664FD6635F}" dt="2024-08-14T18:02:59.399" v="5334"/>
          <ac:spMkLst>
            <pc:docMk/>
            <pc:sldMk cId="3564496110" sldId="265"/>
            <ac:spMk id="9" creationId="{CEED10AA-5772-7B29-2F36-0E0277D37047}"/>
          </ac:spMkLst>
        </pc:spChg>
        <pc:picChg chg="add del mod">
          <ac:chgData name="Pablo Andres Peláez Puentes" userId="ca92838d-6f45-4f28-9b4c-5e8acdbec8b1" providerId="ADAL" clId="{038519BD-FC07-49F8-B5AF-19664FD6635F}" dt="2024-08-14T18:02:59.392" v="5332" actId="478"/>
          <ac:picMkLst>
            <pc:docMk/>
            <pc:sldMk cId="3564496110" sldId="265"/>
            <ac:picMk id="7" creationId="{46084786-98B4-05E6-DDA3-8BF091BE83D0}"/>
          </ac:picMkLst>
        </pc:picChg>
        <pc:picChg chg="del">
          <ac:chgData name="Pablo Andres Peláez Puentes" userId="ca92838d-6f45-4f28-9b4c-5e8acdbec8b1" providerId="ADAL" clId="{038519BD-FC07-49F8-B5AF-19664FD6635F}" dt="2024-08-14T03:57:25.890" v="1298" actId="478"/>
          <ac:picMkLst>
            <pc:docMk/>
            <pc:sldMk cId="3564496110" sldId="265"/>
            <ac:picMk id="11" creationId="{18FA5A78-6512-3A1B-138B-DB5CA41AEE9A}"/>
          </ac:picMkLst>
        </pc:picChg>
      </pc:sldChg>
      <pc:sldChg chg="addSp delSp modSp add mod">
        <pc:chgData name="Pablo Andres Peláez Puentes" userId="ca92838d-6f45-4f28-9b4c-5e8acdbec8b1" providerId="ADAL" clId="{038519BD-FC07-49F8-B5AF-19664FD6635F}" dt="2024-08-14T22:49:13.935" v="6867" actId="20577"/>
        <pc:sldMkLst>
          <pc:docMk/>
          <pc:sldMk cId="3299479226" sldId="266"/>
        </pc:sldMkLst>
        <pc:spChg chg="mod">
          <ac:chgData name="Pablo Andres Peláez Puentes" userId="ca92838d-6f45-4f28-9b4c-5e8acdbec8b1" providerId="ADAL" clId="{038519BD-FC07-49F8-B5AF-19664FD6635F}" dt="2024-08-14T22:48:28.100" v="6844" actId="20577"/>
          <ac:spMkLst>
            <pc:docMk/>
            <pc:sldMk cId="3299479226" sldId="266"/>
            <ac:spMk id="2" creationId="{2A7D5847-3504-C56C-82F8-D6582F7BE006}"/>
          </ac:spMkLst>
        </pc:spChg>
        <pc:spChg chg="mod">
          <ac:chgData name="Pablo Andres Peláez Puentes" userId="ca92838d-6f45-4f28-9b4c-5e8acdbec8b1" providerId="ADAL" clId="{038519BD-FC07-49F8-B5AF-19664FD6635F}" dt="2024-08-14T18:05:42.128" v="5379" actId="14100"/>
          <ac:spMkLst>
            <pc:docMk/>
            <pc:sldMk cId="3299479226" sldId="266"/>
            <ac:spMk id="3" creationId="{1DBD2BAE-BA31-D7D6-09A2-676FA6D63A6F}"/>
          </ac:spMkLst>
        </pc:spChg>
        <pc:spChg chg="add mod">
          <ac:chgData name="Pablo Andres Peláez Puentes" userId="ca92838d-6f45-4f28-9b4c-5e8acdbec8b1" providerId="ADAL" clId="{038519BD-FC07-49F8-B5AF-19664FD6635F}" dt="2024-08-14T22:49:13.935" v="6867" actId="20577"/>
          <ac:spMkLst>
            <pc:docMk/>
            <pc:sldMk cId="3299479226" sldId="266"/>
            <ac:spMk id="9" creationId="{EB489ADA-C98F-98C1-3B96-31EAADD0E4E9}"/>
          </ac:spMkLst>
        </pc:spChg>
        <pc:graphicFrameChg chg="add del mod modGraphic">
          <ac:chgData name="Pablo Andres Peláez Puentes" userId="ca92838d-6f45-4f28-9b4c-5e8acdbec8b1" providerId="ADAL" clId="{038519BD-FC07-49F8-B5AF-19664FD6635F}" dt="2024-08-14T22:46:31.728" v="6786" actId="478"/>
          <ac:graphicFrameMkLst>
            <pc:docMk/>
            <pc:sldMk cId="3299479226" sldId="266"/>
            <ac:graphicFrameMk id="10" creationId="{42F47DBA-28BB-4D47-A353-192FC31379CF}"/>
          </ac:graphicFrameMkLst>
        </pc:graphicFrameChg>
        <pc:picChg chg="del">
          <ac:chgData name="Pablo Andres Peláez Puentes" userId="ca92838d-6f45-4f28-9b4c-5e8acdbec8b1" providerId="ADAL" clId="{038519BD-FC07-49F8-B5AF-19664FD6635F}" dt="2024-08-14T04:03:02.276" v="1745" actId="478"/>
          <ac:picMkLst>
            <pc:docMk/>
            <pc:sldMk cId="3299479226" sldId="266"/>
            <ac:picMk id="7" creationId="{46084786-98B4-05E6-DDA3-8BF091BE83D0}"/>
          </ac:picMkLst>
        </pc:picChg>
        <pc:picChg chg="add del mod">
          <ac:chgData name="Pablo Andres Peláez Puentes" userId="ca92838d-6f45-4f28-9b4c-5e8acdbec8b1" providerId="ADAL" clId="{038519BD-FC07-49F8-B5AF-19664FD6635F}" dt="2024-08-14T18:04:47.035" v="5362" actId="478"/>
          <ac:picMkLst>
            <pc:docMk/>
            <pc:sldMk cId="3299479226" sldId="266"/>
            <ac:picMk id="8" creationId="{E789D72C-C78F-D118-C01F-840B57CA814C}"/>
          </ac:picMkLst>
        </pc:picChg>
        <pc:picChg chg="add">
          <ac:chgData name="Pablo Andres Peláez Puentes" userId="ca92838d-6f45-4f28-9b4c-5e8acdbec8b1" providerId="ADAL" clId="{038519BD-FC07-49F8-B5AF-19664FD6635F}" dt="2024-08-14T22:46:32.311" v="6787" actId="22"/>
          <ac:picMkLst>
            <pc:docMk/>
            <pc:sldMk cId="3299479226" sldId="266"/>
            <ac:picMk id="12" creationId="{4F743CA7-6125-C224-D7AB-378FBB8A73AB}"/>
          </ac:picMkLst>
        </pc:picChg>
      </pc:sldChg>
      <pc:sldChg chg="addSp delSp modSp add mod">
        <pc:chgData name="Pablo Andres Peláez Puentes" userId="ca92838d-6f45-4f28-9b4c-5e8acdbec8b1" providerId="ADAL" clId="{038519BD-FC07-49F8-B5AF-19664FD6635F}" dt="2024-08-14T22:51:17.127" v="6923" actId="20577"/>
        <pc:sldMkLst>
          <pc:docMk/>
          <pc:sldMk cId="1020666422" sldId="267"/>
        </pc:sldMkLst>
        <pc:spChg chg="mod">
          <ac:chgData name="Pablo Andres Peláez Puentes" userId="ca92838d-6f45-4f28-9b4c-5e8acdbec8b1" providerId="ADAL" clId="{038519BD-FC07-49F8-B5AF-19664FD6635F}" dt="2024-08-14T04:35:05.050" v="4158" actId="207"/>
          <ac:spMkLst>
            <pc:docMk/>
            <pc:sldMk cId="1020666422" sldId="267"/>
            <ac:spMk id="2" creationId="{2A7D5847-3504-C56C-82F8-D6582F7BE006}"/>
          </ac:spMkLst>
        </pc:spChg>
        <pc:spChg chg="mod">
          <ac:chgData name="Pablo Andres Peláez Puentes" userId="ca92838d-6f45-4f28-9b4c-5e8acdbec8b1" providerId="ADAL" clId="{038519BD-FC07-49F8-B5AF-19664FD6635F}" dt="2024-08-14T18:09:26.824" v="5594" actId="1036"/>
          <ac:spMkLst>
            <pc:docMk/>
            <pc:sldMk cId="1020666422" sldId="267"/>
            <ac:spMk id="3" creationId="{1DBD2BAE-BA31-D7D6-09A2-676FA6D63A6F}"/>
          </ac:spMkLst>
        </pc:spChg>
        <pc:spChg chg="del">
          <ac:chgData name="Pablo Andres Peláez Puentes" userId="ca92838d-6f45-4f28-9b4c-5e8acdbec8b1" providerId="ADAL" clId="{038519BD-FC07-49F8-B5AF-19664FD6635F}" dt="2024-08-14T04:07:03.043" v="2185" actId="478"/>
          <ac:spMkLst>
            <pc:docMk/>
            <pc:sldMk cId="1020666422" sldId="267"/>
            <ac:spMk id="9" creationId="{EB489ADA-C98F-98C1-3B96-31EAADD0E4E9}"/>
          </ac:spMkLst>
        </pc:spChg>
        <pc:spChg chg="add mod">
          <ac:chgData name="Pablo Andres Peláez Puentes" userId="ca92838d-6f45-4f28-9b4c-5e8acdbec8b1" providerId="ADAL" clId="{038519BD-FC07-49F8-B5AF-19664FD6635F}" dt="2024-08-14T18:14:06.720" v="5948" actId="1076"/>
          <ac:spMkLst>
            <pc:docMk/>
            <pc:sldMk cId="1020666422" sldId="267"/>
            <ac:spMk id="11" creationId="{F28E073C-BE3D-2621-794E-747FEF3E90DB}"/>
          </ac:spMkLst>
        </pc:spChg>
        <pc:spChg chg="add mod">
          <ac:chgData name="Pablo Andres Peláez Puentes" userId="ca92838d-6f45-4f28-9b4c-5e8acdbec8b1" providerId="ADAL" clId="{038519BD-FC07-49F8-B5AF-19664FD6635F}" dt="2024-08-14T18:14:06.720" v="5948" actId="1076"/>
          <ac:spMkLst>
            <pc:docMk/>
            <pc:sldMk cId="1020666422" sldId="267"/>
            <ac:spMk id="12" creationId="{3AF17570-3EF1-4BED-7819-EF13DF95622D}"/>
          </ac:spMkLst>
        </pc:spChg>
        <pc:spChg chg="add mod">
          <ac:chgData name="Pablo Andres Peláez Puentes" userId="ca92838d-6f45-4f28-9b4c-5e8acdbec8b1" providerId="ADAL" clId="{038519BD-FC07-49F8-B5AF-19664FD6635F}" dt="2024-08-14T18:09:18.146" v="5571" actId="1036"/>
          <ac:spMkLst>
            <pc:docMk/>
            <pc:sldMk cId="1020666422" sldId="267"/>
            <ac:spMk id="13" creationId="{404A3DB8-6168-8F71-3098-0939430C2271}"/>
          </ac:spMkLst>
        </pc:spChg>
        <pc:spChg chg="add mod">
          <ac:chgData name="Pablo Andres Peláez Puentes" userId="ca92838d-6f45-4f28-9b4c-5e8acdbec8b1" providerId="ADAL" clId="{038519BD-FC07-49F8-B5AF-19664FD6635F}" dt="2024-08-14T18:09:18.146" v="5571" actId="1036"/>
          <ac:spMkLst>
            <pc:docMk/>
            <pc:sldMk cId="1020666422" sldId="267"/>
            <ac:spMk id="15" creationId="{7009B76A-1830-453D-7777-8CC871B7798A}"/>
          </ac:spMkLst>
        </pc:spChg>
        <pc:spChg chg="add mod">
          <ac:chgData name="Pablo Andres Peláez Puentes" userId="ca92838d-6f45-4f28-9b4c-5e8acdbec8b1" providerId="ADAL" clId="{038519BD-FC07-49F8-B5AF-19664FD6635F}" dt="2024-08-14T22:50:40.135" v="6909" actId="20577"/>
          <ac:spMkLst>
            <pc:docMk/>
            <pc:sldMk cId="1020666422" sldId="267"/>
            <ac:spMk id="17" creationId="{6D674EFF-BFD2-8558-B5B2-D5F6B3295B37}"/>
          </ac:spMkLst>
        </pc:spChg>
        <pc:spChg chg="add del mod">
          <ac:chgData name="Pablo Andres Peláez Puentes" userId="ca92838d-6f45-4f28-9b4c-5e8acdbec8b1" providerId="ADAL" clId="{038519BD-FC07-49F8-B5AF-19664FD6635F}" dt="2024-08-14T04:18:23.109" v="2651"/>
          <ac:spMkLst>
            <pc:docMk/>
            <pc:sldMk cId="1020666422" sldId="267"/>
            <ac:spMk id="18" creationId="{667D17B3-7527-D965-3750-CBE5BB162292}"/>
          </ac:spMkLst>
        </pc:spChg>
        <pc:spChg chg="add mod">
          <ac:chgData name="Pablo Andres Peláez Puentes" userId="ca92838d-6f45-4f28-9b4c-5e8acdbec8b1" providerId="ADAL" clId="{038519BD-FC07-49F8-B5AF-19664FD6635F}" dt="2024-08-14T18:11:56.497" v="5889" actId="27636"/>
          <ac:spMkLst>
            <pc:docMk/>
            <pc:sldMk cId="1020666422" sldId="267"/>
            <ac:spMk id="19" creationId="{DA190C36-0941-6876-D297-C0B76FA843C7}"/>
          </ac:spMkLst>
        </pc:spChg>
        <pc:spChg chg="add mod">
          <ac:chgData name="Pablo Andres Peláez Puentes" userId="ca92838d-6f45-4f28-9b4c-5e8acdbec8b1" providerId="ADAL" clId="{038519BD-FC07-49F8-B5AF-19664FD6635F}" dt="2024-08-14T18:13:52.150" v="5945" actId="14100"/>
          <ac:spMkLst>
            <pc:docMk/>
            <pc:sldMk cId="1020666422" sldId="267"/>
            <ac:spMk id="20" creationId="{41EB6928-DBC0-C83D-AE1D-D94B8BFC4718}"/>
          </ac:spMkLst>
        </pc:spChg>
        <pc:spChg chg="add mod">
          <ac:chgData name="Pablo Andres Peláez Puentes" userId="ca92838d-6f45-4f28-9b4c-5e8acdbec8b1" providerId="ADAL" clId="{038519BD-FC07-49F8-B5AF-19664FD6635F}" dt="2024-08-14T18:14:06.720" v="5948" actId="1076"/>
          <ac:spMkLst>
            <pc:docMk/>
            <pc:sldMk cId="1020666422" sldId="267"/>
            <ac:spMk id="21" creationId="{2D5EACAA-8180-DEB7-1D86-215AAFB5D877}"/>
          </ac:spMkLst>
        </pc:spChg>
        <pc:graphicFrameChg chg="add mod modGraphic">
          <ac:chgData name="Pablo Andres Peláez Puentes" userId="ca92838d-6f45-4f28-9b4c-5e8acdbec8b1" providerId="ADAL" clId="{038519BD-FC07-49F8-B5AF-19664FD6635F}" dt="2024-08-14T22:51:17.127" v="6923" actId="20577"/>
          <ac:graphicFrameMkLst>
            <pc:docMk/>
            <pc:sldMk cId="1020666422" sldId="267"/>
            <ac:graphicFrameMk id="16" creationId="{32D72124-8063-B7EC-322E-0CB91E06A412}"/>
          </ac:graphicFrameMkLst>
        </pc:graphicFrameChg>
        <pc:picChg chg="add del mod">
          <ac:chgData name="Pablo Andres Peláez Puentes" userId="ca92838d-6f45-4f28-9b4c-5e8acdbec8b1" providerId="ADAL" clId="{038519BD-FC07-49F8-B5AF-19664FD6635F}" dt="2024-08-14T04:11:59.772" v="2443" actId="478"/>
          <ac:picMkLst>
            <pc:docMk/>
            <pc:sldMk cId="1020666422" sldId="267"/>
            <ac:picMk id="7" creationId="{ABD2BEB4-9573-D857-5277-D46502DAFA5D}"/>
          </ac:picMkLst>
        </pc:picChg>
        <pc:picChg chg="del">
          <ac:chgData name="Pablo Andres Peláez Puentes" userId="ca92838d-6f45-4f28-9b4c-5e8acdbec8b1" providerId="ADAL" clId="{038519BD-FC07-49F8-B5AF-19664FD6635F}" dt="2024-08-14T04:06:32.803" v="2119" actId="478"/>
          <ac:picMkLst>
            <pc:docMk/>
            <pc:sldMk cId="1020666422" sldId="267"/>
            <ac:picMk id="8" creationId="{E789D72C-C78F-D118-C01F-840B57CA814C}"/>
          </ac:picMkLst>
        </pc:picChg>
      </pc:sldChg>
      <pc:sldChg chg="addSp delSp modSp add mod">
        <pc:chgData name="Pablo Andres Peláez Puentes" userId="ca92838d-6f45-4f28-9b4c-5e8acdbec8b1" providerId="ADAL" clId="{038519BD-FC07-49F8-B5AF-19664FD6635F}" dt="2024-08-14T22:54:33.390" v="6971" actId="20577"/>
        <pc:sldMkLst>
          <pc:docMk/>
          <pc:sldMk cId="4255836688" sldId="268"/>
        </pc:sldMkLst>
        <pc:spChg chg="mod">
          <ac:chgData name="Pablo Andres Peláez Puentes" userId="ca92838d-6f45-4f28-9b4c-5e8acdbec8b1" providerId="ADAL" clId="{038519BD-FC07-49F8-B5AF-19664FD6635F}" dt="2024-08-14T04:18:54.616" v="2682" actId="14100"/>
          <ac:spMkLst>
            <pc:docMk/>
            <pc:sldMk cId="4255836688" sldId="268"/>
            <ac:spMk id="2" creationId="{2A7D5847-3504-C56C-82F8-D6582F7BE006}"/>
          </ac:spMkLst>
        </pc:spChg>
        <pc:spChg chg="del">
          <ac:chgData name="Pablo Andres Peláez Puentes" userId="ca92838d-6f45-4f28-9b4c-5e8acdbec8b1" providerId="ADAL" clId="{038519BD-FC07-49F8-B5AF-19664FD6635F}" dt="2024-08-14T04:19:10.735" v="2684" actId="478"/>
          <ac:spMkLst>
            <pc:docMk/>
            <pc:sldMk cId="4255836688" sldId="268"/>
            <ac:spMk id="3" creationId="{1DBD2BAE-BA31-D7D6-09A2-676FA6D63A6F}"/>
          </ac:spMkLst>
        </pc:spChg>
        <pc:spChg chg="add del mod">
          <ac:chgData name="Pablo Andres Peláez Puentes" userId="ca92838d-6f45-4f28-9b4c-5e8acdbec8b1" providerId="ADAL" clId="{038519BD-FC07-49F8-B5AF-19664FD6635F}" dt="2024-08-14T04:19:13.088" v="2685" actId="478"/>
          <ac:spMkLst>
            <pc:docMk/>
            <pc:sldMk cId="4255836688" sldId="268"/>
            <ac:spMk id="7" creationId="{4AC51EFC-AEE0-40B2-8C6C-1325BEF1C6BA}"/>
          </ac:spMkLst>
        </pc:spChg>
        <pc:spChg chg="del">
          <ac:chgData name="Pablo Andres Peláez Puentes" userId="ca92838d-6f45-4f28-9b4c-5e8acdbec8b1" providerId="ADAL" clId="{038519BD-FC07-49F8-B5AF-19664FD6635F}" dt="2024-08-14T04:19:08.674" v="2683" actId="478"/>
          <ac:spMkLst>
            <pc:docMk/>
            <pc:sldMk cId="4255836688" sldId="268"/>
            <ac:spMk id="11" creationId="{F28E073C-BE3D-2621-794E-747FEF3E90DB}"/>
          </ac:spMkLst>
        </pc:spChg>
        <pc:spChg chg="del">
          <ac:chgData name="Pablo Andres Peláez Puentes" userId="ca92838d-6f45-4f28-9b4c-5e8acdbec8b1" providerId="ADAL" clId="{038519BD-FC07-49F8-B5AF-19664FD6635F}" dt="2024-08-14T04:19:08.674" v="2683" actId="478"/>
          <ac:spMkLst>
            <pc:docMk/>
            <pc:sldMk cId="4255836688" sldId="268"/>
            <ac:spMk id="12" creationId="{3AF17570-3EF1-4BED-7819-EF13DF95622D}"/>
          </ac:spMkLst>
        </pc:spChg>
        <pc:spChg chg="del">
          <ac:chgData name="Pablo Andres Peláez Puentes" userId="ca92838d-6f45-4f28-9b4c-5e8acdbec8b1" providerId="ADAL" clId="{038519BD-FC07-49F8-B5AF-19664FD6635F}" dt="2024-08-14T04:19:08.674" v="2683" actId="478"/>
          <ac:spMkLst>
            <pc:docMk/>
            <pc:sldMk cId="4255836688" sldId="268"/>
            <ac:spMk id="13" creationId="{404A3DB8-6168-8F71-3098-0939430C2271}"/>
          </ac:spMkLst>
        </pc:spChg>
        <pc:spChg chg="add mod">
          <ac:chgData name="Pablo Andres Peláez Puentes" userId="ca92838d-6f45-4f28-9b4c-5e8acdbec8b1" providerId="ADAL" clId="{038519BD-FC07-49F8-B5AF-19664FD6635F}" dt="2024-08-14T22:54:33.390" v="6971" actId="20577"/>
          <ac:spMkLst>
            <pc:docMk/>
            <pc:sldMk cId="4255836688" sldId="268"/>
            <ac:spMk id="14" creationId="{9C94F5B9-6C13-0AE3-98F8-C3839793EE94}"/>
          </ac:spMkLst>
        </pc:spChg>
        <pc:spChg chg="del">
          <ac:chgData name="Pablo Andres Peláez Puentes" userId="ca92838d-6f45-4f28-9b4c-5e8acdbec8b1" providerId="ADAL" clId="{038519BD-FC07-49F8-B5AF-19664FD6635F}" dt="2024-08-14T04:19:08.674" v="2683" actId="478"/>
          <ac:spMkLst>
            <pc:docMk/>
            <pc:sldMk cId="4255836688" sldId="268"/>
            <ac:spMk id="15" creationId="{7009B76A-1830-453D-7777-8CC871B7798A}"/>
          </ac:spMkLst>
        </pc:spChg>
        <pc:spChg chg="mod">
          <ac:chgData name="Pablo Andres Peláez Puentes" userId="ca92838d-6f45-4f28-9b4c-5e8acdbec8b1" providerId="ADAL" clId="{038519BD-FC07-49F8-B5AF-19664FD6635F}" dt="2024-08-14T22:52:01.381" v="6927" actId="113"/>
          <ac:spMkLst>
            <pc:docMk/>
            <pc:sldMk cId="4255836688" sldId="268"/>
            <ac:spMk id="17" creationId="{6D674EFF-BFD2-8558-B5B2-D5F6B3295B37}"/>
          </ac:spMkLst>
        </pc:spChg>
        <pc:spChg chg="add mod">
          <ac:chgData name="Pablo Andres Peláez Puentes" userId="ca92838d-6f45-4f28-9b4c-5e8acdbec8b1" providerId="ADAL" clId="{038519BD-FC07-49F8-B5AF-19664FD6635F}" dt="2024-08-14T15:10:01.102" v="4518" actId="14100"/>
          <ac:spMkLst>
            <pc:docMk/>
            <pc:sldMk cId="4255836688" sldId="268"/>
            <ac:spMk id="18" creationId="{79A2807E-A037-8418-A804-FEEB5DF83521}"/>
          </ac:spMkLst>
        </pc:spChg>
        <pc:graphicFrameChg chg="del">
          <ac:chgData name="Pablo Andres Peláez Puentes" userId="ca92838d-6f45-4f28-9b4c-5e8acdbec8b1" providerId="ADAL" clId="{038519BD-FC07-49F8-B5AF-19664FD6635F}" dt="2024-08-14T04:19:08.674" v="2683" actId="478"/>
          <ac:graphicFrameMkLst>
            <pc:docMk/>
            <pc:sldMk cId="4255836688" sldId="268"/>
            <ac:graphicFrameMk id="16" creationId="{32D72124-8063-B7EC-322E-0CB91E06A412}"/>
          </ac:graphicFrameMkLst>
        </pc:graphicFrameChg>
        <pc:picChg chg="add mod">
          <ac:chgData name="Pablo Andres Peláez Puentes" userId="ca92838d-6f45-4f28-9b4c-5e8acdbec8b1" providerId="ADAL" clId="{038519BD-FC07-49F8-B5AF-19664FD6635F}" dt="2024-08-14T15:09:54.831" v="4512" actId="1076"/>
          <ac:picMkLst>
            <pc:docMk/>
            <pc:sldMk cId="4255836688" sldId="268"/>
            <ac:picMk id="9" creationId="{C41086C3-6C44-4890-546E-F141A9C76718}"/>
          </ac:picMkLst>
        </pc:picChg>
        <pc:cxnChg chg="add mod">
          <ac:chgData name="Pablo Andres Peláez Puentes" userId="ca92838d-6f45-4f28-9b4c-5e8acdbec8b1" providerId="ADAL" clId="{038519BD-FC07-49F8-B5AF-19664FD6635F}" dt="2024-08-14T04:23:21.822" v="3126"/>
          <ac:cxnSpMkLst>
            <pc:docMk/>
            <pc:sldMk cId="4255836688" sldId="268"/>
            <ac:cxnSpMk id="10" creationId="{E6B2F834-8284-146A-B94A-1BD092261737}"/>
          </ac:cxnSpMkLst>
        </pc:cxnChg>
      </pc:sldChg>
      <pc:sldChg chg="delSp modSp add mod">
        <pc:chgData name="Pablo Andres Peláez Puentes" userId="ca92838d-6f45-4f28-9b4c-5e8acdbec8b1" providerId="ADAL" clId="{038519BD-FC07-49F8-B5AF-19664FD6635F}" dt="2024-08-14T22:56:16.135" v="7001" actId="20577"/>
        <pc:sldMkLst>
          <pc:docMk/>
          <pc:sldMk cId="3877466941" sldId="269"/>
        </pc:sldMkLst>
        <pc:spChg chg="mod">
          <ac:chgData name="Pablo Andres Peláez Puentes" userId="ca92838d-6f45-4f28-9b4c-5e8acdbec8b1" providerId="ADAL" clId="{038519BD-FC07-49F8-B5AF-19664FD6635F}" dt="2024-08-14T18:18:59.998" v="6048" actId="20577"/>
          <ac:spMkLst>
            <pc:docMk/>
            <pc:sldMk cId="3877466941" sldId="269"/>
            <ac:spMk id="2" creationId="{2A7D5847-3504-C56C-82F8-D6582F7BE006}"/>
          </ac:spMkLst>
        </pc:spChg>
        <pc:spChg chg="del">
          <ac:chgData name="Pablo Andres Peláez Puentes" userId="ca92838d-6f45-4f28-9b4c-5e8acdbec8b1" providerId="ADAL" clId="{038519BD-FC07-49F8-B5AF-19664FD6635F}" dt="2024-08-14T04:27:11.660" v="3705" actId="478"/>
          <ac:spMkLst>
            <pc:docMk/>
            <pc:sldMk cId="3877466941" sldId="269"/>
            <ac:spMk id="14" creationId="{9C94F5B9-6C13-0AE3-98F8-C3839793EE94}"/>
          </ac:spMkLst>
        </pc:spChg>
        <pc:spChg chg="mod">
          <ac:chgData name="Pablo Andres Peláez Puentes" userId="ca92838d-6f45-4f28-9b4c-5e8acdbec8b1" providerId="ADAL" clId="{038519BD-FC07-49F8-B5AF-19664FD6635F}" dt="2024-08-14T22:56:16.135" v="7001" actId="20577"/>
          <ac:spMkLst>
            <pc:docMk/>
            <pc:sldMk cId="3877466941" sldId="269"/>
            <ac:spMk id="17" creationId="{6D674EFF-BFD2-8558-B5B2-D5F6B3295B37}"/>
          </ac:spMkLst>
        </pc:spChg>
        <pc:picChg chg="del">
          <ac:chgData name="Pablo Andres Peláez Puentes" userId="ca92838d-6f45-4f28-9b4c-5e8acdbec8b1" providerId="ADAL" clId="{038519BD-FC07-49F8-B5AF-19664FD6635F}" dt="2024-08-14T04:27:09.696" v="3703" actId="478"/>
          <ac:picMkLst>
            <pc:docMk/>
            <pc:sldMk cId="3877466941" sldId="269"/>
            <ac:picMk id="9" creationId="{C41086C3-6C44-4890-546E-F141A9C76718}"/>
          </ac:picMkLst>
        </pc:picChg>
        <pc:cxnChg chg="del">
          <ac:chgData name="Pablo Andres Peláez Puentes" userId="ca92838d-6f45-4f28-9b4c-5e8acdbec8b1" providerId="ADAL" clId="{038519BD-FC07-49F8-B5AF-19664FD6635F}" dt="2024-08-14T04:27:10.497" v="3704" actId="478"/>
          <ac:cxnSpMkLst>
            <pc:docMk/>
            <pc:sldMk cId="3877466941" sldId="269"/>
            <ac:cxnSpMk id="10" creationId="{E6B2F834-8284-146A-B94A-1BD092261737}"/>
          </ac:cxnSpMkLst>
        </pc:cxnChg>
      </pc:sldChg>
      <pc:sldChg chg="addSp delSp modSp add mod">
        <pc:chgData name="Pablo Andres Peláez Puentes" userId="ca92838d-6f45-4f28-9b4c-5e8acdbec8b1" providerId="ADAL" clId="{038519BD-FC07-49F8-B5AF-19664FD6635F}" dt="2024-08-14T23:01:41.868" v="7169" actId="6549"/>
        <pc:sldMkLst>
          <pc:docMk/>
          <pc:sldMk cId="676315705" sldId="270"/>
        </pc:sldMkLst>
        <pc:spChg chg="mod">
          <ac:chgData name="Pablo Andres Peláez Puentes" userId="ca92838d-6f45-4f28-9b4c-5e8acdbec8b1" providerId="ADAL" clId="{038519BD-FC07-49F8-B5AF-19664FD6635F}" dt="2024-08-14T04:28:36.516" v="3718" actId="20577"/>
          <ac:spMkLst>
            <pc:docMk/>
            <pc:sldMk cId="676315705" sldId="270"/>
            <ac:spMk id="2" creationId="{2A7D5847-3504-C56C-82F8-D6582F7BE006}"/>
          </ac:spMkLst>
        </pc:spChg>
        <pc:spChg chg="add mod">
          <ac:chgData name="Pablo Andres Peláez Puentes" userId="ca92838d-6f45-4f28-9b4c-5e8acdbec8b1" providerId="ADAL" clId="{038519BD-FC07-49F8-B5AF-19664FD6635F}" dt="2024-08-14T22:59:20.781" v="7084" actId="14100"/>
          <ac:spMkLst>
            <pc:docMk/>
            <pc:sldMk cId="676315705" sldId="270"/>
            <ac:spMk id="7" creationId="{1E3D7717-713D-137D-F874-82F72B97013E}"/>
          </ac:spMkLst>
        </pc:spChg>
        <pc:spChg chg="add mod">
          <ac:chgData name="Pablo Andres Peláez Puentes" userId="ca92838d-6f45-4f28-9b4c-5e8acdbec8b1" providerId="ADAL" clId="{038519BD-FC07-49F8-B5AF-19664FD6635F}" dt="2024-08-14T22:59:32.684" v="7086" actId="404"/>
          <ac:spMkLst>
            <pc:docMk/>
            <pc:sldMk cId="676315705" sldId="270"/>
            <ac:spMk id="10" creationId="{AFA74EE9-6646-B644-355E-96867C855EFF}"/>
          </ac:spMkLst>
        </pc:spChg>
        <pc:spChg chg="add mod">
          <ac:chgData name="Pablo Andres Peláez Puentes" userId="ca92838d-6f45-4f28-9b4c-5e8acdbec8b1" providerId="ADAL" clId="{038519BD-FC07-49F8-B5AF-19664FD6635F}" dt="2024-08-14T23:01:41.868" v="7169" actId="6549"/>
          <ac:spMkLst>
            <pc:docMk/>
            <pc:sldMk cId="676315705" sldId="270"/>
            <ac:spMk id="15" creationId="{9F451D36-CAA2-09D7-267F-D25A27BC8FD8}"/>
          </ac:spMkLst>
        </pc:spChg>
        <pc:spChg chg="mod">
          <ac:chgData name="Pablo Andres Peláez Puentes" userId="ca92838d-6f45-4f28-9b4c-5e8acdbec8b1" providerId="ADAL" clId="{038519BD-FC07-49F8-B5AF-19664FD6635F}" dt="2024-08-14T18:22:57.028" v="6394" actId="20577"/>
          <ac:spMkLst>
            <pc:docMk/>
            <pc:sldMk cId="676315705" sldId="270"/>
            <ac:spMk id="17" creationId="{6D674EFF-BFD2-8558-B5B2-D5F6B3295B37}"/>
          </ac:spMkLst>
        </pc:spChg>
        <pc:picChg chg="add del mod">
          <ac:chgData name="Pablo Andres Peláez Puentes" userId="ca92838d-6f45-4f28-9b4c-5e8acdbec8b1" providerId="ADAL" clId="{038519BD-FC07-49F8-B5AF-19664FD6635F}" dt="2024-08-14T22:57:40.414" v="7002" actId="478"/>
          <ac:picMkLst>
            <pc:docMk/>
            <pc:sldMk cId="676315705" sldId="270"/>
            <ac:picMk id="6" creationId="{033925E7-E7B0-34D6-E8F9-09A6CF82FE68}"/>
          </ac:picMkLst>
        </pc:picChg>
        <pc:picChg chg="add mod ord">
          <ac:chgData name="Pablo Andres Peláez Puentes" userId="ca92838d-6f45-4f28-9b4c-5e8acdbec8b1" providerId="ADAL" clId="{038519BD-FC07-49F8-B5AF-19664FD6635F}" dt="2024-08-14T22:59:17.561" v="7083" actId="1076"/>
          <ac:picMkLst>
            <pc:docMk/>
            <pc:sldMk cId="676315705" sldId="270"/>
            <ac:picMk id="19" creationId="{9A667936-7F3D-5A9C-BBC4-C50EFFE903AE}"/>
          </ac:picMkLst>
        </pc:picChg>
        <pc:cxnChg chg="add mod">
          <ac:chgData name="Pablo Andres Peláez Puentes" userId="ca92838d-6f45-4f28-9b4c-5e8acdbec8b1" providerId="ADAL" clId="{038519BD-FC07-49F8-B5AF-19664FD6635F}" dt="2024-08-14T22:59:20.781" v="7084" actId="14100"/>
          <ac:cxnSpMkLst>
            <pc:docMk/>
            <pc:sldMk cId="676315705" sldId="270"/>
            <ac:cxnSpMk id="9" creationId="{DE07095F-3DD0-FF3A-198D-C18A2125ED57}"/>
          </ac:cxnSpMkLst>
        </pc:cxnChg>
        <pc:cxnChg chg="add mod">
          <ac:chgData name="Pablo Andres Peláez Puentes" userId="ca92838d-6f45-4f28-9b4c-5e8acdbec8b1" providerId="ADAL" clId="{038519BD-FC07-49F8-B5AF-19664FD6635F}" dt="2024-08-14T22:59:38.434" v="7087" actId="1076"/>
          <ac:cxnSpMkLst>
            <pc:docMk/>
            <pc:sldMk cId="676315705" sldId="270"/>
            <ac:cxnSpMk id="11" creationId="{89770864-5FBE-39B4-86D5-ADDF083172F9}"/>
          </ac:cxnSpMkLst>
        </pc:cxnChg>
        <pc:cxnChg chg="add del mod">
          <ac:chgData name="Pablo Andres Peláez Puentes" userId="ca92838d-6f45-4f28-9b4c-5e8acdbec8b1" providerId="ADAL" clId="{038519BD-FC07-49F8-B5AF-19664FD6635F}" dt="2024-08-14T18:24:18.421" v="6420"/>
          <ac:cxnSpMkLst>
            <pc:docMk/>
            <pc:sldMk cId="676315705" sldId="270"/>
            <ac:cxnSpMk id="14" creationId="{ED711AD5-3FC7-5E11-37B1-18BD41BD3C5A}"/>
          </ac:cxnSpMkLst>
        </pc:cxnChg>
      </pc:sldChg>
      <pc:sldChg chg="modSp add mod">
        <pc:chgData name="Pablo Andres Peláez Puentes" userId="ca92838d-6f45-4f28-9b4c-5e8acdbec8b1" providerId="ADAL" clId="{038519BD-FC07-49F8-B5AF-19664FD6635F}" dt="2024-08-14T18:26:51.932" v="6559" actId="20577"/>
        <pc:sldMkLst>
          <pc:docMk/>
          <pc:sldMk cId="971928015" sldId="271"/>
        </pc:sldMkLst>
        <pc:spChg chg="mod">
          <ac:chgData name="Pablo Andres Peláez Puentes" userId="ca92838d-6f45-4f28-9b4c-5e8acdbec8b1" providerId="ADAL" clId="{038519BD-FC07-49F8-B5AF-19664FD6635F}" dt="2024-08-14T18:26:51.932" v="6559" actId="20577"/>
          <ac:spMkLst>
            <pc:docMk/>
            <pc:sldMk cId="971928015" sldId="271"/>
            <ac:spMk id="2" creationId="{BA148659-D6A2-88D4-3205-C635C361CD6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C1FAE-CB04-5592-BF8F-822E2C98391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C6FCC3D-F138-E834-44A8-A94194804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6586487-1DB4-90F3-2D6C-2A57E0B5223C}"/>
              </a:ext>
            </a:extLst>
          </p:cNvPr>
          <p:cNvSpPr>
            <a:spLocks noGrp="1"/>
          </p:cNvSpPr>
          <p:nvPr>
            <p:ph type="dt" sz="half" idx="10"/>
          </p:nvPr>
        </p:nvSpPr>
        <p:spPr/>
        <p:txBody>
          <a:bodyPr/>
          <a:lstStyle/>
          <a:p>
            <a:fld id="{CDDF66BD-F27D-4BAC-999C-43964DAE624F}" type="datetimeFigureOut">
              <a:rPr lang="es-MX" smtClean="0"/>
              <a:t>13/08/2024</a:t>
            </a:fld>
            <a:endParaRPr lang="es-MX"/>
          </a:p>
        </p:txBody>
      </p:sp>
      <p:sp>
        <p:nvSpPr>
          <p:cNvPr id="5" name="Marcador de pie de página 4">
            <a:extLst>
              <a:ext uri="{FF2B5EF4-FFF2-40B4-BE49-F238E27FC236}">
                <a16:creationId xmlns:a16="http://schemas.microsoft.com/office/drawing/2014/main" id="{CEBFB814-5D50-385B-216A-FB0F048EB35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6B31460-F1DC-8034-36B4-F2528199BD42}"/>
              </a:ext>
            </a:extLst>
          </p:cNvPr>
          <p:cNvSpPr>
            <a:spLocks noGrp="1"/>
          </p:cNvSpPr>
          <p:nvPr>
            <p:ph type="sldNum" sz="quarter" idx="12"/>
          </p:nvPr>
        </p:nvSpPr>
        <p:spPr/>
        <p:txBody>
          <a:bodyPr/>
          <a:lstStyle/>
          <a:p>
            <a:fld id="{4746A19C-D150-4F2E-BCCF-686E695601A3}" type="slidenum">
              <a:rPr lang="es-MX" smtClean="0"/>
              <a:t>‹Nº›</a:t>
            </a:fld>
            <a:endParaRPr lang="es-MX"/>
          </a:p>
        </p:txBody>
      </p:sp>
    </p:spTree>
    <p:extLst>
      <p:ext uri="{BB962C8B-B14F-4D97-AF65-F5344CB8AC3E}">
        <p14:creationId xmlns:p14="http://schemas.microsoft.com/office/powerpoint/2010/main" val="33326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A7430-7E04-FB6F-D432-F6E5A724411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49AFE8E-C983-44EC-D85E-21749CA8B3D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4363918-C185-8B8A-AB2F-C91D2FDBA6D0}"/>
              </a:ext>
            </a:extLst>
          </p:cNvPr>
          <p:cNvSpPr>
            <a:spLocks noGrp="1"/>
          </p:cNvSpPr>
          <p:nvPr>
            <p:ph type="dt" sz="half" idx="10"/>
          </p:nvPr>
        </p:nvSpPr>
        <p:spPr/>
        <p:txBody>
          <a:bodyPr/>
          <a:lstStyle/>
          <a:p>
            <a:fld id="{CDDF66BD-F27D-4BAC-999C-43964DAE624F}" type="datetimeFigureOut">
              <a:rPr lang="es-MX" smtClean="0"/>
              <a:t>13/08/2024</a:t>
            </a:fld>
            <a:endParaRPr lang="es-MX"/>
          </a:p>
        </p:txBody>
      </p:sp>
      <p:sp>
        <p:nvSpPr>
          <p:cNvPr id="5" name="Marcador de pie de página 4">
            <a:extLst>
              <a:ext uri="{FF2B5EF4-FFF2-40B4-BE49-F238E27FC236}">
                <a16:creationId xmlns:a16="http://schemas.microsoft.com/office/drawing/2014/main" id="{DB502A22-2F52-9128-F164-B4D8E854060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7A6BD28-EFBF-D33B-A7FA-CD685F071DAD}"/>
              </a:ext>
            </a:extLst>
          </p:cNvPr>
          <p:cNvSpPr>
            <a:spLocks noGrp="1"/>
          </p:cNvSpPr>
          <p:nvPr>
            <p:ph type="sldNum" sz="quarter" idx="12"/>
          </p:nvPr>
        </p:nvSpPr>
        <p:spPr/>
        <p:txBody>
          <a:bodyPr/>
          <a:lstStyle/>
          <a:p>
            <a:fld id="{4746A19C-D150-4F2E-BCCF-686E695601A3}" type="slidenum">
              <a:rPr lang="es-MX" smtClean="0"/>
              <a:t>‹Nº›</a:t>
            </a:fld>
            <a:endParaRPr lang="es-MX"/>
          </a:p>
        </p:txBody>
      </p:sp>
    </p:spTree>
    <p:extLst>
      <p:ext uri="{BB962C8B-B14F-4D97-AF65-F5344CB8AC3E}">
        <p14:creationId xmlns:p14="http://schemas.microsoft.com/office/powerpoint/2010/main" val="44492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99F04A5-BBCD-E89D-E90E-20AAEA999BD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7CA0C63-64E3-C10E-05B2-B8D8BE9CD80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9035DAC-41F8-06E4-47EA-6575612A3F66}"/>
              </a:ext>
            </a:extLst>
          </p:cNvPr>
          <p:cNvSpPr>
            <a:spLocks noGrp="1"/>
          </p:cNvSpPr>
          <p:nvPr>
            <p:ph type="dt" sz="half" idx="10"/>
          </p:nvPr>
        </p:nvSpPr>
        <p:spPr/>
        <p:txBody>
          <a:bodyPr/>
          <a:lstStyle/>
          <a:p>
            <a:fld id="{CDDF66BD-F27D-4BAC-999C-43964DAE624F}" type="datetimeFigureOut">
              <a:rPr lang="es-MX" smtClean="0"/>
              <a:t>13/08/2024</a:t>
            </a:fld>
            <a:endParaRPr lang="es-MX"/>
          </a:p>
        </p:txBody>
      </p:sp>
      <p:sp>
        <p:nvSpPr>
          <p:cNvPr id="5" name="Marcador de pie de página 4">
            <a:extLst>
              <a:ext uri="{FF2B5EF4-FFF2-40B4-BE49-F238E27FC236}">
                <a16:creationId xmlns:a16="http://schemas.microsoft.com/office/drawing/2014/main" id="{2BB47B9C-914B-3ABB-583B-EDA9828857A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B51A10C-97DC-2D85-DD70-CD975F25A2DB}"/>
              </a:ext>
            </a:extLst>
          </p:cNvPr>
          <p:cNvSpPr>
            <a:spLocks noGrp="1"/>
          </p:cNvSpPr>
          <p:nvPr>
            <p:ph type="sldNum" sz="quarter" idx="12"/>
          </p:nvPr>
        </p:nvSpPr>
        <p:spPr/>
        <p:txBody>
          <a:bodyPr/>
          <a:lstStyle/>
          <a:p>
            <a:fld id="{4746A19C-D150-4F2E-BCCF-686E695601A3}" type="slidenum">
              <a:rPr lang="es-MX" smtClean="0"/>
              <a:t>‹Nº›</a:t>
            </a:fld>
            <a:endParaRPr lang="es-MX"/>
          </a:p>
        </p:txBody>
      </p:sp>
    </p:spTree>
    <p:extLst>
      <p:ext uri="{BB962C8B-B14F-4D97-AF65-F5344CB8AC3E}">
        <p14:creationId xmlns:p14="http://schemas.microsoft.com/office/powerpoint/2010/main" val="61541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46C71-E1CB-2B71-2B69-B9B6CAA60D2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E6E47DA-B6CE-C11C-3803-038E81FC42C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5816520-C5F8-538C-6C46-2CEDFA1C0327}"/>
              </a:ext>
            </a:extLst>
          </p:cNvPr>
          <p:cNvSpPr>
            <a:spLocks noGrp="1"/>
          </p:cNvSpPr>
          <p:nvPr>
            <p:ph type="dt" sz="half" idx="10"/>
          </p:nvPr>
        </p:nvSpPr>
        <p:spPr/>
        <p:txBody>
          <a:bodyPr/>
          <a:lstStyle/>
          <a:p>
            <a:fld id="{CDDF66BD-F27D-4BAC-999C-43964DAE624F}" type="datetimeFigureOut">
              <a:rPr lang="es-MX" smtClean="0"/>
              <a:t>13/08/2024</a:t>
            </a:fld>
            <a:endParaRPr lang="es-MX"/>
          </a:p>
        </p:txBody>
      </p:sp>
      <p:sp>
        <p:nvSpPr>
          <p:cNvPr id="5" name="Marcador de pie de página 4">
            <a:extLst>
              <a:ext uri="{FF2B5EF4-FFF2-40B4-BE49-F238E27FC236}">
                <a16:creationId xmlns:a16="http://schemas.microsoft.com/office/drawing/2014/main" id="{1FF1BB45-BA4D-03D3-E827-7269759E0D3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D413D4F-5CB9-6725-C9C7-E9850220806A}"/>
              </a:ext>
            </a:extLst>
          </p:cNvPr>
          <p:cNvSpPr>
            <a:spLocks noGrp="1"/>
          </p:cNvSpPr>
          <p:nvPr>
            <p:ph type="sldNum" sz="quarter" idx="12"/>
          </p:nvPr>
        </p:nvSpPr>
        <p:spPr/>
        <p:txBody>
          <a:bodyPr/>
          <a:lstStyle/>
          <a:p>
            <a:fld id="{4746A19C-D150-4F2E-BCCF-686E695601A3}" type="slidenum">
              <a:rPr lang="es-MX" smtClean="0"/>
              <a:t>‹Nº›</a:t>
            </a:fld>
            <a:endParaRPr lang="es-MX"/>
          </a:p>
        </p:txBody>
      </p:sp>
    </p:spTree>
    <p:extLst>
      <p:ext uri="{BB962C8B-B14F-4D97-AF65-F5344CB8AC3E}">
        <p14:creationId xmlns:p14="http://schemas.microsoft.com/office/powerpoint/2010/main" val="146791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04303-F63C-AB78-A71B-7409BFBED32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C62306D-CEC5-4D66-4DEF-87A29E0DE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DAAE7FA-F2AD-F2C0-A647-B0B159423D69}"/>
              </a:ext>
            </a:extLst>
          </p:cNvPr>
          <p:cNvSpPr>
            <a:spLocks noGrp="1"/>
          </p:cNvSpPr>
          <p:nvPr>
            <p:ph type="dt" sz="half" idx="10"/>
          </p:nvPr>
        </p:nvSpPr>
        <p:spPr/>
        <p:txBody>
          <a:bodyPr/>
          <a:lstStyle/>
          <a:p>
            <a:fld id="{CDDF66BD-F27D-4BAC-999C-43964DAE624F}" type="datetimeFigureOut">
              <a:rPr lang="es-MX" smtClean="0"/>
              <a:t>13/08/2024</a:t>
            </a:fld>
            <a:endParaRPr lang="es-MX"/>
          </a:p>
        </p:txBody>
      </p:sp>
      <p:sp>
        <p:nvSpPr>
          <p:cNvPr id="5" name="Marcador de pie de página 4">
            <a:extLst>
              <a:ext uri="{FF2B5EF4-FFF2-40B4-BE49-F238E27FC236}">
                <a16:creationId xmlns:a16="http://schemas.microsoft.com/office/drawing/2014/main" id="{9333843F-FED7-E29C-2134-EF46A5035F7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497CB7B-1F20-DC09-B285-DE66E6DF1905}"/>
              </a:ext>
            </a:extLst>
          </p:cNvPr>
          <p:cNvSpPr>
            <a:spLocks noGrp="1"/>
          </p:cNvSpPr>
          <p:nvPr>
            <p:ph type="sldNum" sz="quarter" idx="12"/>
          </p:nvPr>
        </p:nvSpPr>
        <p:spPr/>
        <p:txBody>
          <a:bodyPr/>
          <a:lstStyle/>
          <a:p>
            <a:fld id="{4746A19C-D150-4F2E-BCCF-686E695601A3}" type="slidenum">
              <a:rPr lang="es-MX" smtClean="0"/>
              <a:t>‹Nº›</a:t>
            </a:fld>
            <a:endParaRPr lang="es-MX"/>
          </a:p>
        </p:txBody>
      </p:sp>
    </p:spTree>
    <p:extLst>
      <p:ext uri="{BB962C8B-B14F-4D97-AF65-F5344CB8AC3E}">
        <p14:creationId xmlns:p14="http://schemas.microsoft.com/office/powerpoint/2010/main" val="37685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CDBB8-9EA6-2701-E783-C04645D4ABA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963F74C-1E34-A7FE-E398-905F164E713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31613B33-2C64-4B89-AC26-7ADF9F26551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A03E2AB-A35C-20FB-55E4-668EF37475E5}"/>
              </a:ext>
            </a:extLst>
          </p:cNvPr>
          <p:cNvSpPr>
            <a:spLocks noGrp="1"/>
          </p:cNvSpPr>
          <p:nvPr>
            <p:ph type="dt" sz="half" idx="10"/>
          </p:nvPr>
        </p:nvSpPr>
        <p:spPr/>
        <p:txBody>
          <a:bodyPr/>
          <a:lstStyle/>
          <a:p>
            <a:fld id="{CDDF66BD-F27D-4BAC-999C-43964DAE624F}" type="datetimeFigureOut">
              <a:rPr lang="es-MX" smtClean="0"/>
              <a:t>13/08/2024</a:t>
            </a:fld>
            <a:endParaRPr lang="es-MX"/>
          </a:p>
        </p:txBody>
      </p:sp>
      <p:sp>
        <p:nvSpPr>
          <p:cNvPr id="6" name="Marcador de pie de página 5">
            <a:extLst>
              <a:ext uri="{FF2B5EF4-FFF2-40B4-BE49-F238E27FC236}">
                <a16:creationId xmlns:a16="http://schemas.microsoft.com/office/drawing/2014/main" id="{057C902A-BB7A-FBB2-0F3E-54DC797113D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6AAFB1B-B7C5-AC1C-562A-41B4902453A4}"/>
              </a:ext>
            </a:extLst>
          </p:cNvPr>
          <p:cNvSpPr>
            <a:spLocks noGrp="1"/>
          </p:cNvSpPr>
          <p:nvPr>
            <p:ph type="sldNum" sz="quarter" idx="12"/>
          </p:nvPr>
        </p:nvSpPr>
        <p:spPr/>
        <p:txBody>
          <a:bodyPr/>
          <a:lstStyle/>
          <a:p>
            <a:fld id="{4746A19C-D150-4F2E-BCCF-686E695601A3}" type="slidenum">
              <a:rPr lang="es-MX" smtClean="0"/>
              <a:t>‹Nº›</a:t>
            </a:fld>
            <a:endParaRPr lang="es-MX"/>
          </a:p>
        </p:txBody>
      </p:sp>
    </p:spTree>
    <p:extLst>
      <p:ext uri="{BB962C8B-B14F-4D97-AF65-F5344CB8AC3E}">
        <p14:creationId xmlns:p14="http://schemas.microsoft.com/office/powerpoint/2010/main" val="342906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EF55E-62D1-D593-1017-3F914C6C8E6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964DAEE-1BB2-BF46-0702-0D3A77ADA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CBF3EB3-A80C-5BFB-E083-6755204C4EC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59F1EA3-49B3-8A03-A6CF-7076A1B11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18AE369-407F-30BA-4914-275B986C6B5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36F3A33-A3A7-C6C8-4F99-294930DE279F}"/>
              </a:ext>
            </a:extLst>
          </p:cNvPr>
          <p:cNvSpPr>
            <a:spLocks noGrp="1"/>
          </p:cNvSpPr>
          <p:nvPr>
            <p:ph type="dt" sz="half" idx="10"/>
          </p:nvPr>
        </p:nvSpPr>
        <p:spPr/>
        <p:txBody>
          <a:bodyPr/>
          <a:lstStyle/>
          <a:p>
            <a:fld id="{CDDF66BD-F27D-4BAC-999C-43964DAE624F}" type="datetimeFigureOut">
              <a:rPr lang="es-MX" smtClean="0"/>
              <a:t>13/08/2024</a:t>
            </a:fld>
            <a:endParaRPr lang="es-MX"/>
          </a:p>
        </p:txBody>
      </p:sp>
      <p:sp>
        <p:nvSpPr>
          <p:cNvPr id="8" name="Marcador de pie de página 7">
            <a:extLst>
              <a:ext uri="{FF2B5EF4-FFF2-40B4-BE49-F238E27FC236}">
                <a16:creationId xmlns:a16="http://schemas.microsoft.com/office/drawing/2014/main" id="{CDF976C5-F25D-229A-2737-37B6132C201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B49C318-233E-9F5F-2997-37822522AAC4}"/>
              </a:ext>
            </a:extLst>
          </p:cNvPr>
          <p:cNvSpPr>
            <a:spLocks noGrp="1"/>
          </p:cNvSpPr>
          <p:nvPr>
            <p:ph type="sldNum" sz="quarter" idx="12"/>
          </p:nvPr>
        </p:nvSpPr>
        <p:spPr/>
        <p:txBody>
          <a:bodyPr/>
          <a:lstStyle/>
          <a:p>
            <a:fld id="{4746A19C-D150-4F2E-BCCF-686E695601A3}" type="slidenum">
              <a:rPr lang="es-MX" smtClean="0"/>
              <a:t>‹Nº›</a:t>
            </a:fld>
            <a:endParaRPr lang="es-MX"/>
          </a:p>
        </p:txBody>
      </p:sp>
    </p:spTree>
    <p:extLst>
      <p:ext uri="{BB962C8B-B14F-4D97-AF65-F5344CB8AC3E}">
        <p14:creationId xmlns:p14="http://schemas.microsoft.com/office/powerpoint/2010/main" val="97394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F1A8D-E058-84FC-CB43-ECF4721C0E7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8277108-BCC3-3840-45DA-4658991DF884}"/>
              </a:ext>
            </a:extLst>
          </p:cNvPr>
          <p:cNvSpPr>
            <a:spLocks noGrp="1"/>
          </p:cNvSpPr>
          <p:nvPr>
            <p:ph type="dt" sz="half" idx="10"/>
          </p:nvPr>
        </p:nvSpPr>
        <p:spPr/>
        <p:txBody>
          <a:bodyPr/>
          <a:lstStyle/>
          <a:p>
            <a:fld id="{CDDF66BD-F27D-4BAC-999C-43964DAE624F}" type="datetimeFigureOut">
              <a:rPr lang="es-MX" smtClean="0"/>
              <a:t>13/08/2024</a:t>
            </a:fld>
            <a:endParaRPr lang="es-MX"/>
          </a:p>
        </p:txBody>
      </p:sp>
      <p:sp>
        <p:nvSpPr>
          <p:cNvPr id="4" name="Marcador de pie de página 3">
            <a:extLst>
              <a:ext uri="{FF2B5EF4-FFF2-40B4-BE49-F238E27FC236}">
                <a16:creationId xmlns:a16="http://schemas.microsoft.com/office/drawing/2014/main" id="{A50FC189-025B-FED0-D200-49FCFBA836B0}"/>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1647F56-DD32-6F31-34EA-1A2474EC474A}"/>
              </a:ext>
            </a:extLst>
          </p:cNvPr>
          <p:cNvSpPr>
            <a:spLocks noGrp="1"/>
          </p:cNvSpPr>
          <p:nvPr>
            <p:ph type="sldNum" sz="quarter" idx="12"/>
          </p:nvPr>
        </p:nvSpPr>
        <p:spPr/>
        <p:txBody>
          <a:bodyPr/>
          <a:lstStyle/>
          <a:p>
            <a:fld id="{4746A19C-D150-4F2E-BCCF-686E695601A3}" type="slidenum">
              <a:rPr lang="es-MX" smtClean="0"/>
              <a:t>‹Nº›</a:t>
            </a:fld>
            <a:endParaRPr lang="es-MX"/>
          </a:p>
        </p:txBody>
      </p:sp>
    </p:spTree>
    <p:extLst>
      <p:ext uri="{BB962C8B-B14F-4D97-AF65-F5344CB8AC3E}">
        <p14:creationId xmlns:p14="http://schemas.microsoft.com/office/powerpoint/2010/main" val="333559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F6B81E1-F909-AA5A-C651-8CC67B22B757}"/>
              </a:ext>
            </a:extLst>
          </p:cNvPr>
          <p:cNvSpPr>
            <a:spLocks noGrp="1"/>
          </p:cNvSpPr>
          <p:nvPr>
            <p:ph type="dt" sz="half" idx="10"/>
          </p:nvPr>
        </p:nvSpPr>
        <p:spPr/>
        <p:txBody>
          <a:bodyPr/>
          <a:lstStyle/>
          <a:p>
            <a:fld id="{CDDF66BD-F27D-4BAC-999C-43964DAE624F}" type="datetimeFigureOut">
              <a:rPr lang="es-MX" smtClean="0"/>
              <a:t>13/08/2024</a:t>
            </a:fld>
            <a:endParaRPr lang="es-MX"/>
          </a:p>
        </p:txBody>
      </p:sp>
      <p:sp>
        <p:nvSpPr>
          <p:cNvPr id="3" name="Marcador de pie de página 2">
            <a:extLst>
              <a:ext uri="{FF2B5EF4-FFF2-40B4-BE49-F238E27FC236}">
                <a16:creationId xmlns:a16="http://schemas.microsoft.com/office/drawing/2014/main" id="{7FAB6703-E821-64A0-2B8B-A40BF35591E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98427B5-CEF6-F641-F52D-0A8924087A63}"/>
              </a:ext>
            </a:extLst>
          </p:cNvPr>
          <p:cNvSpPr>
            <a:spLocks noGrp="1"/>
          </p:cNvSpPr>
          <p:nvPr>
            <p:ph type="sldNum" sz="quarter" idx="12"/>
          </p:nvPr>
        </p:nvSpPr>
        <p:spPr/>
        <p:txBody>
          <a:bodyPr/>
          <a:lstStyle/>
          <a:p>
            <a:fld id="{4746A19C-D150-4F2E-BCCF-686E695601A3}" type="slidenum">
              <a:rPr lang="es-MX" smtClean="0"/>
              <a:t>‹Nº›</a:t>
            </a:fld>
            <a:endParaRPr lang="es-MX"/>
          </a:p>
        </p:txBody>
      </p:sp>
    </p:spTree>
    <p:extLst>
      <p:ext uri="{BB962C8B-B14F-4D97-AF65-F5344CB8AC3E}">
        <p14:creationId xmlns:p14="http://schemas.microsoft.com/office/powerpoint/2010/main" val="217138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3E498D-2C74-D8AC-1AC2-11B3BDEF2F3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00C5506-CCF4-067D-C374-A8A43624B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9C45317-26B0-4A7F-4CF5-24F34954C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C3DA336-3856-F7CE-510E-87DEF4429437}"/>
              </a:ext>
            </a:extLst>
          </p:cNvPr>
          <p:cNvSpPr>
            <a:spLocks noGrp="1"/>
          </p:cNvSpPr>
          <p:nvPr>
            <p:ph type="dt" sz="half" idx="10"/>
          </p:nvPr>
        </p:nvSpPr>
        <p:spPr/>
        <p:txBody>
          <a:bodyPr/>
          <a:lstStyle/>
          <a:p>
            <a:fld id="{CDDF66BD-F27D-4BAC-999C-43964DAE624F}" type="datetimeFigureOut">
              <a:rPr lang="es-MX" smtClean="0"/>
              <a:t>13/08/2024</a:t>
            </a:fld>
            <a:endParaRPr lang="es-MX"/>
          </a:p>
        </p:txBody>
      </p:sp>
      <p:sp>
        <p:nvSpPr>
          <p:cNvPr id="6" name="Marcador de pie de página 5">
            <a:extLst>
              <a:ext uri="{FF2B5EF4-FFF2-40B4-BE49-F238E27FC236}">
                <a16:creationId xmlns:a16="http://schemas.microsoft.com/office/drawing/2014/main" id="{EF690838-2F21-0F49-326C-85D982F9905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BF2D0D3-69BA-D7CA-1202-CE544CDD6060}"/>
              </a:ext>
            </a:extLst>
          </p:cNvPr>
          <p:cNvSpPr>
            <a:spLocks noGrp="1"/>
          </p:cNvSpPr>
          <p:nvPr>
            <p:ph type="sldNum" sz="quarter" idx="12"/>
          </p:nvPr>
        </p:nvSpPr>
        <p:spPr/>
        <p:txBody>
          <a:bodyPr/>
          <a:lstStyle/>
          <a:p>
            <a:fld id="{4746A19C-D150-4F2E-BCCF-686E695601A3}" type="slidenum">
              <a:rPr lang="es-MX" smtClean="0"/>
              <a:t>‹Nº›</a:t>
            </a:fld>
            <a:endParaRPr lang="es-MX"/>
          </a:p>
        </p:txBody>
      </p:sp>
    </p:spTree>
    <p:extLst>
      <p:ext uri="{BB962C8B-B14F-4D97-AF65-F5344CB8AC3E}">
        <p14:creationId xmlns:p14="http://schemas.microsoft.com/office/powerpoint/2010/main" val="198453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14DE1-6CA4-484E-482A-FAF4087F0EC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A9A45569-832B-126F-6EC5-8C9501962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2C804C1C-185A-536B-9EAB-E507A898A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941CED6-9BFF-6B36-B729-6FCC9C7A5B77}"/>
              </a:ext>
            </a:extLst>
          </p:cNvPr>
          <p:cNvSpPr>
            <a:spLocks noGrp="1"/>
          </p:cNvSpPr>
          <p:nvPr>
            <p:ph type="dt" sz="half" idx="10"/>
          </p:nvPr>
        </p:nvSpPr>
        <p:spPr/>
        <p:txBody>
          <a:bodyPr/>
          <a:lstStyle/>
          <a:p>
            <a:fld id="{CDDF66BD-F27D-4BAC-999C-43964DAE624F}" type="datetimeFigureOut">
              <a:rPr lang="es-MX" smtClean="0"/>
              <a:t>13/08/2024</a:t>
            </a:fld>
            <a:endParaRPr lang="es-MX"/>
          </a:p>
        </p:txBody>
      </p:sp>
      <p:sp>
        <p:nvSpPr>
          <p:cNvPr id="6" name="Marcador de pie de página 5">
            <a:extLst>
              <a:ext uri="{FF2B5EF4-FFF2-40B4-BE49-F238E27FC236}">
                <a16:creationId xmlns:a16="http://schemas.microsoft.com/office/drawing/2014/main" id="{CAB839C1-C5BF-E26A-9EC6-FCB9997286C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FE816D6-D722-2ACC-2EA3-DFD107B2AA8F}"/>
              </a:ext>
            </a:extLst>
          </p:cNvPr>
          <p:cNvSpPr>
            <a:spLocks noGrp="1"/>
          </p:cNvSpPr>
          <p:nvPr>
            <p:ph type="sldNum" sz="quarter" idx="12"/>
          </p:nvPr>
        </p:nvSpPr>
        <p:spPr/>
        <p:txBody>
          <a:bodyPr/>
          <a:lstStyle/>
          <a:p>
            <a:fld id="{4746A19C-D150-4F2E-BCCF-686E695601A3}" type="slidenum">
              <a:rPr lang="es-MX" smtClean="0"/>
              <a:t>‹Nº›</a:t>
            </a:fld>
            <a:endParaRPr lang="es-MX"/>
          </a:p>
        </p:txBody>
      </p:sp>
    </p:spTree>
    <p:extLst>
      <p:ext uri="{BB962C8B-B14F-4D97-AF65-F5344CB8AC3E}">
        <p14:creationId xmlns:p14="http://schemas.microsoft.com/office/powerpoint/2010/main" val="393869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55FE459-7CEC-5E77-3756-B922659AD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743C068-013D-782E-F8ED-FBB8A110FC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525841D-AE94-8FBA-D027-CA8041AAD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F66BD-F27D-4BAC-999C-43964DAE624F}" type="datetimeFigureOut">
              <a:rPr lang="es-MX" smtClean="0"/>
              <a:t>13/08/2024</a:t>
            </a:fld>
            <a:endParaRPr lang="es-MX"/>
          </a:p>
        </p:txBody>
      </p:sp>
      <p:sp>
        <p:nvSpPr>
          <p:cNvPr id="5" name="Marcador de pie de página 4">
            <a:extLst>
              <a:ext uri="{FF2B5EF4-FFF2-40B4-BE49-F238E27FC236}">
                <a16:creationId xmlns:a16="http://schemas.microsoft.com/office/drawing/2014/main" id="{9C2542CA-74E6-602B-FFAC-F8FFB663D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2DB4B202-4F3E-2888-11C8-9E1AEA14F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6A19C-D150-4F2E-BCCF-686E695601A3}" type="slidenum">
              <a:rPr lang="es-MX" smtClean="0"/>
              <a:t>‹Nº›</a:t>
            </a:fld>
            <a:endParaRPr lang="es-MX"/>
          </a:p>
        </p:txBody>
      </p:sp>
    </p:spTree>
    <p:extLst>
      <p:ext uri="{BB962C8B-B14F-4D97-AF65-F5344CB8AC3E}">
        <p14:creationId xmlns:p14="http://schemas.microsoft.com/office/powerpoint/2010/main" val="690953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48659-D6A2-88D4-3205-C635C361CD6A}"/>
              </a:ext>
            </a:extLst>
          </p:cNvPr>
          <p:cNvSpPr>
            <a:spLocks noGrp="1"/>
          </p:cNvSpPr>
          <p:nvPr>
            <p:ph type="ctrTitle"/>
          </p:nvPr>
        </p:nvSpPr>
        <p:spPr/>
        <p:txBody>
          <a:bodyPr/>
          <a:lstStyle/>
          <a:p>
            <a:r>
              <a:rPr lang="es-CO" dirty="0"/>
              <a:t>A/B testing – análisis de base de datos</a:t>
            </a:r>
            <a:endParaRPr lang="es-MX" dirty="0"/>
          </a:p>
        </p:txBody>
      </p:sp>
      <p:sp>
        <p:nvSpPr>
          <p:cNvPr id="3" name="Subtítulo 2">
            <a:extLst>
              <a:ext uri="{FF2B5EF4-FFF2-40B4-BE49-F238E27FC236}">
                <a16:creationId xmlns:a16="http://schemas.microsoft.com/office/drawing/2014/main" id="{6FEB787C-7DA9-DDFE-6CC3-D866EFFD6554}"/>
              </a:ext>
            </a:extLst>
          </p:cNvPr>
          <p:cNvSpPr>
            <a:spLocks noGrp="1"/>
          </p:cNvSpPr>
          <p:nvPr>
            <p:ph type="subTitle" idx="1"/>
          </p:nvPr>
        </p:nvSpPr>
        <p:spPr>
          <a:xfrm>
            <a:off x="1524000" y="4297164"/>
            <a:ext cx="9144000" cy="960635"/>
          </a:xfrm>
        </p:spPr>
        <p:txBody>
          <a:bodyPr/>
          <a:lstStyle/>
          <a:p>
            <a:r>
              <a:rPr lang="es-CO" dirty="0"/>
              <a:t>Pablo Peláez – Data science</a:t>
            </a:r>
            <a:endParaRPr lang="es-MX" dirty="0"/>
          </a:p>
        </p:txBody>
      </p:sp>
      <p:pic>
        <p:nvPicPr>
          <p:cNvPr id="5" name="Picture 2" descr="Mercadolibre Logotipo Vector - Descarga Gratis SVG | Worldvectorlogo">
            <a:extLst>
              <a:ext uri="{FF2B5EF4-FFF2-40B4-BE49-F238E27FC236}">
                <a16:creationId xmlns:a16="http://schemas.microsoft.com/office/drawing/2014/main" id="{C54383C9-CF10-91D4-4BFB-21CD50320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B9FEED13-57C1-B57E-522F-82E291EDA941}"/>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51766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4" y="7679"/>
            <a:ext cx="6279010" cy="1001338"/>
          </a:xfrm>
        </p:spPr>
        <p:txBody>
          <a:bodyPr/>
          <a:lstStyle/>
          <a:p>
            <a:r>
              <a:rPr lang="es-CO" dirty="0"/>
              <a:t>Que hacer con los default?</a:t>
            </a:r>
            <a:endParaRPr lang="es-MX" dirty="0"/>
          </a:p>
        </p:txBody>
      </p:sp>
      <p:sp>
        <p:nvSpPr>
          <p:cNvPr id="3" name="Marcador de contenido 2">
            <a:extLst>
              <a:ext uri="{FF2B5EF4-FFF2-40B4-BE49-F238E27FC236}">
                <a16:creationId xmlns:a16="http://schemas.microsoft.com/office/drawing/2014/main" id="{1DBD2BAE-BA31-D7D6-09A2-676FA6D63A6F}"/>
              </a:ext>
            </a:extLst>
          </p:cNvPr>
          <p:cNvSpPr>
            <a:spLocks noGrp="1"/>
          </p:cNvSpPr>
          <p:nvPr>
            <p:ph idx="1"/>
          </p:nvPr>
        </p:nvSpPr>
        <p:spPr>
          <a:xfrm>
            <a:off x="268145" y="2006600"/>
            <a:ext cx="11390456" cy="3911600"/>
          </a:xfrm>
        </p:spPr>
        <p:txBody>
          <a:bodyPr>
            <a:normAutofit fontScale="25000" lnSpcReduction="20000"/>
          </a:bodyPr>
          <a:lstStyle/>
          <a:p>
            <a:pPr algn="just"/>
            <a:r>
              <a:rPr lang="es-CO" sz="8600" dirty="0"/>
              <a:t>Es posible evidenciar que todos los experimentos en el “event_name” = “</a:t>
            </a:r>
            <a:r>
              <a:rPr lang="es-CO" sz="8600" dirty="0" err="1"/>
              <a:t>product</a:t>
            </a:r>
            <a:r>
              <a:rPr lang="es-CO" sz="8600" dirty="0"/>
              <a:t>” poseen el elemento “</a:t>
            </a:r>
            <a:r>
              <a:rPr lang="es-CO" sz="8600" dirty="0" err="1"/>
              <a:t>cookiesConsentBanner</a:t>
            </a:r>
            <a:r>
              <a:rPr lang="es-CO" sz="8600" dirty="0"/>
              <a:t>=DEFAULT” el cual siempre es defectuoso.</a:t>
            </a:r>
          </a:p>
          <a:p>
            <a:pPr algn="just"/>
            <a:endParaRPr lang="es-CO" sz="8600" dirty="0"/>
          </a:p>
          <a:p>
            <a:pPr algn="just"/>
            <a:r>
              <a:rPr lang="es-CO" sz="8600" dirty="0"/>
              <a:t>Como premisa se sabe que esto no permitiría tener datos validos pues fue un fallo de instrumentación, haciendo que las muestras pudieran verse afectadas.</a:t>
            </a:r>
          </a:p>
          <a:p>
            <a:pPr algn="just"/>
            <a:endParaRPr lang="es-CO" sz="8600" dirty="0"/>
          </a:p>
          <a:p>
            <a:pPr algn="just"/>
            <a:r>
              <a:rPr lang="es-CO" sz="8600" dirty="0"/>
              <a:t>Por lo cual se ha decidido descartar cualquier experimento donde se encontrara la palabra “DEFAULT” dentro de el. Por esta razón, se invalida la etapa de “</a:t>
            </a:r>
            <a:r>
              <a:rPr lang="es-CO" sz="8600" dirty="0" err="1"/>
              <a:t>product</a:t>
            </a:r>
            <a:r>
              <a:rPr lang="es-CO" sz="8600" dirty="0"/>
              <a:t>” dentro del experimento a realizar, puesto que todas la conversiones vistas tenían un default asociado a “</a:t>
            </a:r>
            <a:r>
              <a:rPr lang="es-CO" sz="8600" dirty="0" err="1"/>
              <a:t>product</a:t>
            </a:r>
            <a:r>
              <a:rPr lang="es-CO" sz="8600" dirty="0"/>
              <a:t>”</a:t>
            </a:r>
            <a:endParaRPr lang="es-MX" sz="8600" dirty="0"/>
          </a:p>
          <a:p>
            <a:pPr marL="0" indent="0">
              <a:buNone/>
            </a:pPr>
            <a:endParaRPr lang="es-CO" dirty="0"/>
          </a:p>
          <a:p>
            <a:endParaRPr lang="es-CO" dirty="0"/>
          </a:p>
          <a:p>
            <a:endParaRPr lang="es-CO" dirty="0"/>
          </a:p>
          <a:p>
            <a:endParaRPr lang="es-CO" dirty="0"/>
          </a:p>
          <a:p>
            <a:endParaRPr lang="es-CO" dirty="0"/>
          </a:p>
          <a:p>
            <a:endParaRPr lang="es-CO" dirty="0"/>
          </a:p>
          <a:p>
            <a:pPr marL="0" indent="0">
              <a:buNone/>
            </a:pPr>
            <a:br>
              <a:rPr lang="es-CO" dirty="0"/>
            </a:br>
            <a:endParaRPr lang="es-CO" dirty="0"/>
          </a:p>
          <a:p>
            <a:pPr marL="0" indent="0">
              <a:buNone/>
            </a:pPr>
            <a:endParaRPr lang="es-CO" dirty="0"/>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49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4" y="7679"/>
            <a:ext cx="7994794" cy="1001338"/>
          </a:xfrm>
        </p:spPr>
        <p:txBody>
          <a:bodyPr>
            <a:normAutofit/>
          </a:bodyPr>
          <a:lstStyle/>
          <a:p>
            <a:r>
              <a:rPr lang="es-CO" dirty="0"/>
              <a:t>Como se verían los nuevos datos?</a:t>
            </a:r>
            <a:endParaRPr lang="es-MX" dirty="0"/>
          </a:p>
        </p:txBody>
      </p:sp>
      <p:sp>
        <p:nvSpPr>
          <p:cNvPr id="3" name="Marcador de contenido 2">
            <a:extLst>
              <a:ext uri="{FF2B5EF4-FFF2-40B4-BE49-F238E27FC236}">
                <a16:creationId xmlns:a16="http://schemas.microsoft.com/office/drawing/2014/main" id="{1DBD2BAE-BA31-D7D6-09A2-676FA6D63A6F}"/>
              </a:ext>
            </a:extLst>
          </p:cNvPr>
          <p:cNvSpPr>
            <a:spLocks noGrp="1"/>
          </p:cNvSpPr>
          <p:nvPr>
            <p:ph idx="1"/>
          </p:nvPr>
        </p:nvSpPr>
        <p:spPr>
          <a:xfrm>
            <a:off x="133564" y="1020527"/>
            <a:ext cx="11062593" cy="724071"/>
          </a:xfrm>
        </p:spPr>
        <p:txBody>
          <a:bodyPr>
            <a:normAutofit/>
          </a:bodyPr>
          <a:lstStyle/>
          <a:p>
            <a:r>
              <a:rPr lang="es-CO" sz="2000" dirty="0"/>
              <a:t>Una vez removidos del análisis tales experimentos, llegamos al siguiente grafico, donde aun se mantiene ciertos experimentos:</a:t>
            </a:r>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contenido 2">
            <a:extLst>
              <a:ext uri="{FF2B5EF4-FFF2-40B4-BE49-F238E27FC236}">
                <a16:creationId xmlns:a16="http://schemas.microsoft.com/office/drawing/2014/main" id="{EB489ADA-C98F-98C1-3B96-31EAADD0E4E9}"/>
              </a:ext>
            </a:extLst>
          </p:cNvPr>
          <p:cNvSpPr txBox="1">
            <a:spLocks/>
          </p:cNvSpPr>
          <p:nvPr/>
        </p:nvSpPr>
        <p:spPr>
          <a:xfrm>
            <a:off x="0" y="5476126"/>
            <a:ext cx="11998183" cy="81162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De cara a poder realizar un A/B test correcto se procede a evaluar experimentos en los cuales las condiciones fueron similares, pero solo se dio una variación en alguna parte del funnel. Para así entender si la variación posee algún efecto estadísticamente representativo en las muestras.</a:t>
            </a:r>
          </a:p>
        </p:txBody>
      </p:sp>
      <p:pic>
        <p:nvPicPr>
          <p:cNvPr id="12" name="Imagen 11">
            <a:extLst>
              <a:ext uri="{FF2B5EF4-FFF2-40B4-BE49-F238E27FC236}">
                <a16:creationId xmlns:a16="http://schemas.microsoft.com/office/drawing/2014/main" id="{4F743CA7-6125-C224-D7AB-378FBB8A73AB}"/>
              </a:ext>
            </a:extLst>
          </p:cNvPr>
          <p:cNvPicPr>
            <a:picLocks noChangeAspect="1"/>
          </p:cNvPicPr>
          <p:nvPr/>
        </p:nvPicPr>
        <p:blipFill>
          <a:blip r:embed="rId3"/>
          <a:stretch>
            <a:fillRect/>
          </a:stretch>
        </p:blipFill>
        <p:spPr>
          <a:xfrm>
            <a:off x="780308" y="1819050"/>
            <a:ext cx="10631384" cy="3219899"/>
          </a:xfrm>
          <a:prstGeom prst="rect">
            <a:avLst/>
          </a:prstGeom>
        </p:spPr>
      </p:pic>
    </p:spTree>
    <p:extLst>
      <p:ext uri="{BB962C8B-B14F-4D97-AF65-F5344CB8AC3E}">
        <p14:creationId xmlns:p14="http://schemas.microsoft.com/office/powerpoint/2010/main" val="329947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5" y="7679"/>
            <a:ext cx="8672889" cy="1001338"/>
          </a:xfrm>
        </p:spPr>
        <p:txBody>
          <a:bodyPr>
            <a:normAutofit fontScale="90000"/>
          </a:bodyPr>
          <a:lstStyle/>
          <a:p>
            <a:r>
              <a:rPr lang="es-CO" dirty="0"/>
              <a:t>Experimento – </a:t>
            </a:r>
            <a:r>
              <a:rPr lang="es-CO" b="1" dirty="0">
                <a:solidFill>
                  <a:srgbClr val="2D3277"/>
                </a:solidFill>
              </a:rPr>
              <a:t>SUCCESS METRIC (CVR %)</a:t>
            </a:r>
            <a:endParaRPr lang="es-MX" b="1" dirty="0">
              <a:solidFill>
                <a:srgbClr val="2D3277"/>
              </a:solidFill>
            </a:endParaRPr>
          </a:p>
        </p:txBody>
      </p:sp>
      <p:sp>
        <p:nvSpPr>
          <p:cNvPr id="3" name="Marcador de contenido 2">
            <a:extLst>
              <a:ext uri="{FF2B5EF4-FFF2-40B4-BE49-F238E27FC236}">
                <a16:creationId xmlns:a16="http://schemas.microsoft.com/office/drawing/2014/main" id="{1DBD2BAE-BA31-D7D6-09A2-676FA6D63A6F}"/>
              </a:ext>
            </a:extLst>
          </p:cNvPr>
          <p:cNvSpPr>
            <a:spLocks noGrp="1"/>
          </p:cNvSpPr>
          <p:nvPr>
            <p:ph idx="1"/>
          </p:nvPr>
        </p:nvSpPr>
        <p:spPr>
          <a:xfrm>
            <a:off x="0" y="4744845"/>
            <a:ext cx="11998183" cy="412779"/>
          </a:xfrm>
        </p:spPr>
        <p:txBody>
          <a:bodyPr>
            <a:normAutofit/>
          </a:bodyPr>
          <a:lstStyle/>
          <a:p>
            <a:r>
              <a:rPr lang="es-CO" sz="2000" dirty="0"/>
              <a:t>De esa forma se llega al siguiente experimento:</a:t>
            </a:r>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F28E073C-BE3D-2621-794E-747FEF3E90DB}"/>
              </a:ext>
            </a:extLst>
          </p:cNvPr>
          <p:cNvSpPr txBox="1"/>
          <p:nvPr/>
        </p:nvSpPr>
        <p:spPr>
          <a:xfrm>
            <a:off x="6795607" y="3758973"/>
            <a:ext cx="4059899" cy="830997"/>
          </a:xfrm>
          <a:prstGeom prst="rect">
            <a:avLst/>
          </a:prstGeom>
          <a:noFill/>
        </p:spPr>
        <p:txBody>
          <a:bodyPr wrap="square">
            <a:spAutoFit/>
          </a:bodyPr>
          <a:lstStyle/>
          <a:p>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user-track</a:t>
            </a:r>
            <a:r>
              <a:rPr lang="es-MX" sz="1200" b="0" i="0" u="none" strike="noStrike" dirty="0">
                <a:solidFill>
                  <a:srgbClr val="000000"/>
                </a:solidFill>
                <a:effectLst/>
                <a:latin typeface="Calibri" panose="020F0502020204030204" pitchFamily="34" charset="0"/>
              </a:rPr>
              <a:t>=6796, </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escWebMLA</a:t>
            </a:r>
            <a:r>
              <a:rPr lang="es-MX" sz="1200" b="0" i="0" u="none" strike="noStrike" dirty="0">
                <a:solidFill>
                  <a:srgbClr val="000000"/>
                </a:solidFill>
                <a:effectLst/>
                <a:latin typeface="Calibri" panose="020F0502020204030204" pitchFamily="34" charset="0"/>
              </a:rPr>
              <a:t>=2874}</a:t>
            </a:r>
            <a:br>
              <a:rPr lang="es-MX" sz="1200" b="0" i="0" u="none" strike="noStrike" dirty="0">
                <a:solidFill>
                  <a:srgbClr val="000000"/>
                </a:solidFill>
                <a:effectLst/>
                <a:latin typeface="Calibri" panose="020F0502020204030204" pitchFamily="34" charset="0"/>
              </a:rPr>
            </a:b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user-track</a:t>
            </a:r>
            <a:r>
              <a:rPr lang="es-MX" sz="1200" b="0" i="0" u="none" strike="noStrike" dirty="0">
                <a:solidFill>
                  <a:srgbClr val="000000"/>
                </a:solidFill>
                <a:effectLst/>
                <a:latin typeface="Calibri" panose="020F0502020204030204" pitchFamily="34" charset="0"/>
              </a:rPr>
              <a:t>=6796, </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address_hub</a:t>
            </a:r>
            <a:r>
              <a:rPr lang="es-MX" sz="1200" b="0" i="0" u="none" strike="noStrike" dirty="0">
                <a:solidFill>
                  <a:srgbClr val="000000"/>
                </a:solidFill>
                <a:effectLst/>
                <a:latin typeface="Calibri" panose="020F0502020204030204" pitchFamily="34" charset="0"/>
              </a:rPr>
              <a:t>=3574}</a:t>
            </a:r>
            <a:br>
              <a:rPr lang="es-MX" sz="1200" b="0" i="0" u="none" strike="noStrike" dirty="0">
                <a:solidFill>
                  <a:srgbClr val="000000"/>
                </a:solidFill>
                <a:effectLst/>
                <a:latin typeface="Calibri" panose="020F0502020204030204" pitchFamily="34" charset="0"/>
              </a:rPr>
            </a:b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user-track</a:t>
            </a:r>
            <a:r>
              <a:rPr lang="es-MX" sz="1200" b="0" i="0" u="none" strike="noStrike" dirty="0">
                <a:solidFill>
                  <a:srgbClr val="000000"/>
                </a:solidFill>
                <a:effectLst/>
                <a:latin typeface="Calibri" panose="020F0502020204030204" pitchFamily="34" charset="0"/>
              </a:rPr>
              <a:t>=6796, </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address_hub</a:t>
            </a:r>
            <a:r>
              <a:rPr lang="es-MX" sz="1200" b="0" i="0" u="none" strike="noStrike" dirty="0">
                <a:solidFill>
                  <a:srgbClr val="000000"/>
                </a:solidFill>
                <a:effectLst/>
                <a:latin typeface="Calibri" panose="020F0502020204030204" pitchFamily="34" charset="0"/>
              </a:rPr>
              <a:t>=3574}</a:t>
            </a:r>
            <a:br>
              <a:rPr lang="es-MX" sz="1200" b="0" i="0" u="none" strike="noStrike" dirty="0">
                <a:solidFill>
                  <a:srgbClr val="000000"/>
                </a:solidFill>
                <a:effectLst/>
                <a:latin typeface="Calibri" panose="020F0502020204030204" pitchFamily="34" charset="0"/>
              </a:rPr>
            </a:b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user-track</a:t>
            </a:r>
            <a:r>
              <a:rPr lang="es-MX" sz="1200" b="0" i="0" u="none" strike="noStrike" dirty="0">
                <a:solidFill>
                  <a:srgbClr val="000000"/>
                </a:solidFill>
                <a:effectLst/>
                <a:latin typeface="Calibri" panose="020F0502020204030204" pitchFamily="34" charset="0"/>
              </a:rPr>
              <a:t>=6796, </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address_hub</a:t>
            </a:r>
            <a:r>
              <a:rPr lang="es-MX" sz="1200" b="0" i="0" u="none" strike="noStrike" dirty="0">
                <a:solidFill>
                  <a:srgbClr val="000000"/>
                </a:solidFill>
                <a:effectLst/>
                <a:latin typeface="Calibri" panose="020F0502020204030204" pitchFamily="34" charset="0"/>
              </a:rPr>
              <a:t>=3574}</a:t>
            </a:r>
            <a:r>
              <a:rPr lang="es-MX" sz="1200" dirty="0"/>
              <a:t> </a:t>
            </a:r>
          </a:p>
        </p:txBody>
      </p:sp>
      <p:sp>
        <p:nvSpPr>
          <p:cNvPr id="12" name="Rectángulo: esquinas redondeadas 11">
            <a:extLst>
              <a:ext uri="{FF2B5EF4-FFF2-40B4-BE49-F238E27FC236}">
                <a16:creationId xmlns:a16="http://schemas.microsoft.com/office/drawing/2014/main" id="{3AF17570-3EF1-4BED-7819-EF13DF95622D}"/>
              </a:ext>
            </a:extLst>
          </p:cNvPr>
          <p:cNvSpPr/>
          <p:nvPr/>
        </p:nvSpPr>
        <p:spPr>
          <a:xfrm>
            <a:off x="7547227" y="3326527"/>
            <a:ext cx="2363057" cy="353189"/>
          </a:xfrm>
          <a:prstGeom prst="roundRect">
            <a:avLst/>
          </a:prstGeom>
          <a:solidFill>
            <a:srgbClr val="2D32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Experimento B</a:t>
            </a:r>
            <a:endParaRPr lang="es-MX" dirty="0"/>
          </a:p>
        </p:txBody>
      </p:sp>
      <p:sp>
        <p:nvSpPr>
          <p:cNvPr id="13" name="Rectángulo: esquinas redondeadas 12">
            <a:extLst>
              <a:ext uri="{FF2B5EF4-FFF2-40B4-BE49-F238E27FC236}">
                <a16:creationId xmlns:a16="http://schemas.microsoft.com/office/drawing/2014/main" id="{404A3DB8-6168-8F71-3098-0939430C2271}"/>
              </a:ext>
            </a:extLst>
          </p:cNvPr>
          <p:cNvSpPr/>
          <p:nvPr/>
        </p:nvSpPr>
        <p:spPr>
          <a:xfrm>
            <a:off x="2106201" y="3327287"/>
            <a:ext cx="2363057" cy="353189"/>
          </a:xfrm>
          <a:prstGeom prst="roundRect">
            <a:avLst/>
          </a:prstGeom>
          <a:solidFill>
            <a:srgbClr val="2D32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Experimento A</a:t>
            </a:r>
            <a:endParaRPr lang="es-MX" dirty="0"/>
          </a:p>
        </p:txBody>
      </p:sp>
      <p:sp>
        <p:nvSpPr>
          <p:cNvPr id="15" name="CuadroTexto 14">
            <a:extLst>
              <a:ext uri="{FF2B5EF4-FFF2-40B4-BE49-F238E27FC236}">
                <a16:creationId xmlns:a16="http://schemas.microsoft.com/office/drawing/2014/main" id="{7009B76A-1830-453D-7777-8CC871B7798A}"/>
              </a:ext>
            </a:extLst>
          </p:cNvPr>
          <p:cNvSpPr txBox="1"/>
          <p:nvPr/>
        </p:nvSpPr>
        <p:spPr>
          <a:xfrm>
            <a:off x="1353620" y="3758973"/>
            <a:ext cx="4059899" cy="830997"/>
          </a:xfrm>
          <a:prstGeom prst="rect">
            <a:avLst/>
          </a:prstGeom>
          <a:noFill/>
        </p:spPr>
        <p:txBody>
          <a:bodyPr wrap="square">
            <a:spAutoFit/>
          </a:bodyPr>
          <a:lstStyle/>
          <a:p>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user-track</a:t>
            </a:r>
            <a:r>
              <a:rPr lang="es-MX" sz="1200" b="0" i="0" u="none" strike="noStrike" dirty="0">
                <a:solidFill>
                  <a:srgbClr val="000000"/>
                </a:solidFill>
                <a:effectLst/>
                <a:latin typeface="Calibri" panose="020F0502020204030204" pitchFamily="34" charset="0"/>
              </a:rPr>
              <a:t>=6796, </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escWebMLA</a:t>
            </a:r>
            <a:r>
              <a:rPr lang="es-MX" sz="1200" b="0" i="0" u="none" strike="noStrike" dirty="0">
                <a:solidFill>
                  <a:srgbClr val="000000"/>
                </a:solidFill>
                <a:effectLst/>
                <a:latin typeface="Calibri" panose="020F0502020204030204" pitchFamily="34" charset="0"/>
              </a:rPr>
              <a:t>=2874}</a:t>
            </a:r>
            <a:br>
              <a:rPr lang="es-MX" sz="1200" b="0" i="0" u="none" strike="noStrike" dirty="0">
                <a:solidFill>
                  <a:srgbClr val="000000"/>
                </a:solidFill>
                <a:effectLst/>
                <a:latin typeface="Calibri" panose="020F0502020204030204" pitchFamily="34" charset="0"/>
              </a:rPr>
            </a:b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user-track</a:t>
            </a:r>
            <a:r>
              <a:rPr lang="es-MX" sz="1200" b="0" i="0" u="none" strike="noStrike" dirty="0">
                <a:solidFill>
                  <a:srgbClr val="000000"/>
                </a:solidFill>
                <a:effectLst/>
                <a:latin typeface="Calibri" panose="020F0502020204030204" pitchFamily="34" charset="0"/>
              </a:rPr>
              <a:t>=6796, </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address_hub</a:t>
            </a:r>
            <a:r>
              <a:rPr lang="es-MX" sz="1200" b="0" i="0" u="none" strike="noStrike" dirty="0">
                <a:solidFill>
                  <a:srgbClr val="000000"/>
                </a:solidFill>
                <a:effectLst/>
                <a:latin typeface="Calibri" panose="020F0502020204030204" pitchFamily="34" charset="0"/>
              </a:rPr>
              <a:t>=3574}</a:t>
            </a:r>
            <a:br>
              <a:rPr lang="es-MX" sz="1200" b="0" i="0" u="none" strike="noStrike" dirty="0">
                <a:solidFill>
                  <a:srgbClr val="000000"/>
                </a:solidFill>
                <a:effectLst/>
                <a:latin typeface="Calibri" panose="020F0502020204030204" pitchFamily="34" charset="0"/>
              </a:rPr>
            </a:b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user-track</a:t>
            </a:r>
            <a:r>
              <a:rPr lang="es-MX" sz="1200" b="0" i="0" u="none" strike="noStrike" dirty="0">
                <a:solidFill>
                  <a:srgbClr val="000000"/>
                </a:solidFill>
                <a:effectLst/>
                <a:latin typeface="Calibri" panose="020F0502020204030204" pitchFamily="34" charset="0"/>
              </a:rPr>
              <a:t>=6796, </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address_hub</a:t>
            </a:r>
            <a:r>
              <a:rPr lang="es-MX" sz="1200" b="0" i="0" u="none" strike="noStrike" dirty="0">
                <a:solidFill>
                  <a:srgbClr val="000000"/>
                </a:solidFill>
                <a:effectLst/>
                <a:latin typeface="Calibri" panose="020F0502020204030204" pitchFamily="34" charset="0"/>
              </a:rPr>
              <a:t>=3574}</a:t>
            </a:r>
            <a:br>
              <a:rPr lang="es-MX" sz="1200" b="0" i="0" u="none" strike="noStrike" dirty="0">
                <a:solidFill>
                  <a:srgbClr val="000000"/>
                </a:solidFill>
                <a:effectLst/>
                <a:latin typeface="Calibri" panose="020F0502020204030204" pitchFamily="34" charset="0"/>
              </a:rPr>
            </a:b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buyingflow</a:t>
            </a:r>
            <a:r>
              <a:rPr lang="es-MX" sz="1200" b="0" i="0" u="none" strike="noStrike" dirty="0">
                <a:solidFill>
                  <a:srgbClr val="000000"/>
                </a:solidFill>
                <a:effectLst/>
                <a:latin typeface="Calibri" panose="020F0502020204030204" pitchFamily="34" charset="0"/>
              </a:rPr>
              <a:t>/</a:t>
            </a:r>
            <a:r>
              <a:rPr lang="es-MX" sz="1200" b="0" i="0" u="none" strike="noStrike" dirty="0" err="1">
                <a:solidFill>
                  <a:srgbClr val="000000"/>
                </a:solidFill>
                <a:effectLst/>
                <a:latin typeface="Calibri" panose="020F0502020204030204" pitchFamily="34" charset="0"/>
              </a:rPr>
              <a:t>user-track</a:t>
            </a:r>
            <a:r>
              <a:rPr lang="es-MX" sz="1200" b="0" i="0" u="none" strike="noStrike" dirty="0">
                <a:solidFill>
                  <a:srgbClr val="000000"/>
                </a:solidFill>
                <a:effectLst/>
                <a:latin typeface="Calibri" panose="020F0502020204030204" pitchFamily="34" charset="0"/>
              </a:rPr>
              <a:t>=6796}</a:t>
            </a:r>
            <a:r>
              <a:rPr lang="es-MX" sz="1200" dirty="0"/>
              <a:t> </a:t>
            </a:r>
          </a:p>
        </p:txBody>
      </p:sp>
      <p:graphicFrame>
        <p:nvGraphicFramePr>
          <p:cNvPr id="16" name="Tabla 15">
            <a:extLst>
              <a:ext uri="{FF2B5EF4-FFF2-40B4-BE49-F238E27FC236}">
                <a16:creationId xmlns:a16="http://schemas.microsoft.com/office/drawing/2014/main" id="{32D72124-8063-B7EC-322E-0CB91E06A412}"/>
              </a:ext>
            </a:extLst>
          </p:cNvPr>
          <p:cNvGraphicFramePr>
            <a:graphicFrameLocks noGrp="1"/>
          </p:cNvGraphicFramePr>
          <p:nvPr>
            <p:extLst>
              <p:ext uri="{D42A27DB-BD31-4B8C-83A1-F6EECF244321}">
                <p14:modId xmlns:p14="http://schemas.microsoft.com/office/powerpoint/2010/main" val="3138275072"/>
              </p:ext>
            </p:extLst>
          </p:nvPr>
        </p:nvGraphicFramePr>
        <p:xfrm>
          <a:off x="2241550" y="5271884"/>
          <a:ext cx="7708900" cy="812800"/>
        </p:xfrm>
        <a:graphic>
          <a:graphicData uri="http://schemas.openxmlformats.org/drawingml/2006/table">
            <a:tbl>
              <a:tblPr/>
              <a:tblGrid>
                <a:gridCol w="1918954">
                  <a:extLst>
                    <a:ext uri="{9D8B030D-6E8A-4147-A177-3AD203B41FA5}">
                      <a16:colId xmlns:a16="http://schemas.microsoft.com/office/drawing/2014/main" val="290118833"/>
                    </a:ext>
                  </a:extLst>
                </a:gridCol>
                <a:gridCol w="1124904">
                  <a:extLst>
                    <a:ext uri="{9D8B030D-6E8A-4147-A177-3AD203B41FA5}">
                      <a16:colId xmlns:a16="http://schemas.microsoft.com/office/drawing/2014/main" val="3342928199"/>
                    </a:ext>
                  </a:extLst>
                </a:gridCol>
                <a:gridCol w="4665042">
                  <a:extLst>
                    <a:ext uri="{9D8B030D-6E8A-4147-A177-3AD203B41FA5}">
                      <a16:colId xmlns:a16="http://schemas.microsoft.com/office/drawing/2014/main" val="1491662815"/>
                    </a:ext>
                  </a:extLst>
                </a:gridCol>
              </a:tblGrid>
              <a:tr h="406400">
                <a:tc>
                  <a:txBody>
                    <a:bodyPr/>
                    <a:lstStyle/>
                    <a:p>
                      <a:pPr algn="ctr" fontAlgn="ctr"/>
                      <a:r>
                        <a:rPr lang="es-MX" sz="1100" b="0" i="0" u="none" strike="noStrike">
                          <a:solidFill>
                            <a:srgbClr val="FFFFFF"/>
                          </a:solidFill>
                          <a:effectLst/>
                          <a:latin typeface="Calibri" panose="020F0502020204030204" pitchFamily="34" charset="0"/>
                        </a:rPr>
                        <a:t>hipotesis nula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s-MX" sz="1100" b="0" i="0" u="none" strike="noStrike">
                          <a:solidFill>
                            <a:srgbClr val="000000"/>
                          </a:solidFill>
                          <a:effectLst/>
                          <a:latin typeface="Calibri" panose="020F0502020204030204" pitchFamily="34" charset="0"/>
                        </a:rPr>
                        <a:t>Ho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100" b="0" i="0" u="none" strike="noStrike" dirty="0">
                          <a:solidFill>
                            <a:srgbClr val="000000"/>
                          </a:solidFill>
                          <a:effectLst/>
                          <a:latin typeface="Calibri" panose="020F0502020204030204" pitchFamily="34" charset="0"/>
                        </a:rPr>
                        <a:t>La tasa de conversión (CVR) del experimento </a:t>
                      </a:r>
                      <a:r>
                        <a:rPr lang="es-MX" sz="1100" b="1" i="0" u="none" strike="noStrike" dirty="0">
                          <a:solidFill>
                            <a:srgbClr val="000000"/>
                          </a:solidFill>
                          <a:effectLst/>
                          <a:latin typeface="Calibri" panose="020F0502020204030204" pitchFamily="34" charset="0"/>
                        </a:rPr>
                        <a:t>B</a:t>
                      </a:r>
                      <a:r>
                        <a:rPr lang="es-MX" sz="1100" b="0" i="0" u="none" strike="noStrike" dirty="0">
                          <a:solidFill>
                            <a:srgbClr val="000000"/>
                          </a:solidFill>
                          <a:effectLst/>
                          <a:latin typeface="Calibri" panose="020F0502020204030204" pitchFamily="34" charset="0"/>
                        </a:rPr>
                        <a:t> es menor o igual, con una significancia estadística, que la del experimento </a:t>
                      </a:r>
                      <a:r>
                        <a:rPr lang="es-MX" sz="1100" b="1" i="0" u="none" strike="noStrike" dirty="0">
                          <a:solidFill>
                            <a:srgbClr val="000000"/>
                          </a:solidFill>
                          <a:effectLst/>
                          <a:latin typeface="Calibri" panose="020F0502020204030204" pitchFamily="34" charset="0"/>
                        </a:rPr>
                        <a:t>A</a:t>
                      </a:r>
                      <a:endParaRPr lang="es-MX"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3124882"/>
                  </a:ext>
                </a:extLst>
              </a:tr>
              <a:tr h="406400">
                <a:tc>
                  <a:txBody>
                    <a:bodyPr/>
                    <a:lstStyle/>
                    <a:p>
                      <a:pPr algn="ctr" fontAlgn="ctr"/>
                      <a:r>
                        <a:rPr lang="es-MX" sz="1100" b="0" i="0" u="none" strike="noStrike">
                          <a:solidFill>
                            <a:srgbClr val="FFFFFF"/>
                          </a:solidFill>
                          <a:effectLst/>
                          <a:latin typeface="Calibri" panose="020F0502020204030204" pitchFamily="34" charset="0"/>
                        </a:rPr>
                        <a:t>hipotesis alternativa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s-MX" sz="1100" b="0" i="0" u="none" strike="noStrike">
                          <a:solidFill>
                            <a:srgbClr val="000000"/>
                          </a:solidFill>
                          <a:effectLst/>
                          <a:latin typeface="Calibri" panose="020F0502020204030204" pitchFamily="34" charset="0"/>
                        </a:rPr>
                        <a:t>Ha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MX" sz="1100" b="0" i="0" u="none" strike="noStrike" dirty="0">
                          <a:solidFill>
                            <a:srgbClr val="000000"/>
                          </a:solidFill>
                          <a:effectLst/>
                          <a:latin typeface="Calibri" panose="020F0502020204030204" pitchFamily="34" charset="0"/>
                        </a:rPr>
                        <a:t>la tasa de conversión (CVR) del experimento </a:t>
                      </a:r>
                      <a:r>
                        <a:rPr lang="es-MX" sz="1100" b="1" i="0" u="none" strike="noStrike" dirty="0">
                          <a:solidFill>
                            <a:srgbClr val="000000"/>
                          </a:solidFill>
                          <a:effectLst/>
                          <a:latin typeface="Calibri" panose="020F0502020204030204" pitchFamily="34" charset="0"/>
                        </a:rPr>
                        <a:t>B</a:t>
                      </a:r>
                      <a:r>
                        <a:rPr lang="es-MX" sz="1100" b="0" i="0" u="none" strike="noStrike" dirty="0">
                          <a:solidFill>
                            <a:srgbClr val="000000"/>
                          </a:solidFill>
                          <a:effectLst/>
                          <a:latin typeface="Calibri" panose="020F0502020204030204" pitchFamily="34" charset="0"/>
                        </a:rPr>
                        <a:t> es mayor, con una significancia estadística, que la del experimento </a:t>
                      </a:r>
                      <a:r>
                        <a:rPr lang="es-MX" sz="1100" b="1" i="0" u="none" strike="noStrike" dirty="0">
                          <a:solidFill>
                            <a:srgbClr val="000000"/>
                          </a:solidFill>
                          <a:effectLst/>
                          <a:latin typeface="Calibri" panose="020F0502020204030204" pitchFamily="34" charset="0"/>
                        </a:rPr>
                        <a:t>A</a:t>
                      </a:r>
                      <a:endParaRPr lang="es-MX"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182431"/>
                  </a:ext>
                </a:extLst>
              </a:tr>
            </a:tbl>
          </a:graphicData>
        </a:graphic>
      </p:graphicFrame>
      <p:sp>
        <p:nvSpPr>
          <p:cNvPr id="17" name="Marcador de contenido 2">
            <a:extLst>
              <a:ext uri="{FF2B5EF4-FFF2-40B4-BE49-F238E27FC236}">
                <a16:creationId xmlns:a16="http://schemas.microsoft.com/office/drawing/2014/main" id="{6D674EFF-BFD2-8558-B5B2-D5F6B3295B37}"/>
              </a:ext>
            </a:extLst>
          </p:cNvPr>
          <p:cNvSpPr txBox="1">
            <a:spLocks/>
          </p:cNvSpPr>
          <p:nvPr/>
        </p:nvSpPr>
        <p:spPr>
          <a:xfrm>
            <a:off x="0" y="2432790"/>
            <a:ext cx="11998183" cy="753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Se toman 2 experimentos similares pues no poseen variantes para los pasos checkout_1, checkout_2 y checkout_3 , pero en el buy si se evidencia una variación en el experimento aplicado.</a:t>
            </a:r>
          </a:p>
        </p:txBody>
      </p:sp>
      <p:sp>
        <p:nvSpPr>
          <p:cNvPr id="19" name="Marcador de contenido 2">
            <a:extLst>
              <a:ext uri="{FF2B5EF4-FFF2-40B4-BE49-F238E27FC236}">
                <a16:creationId xmlns:a16="http://schemas.microsoft.com/office/drawing/2014/main" id="{DA190C36-0941-6876-D297-C0B76FA843C7}"/>
              </a:ext>
            </a:extLst>
          </p:cNvPr>
          <p:cNvSpPr txBox="1">
            <a:spLocks/>
          </p:cNvSpPr>
          <p:nvPr/>
        </p:nvSpPr>
        <p:spPr>
          <a:xfrm>
            <a:off x="0" y="1360520"/>
            <a:ext cx="11998183" cy="8810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Se va a definir como success metric la tasa de conversión (%) o CVR(%) dentro de un experimento. Donde se evaluaran únicamente resultados de ítems y usuarios que muestren interacción con los eventos:</a:t>
            </a:r>
            <a:br>
              <a:rPr lang="es-CO" sz="2000" dirty="0"/>
            </a:br>
            <a:r>
              <a:rPr lang="es-CO" sz="2000" b="1" dirty="0">
                <a:solidFill>
                  <a:srgbClr val="2D3277"/>
                </a:solidFill>
              </a:rPr>
              <a:t>checkout_1, checkout_2, checkout_3 y buy.</a:t>
            </a:r>
          </a:p>
        </p:txBody>
      </p:sp>
      <p:sp>
        <p:nvSpPr>
          <p:cNvPr id="20" name="Marcador de contenido 2">
            <a:extLst>
              <a:ext uri="{FF2B5EF4-FFF2-40B4-BE49-F238E27FC236}">
                <a16:creationId xmlns:a16="http://schemas.microsoft.com/office/drawing/2014/main" id="{41EB6928-DBC0-C83D-AE1D-D94B8BFC4718}"/>
              </a:ext>
            </a:extLst>
          </p:cNvPr>
          <p:cNvSpPr txBox="1">
            <a:spLocks/>
          </p:cNvSpPr>
          <p:nvPr/>
        </p:nvSpPr>
        <p:spPr>
          <a:xfrm>
            <a:off x="419317" y="3787666"/>
            <a:ext cx="1056737" cy="7530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CO" sz="1400" b="1" dirty="0">
                <a:solidFill>
                  <a:srgbClr val="2D3277"/>
                </a:solidFill>
              </a:rPr>
              <a:t>checkout_1</a:t>
            </a:r>
            <a:br>
              <a:rPr lang="es-CO" sz="1400" b="1" dirty="0">
                <a:solidFill>
                  <a:srgbClr val="2D3277"/>
                </a:solidFill>
              </a:rPr>
            </a:br>
            <a:r>
              <a:rPr lang="es-CO" sz="1400" b="1" dirty="0">
                <a:solidFill>
                  <a:srgbClr val="2D3277"/>
                </a:solidFill>
              </a:rPr>
              <a:t>checkout_2</a:t>
            </a:r>
            <a:br>
              <a:rPr lang="es-CO" sz="1400" b="1" dirty="0">
                <a:solidFill>
                  <a:srgbClr val="2D3277"/>
                </a:solidFill>
              </a:rPr>
            </a:br>
            <a:r>
              <a:rPr lang="es-CO" sz="1400" b="1" dirty="0">
                <a:solidFill>
                  <a:srgbClr val="2D3277"/>
                </a:solidFill>
              </a:rPr>
              <a:t>checkout_3</a:t>
            </a:r>
            <a:br>
              <a:rPr lang="es-CO" sz="1400" b="1" dirty="0">
                <a:solidFill>
                  <a:srgbClr val="2D3277"/>
                </a:solidFill>
              </a:rPr>
            </a:br>
            <a:r>
              <a:rPr lang="es-CO" sz="1400" b="1" dirty="0">
                <a:solidFill>
                  <a:srgbClr val="2D3277"/>
                </a:solidFill>
              </a:rPr>
              <a:t>buy.</a:t>
            </a:r>
          </a:p>
        </p:txBody>
      </p:sp>
      <p:sp>
        <p:nvSpPr>
          <p:cNvPr id="21" name="Marcador de contenido 2">
            <a:extLst>
              <a:ext uri="{FF2B5EF4-FFF2-40B4-BE49-F238E27FC236}">
                <a16:creationId xmlns:a16="http://schemas.microsoft.com/office/drawing/2014/main" id="{2D5EACAA-8180-DEB7-1D86-215AAFB5D877}"/>
              </a:ext>
            </a:extLst>
          </p:cNvPr>
          <p:cNvSpPr txBox="1">
            <a:spLocks/>
          </p:cNvSpPr>
          <p:nvPr/>
        </p:nvSpPr>
        <p:spPr>
          <a:xfrm>
            <a:off x="5861304" y="3806398"/>
            <a:ext cx="1056737" cy="7530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s-CO" sz="1400" b="1" dirty="0">
                <a:solidFill>
                  <a:srgbClr val="2D3277"/>
                </a:solidFill>
              </a:rPr>
              <a:t>checkout_1</a:t>
            </a:r>
            <a:br>
              <a:rPr lang="es-CO" sz="1400" b="1" dirty="0">
                <a:solidFill>
                  <a:srgbClr val="2D3277"/>
                </a:solidFill>
              </a:rPr>
            </a:br>
            <a:r>
              <a:rPr lang="es-CO" sz="1400" b="1" dirty="0">
                <a:solidFill>
                  <a:srgbClr val="2D3277"/>
                </a:solidFill>
              </a:rPr>
              <a:t>checkout_2</a:t>
            </a:r>
            <a:br>
              <a:rPr lang="es-CO" sz="1400" b="1" dirty="0">
                <a:solidFill>
                  <a:srgbClr val="2D3277"/>
                </a:solidFill>
              </a:rPr>
            </a:br>
            <a:r>
              <a:rPr lang="es-CO" sz="1400" b="1" dirty="0">
                <a:solidFill>
                  <a:srgbClr val="2D3277"/>
                </a:solidFill>
              </a:rPr>
              <a:t>checkout_3</a:t>
            </a:r>
            <a:br>
              <a:rPr lang="es-CO" sz="1400" b="1" dirty="0">
                <a:solidFill>
                  <a:srgbClr val="2D3277"/>
                </a:solidFill>
              </a:rPr>
            </a:br>
            <a:r>
              <a:rPr lang="es-CO" sz="1400" b="1" dirty="0">
                <a:solidFill>
                  <a:srgbClr val="2D3277"/>
                </a:solidFill>
              </a:rPr>
              <a:t>buy.</a:t>
            </a:r>
          </a:p>
        </p:txBody>
      </p:sp>
    </p:spTree>
    <p:extLst>
      <p:ext uri="{BB962C8B-B14F-4D97-AF65-F5344CB8AC3E}">
        <p14:creationId xmlns:p14="http://schemas.microsoft.com/office/powerpoint/2010/main" val="102066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5" y="7679"/>
            <a:ext cx="6494768" cy="1001338"/>
          </a:xfrm>
        </p:spPr>
        <p:txBody>
          <a:bodyPr>
            <a:normAutofit fontScale="90000"/>
          </a:bodyPr>
          <a:lstStyle/>
          <a:p>
            <a:r>
              <a:rPr lang="es-CO" dirty="0" err="1"/>
              <a:t>Sample</a:t>
            </a:r>
            <a:r>
              <a:rPr lang="es-CO" dirty="0"/>
              <a:t> ratio </a:t>
            </a:r>
            <a:r>
              <a:rPr lang="es-CO" dirty="0" err="1"/>
              <a:t>mismatch</a:t>
            </a:r>
            <a:r>
              <a:rPr lang="es-CO" dirty="0"/>
              <a:t> (SRM)</a:t>
            </a:r>
            <a:endParaRPr lang="es-MX" dirty="0"/>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sp>
        <p:nvSpPr>
          <p:cNvPr id="17" name="Marcador de contenido 2">
            <a:extLst>
              <a:ext uri="{FF2B5EF4-FFF2-40B4-BE49-F238E27FC236}">
                <a16:creationId xmlns:a16="http://schemas.microsoft.com/office/drawing/2014/main" id="{6D674EFF-BFD2-8558-B5B2-D5F6B3295B37}"/>
              </a:ext>
            </a:extLst>
          </p:cNvPr>
          <p:cNvSpPr txBox="1">
            <a:spLocks/>
          </p:cNvSpPr>
          <p:nvPr/>
        </p:nvSpPr>
        <p:spPr>
          <a:xfrm>
            <a:off x="0" y="1425935"/>
            <a:ext cx="11998183" cy="15535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Antes de poder avanzar a comprobar si la hipótesis nula puede ser rechazada o no, se debe verificar que no tengamos un SRM que permita que se tomen conclusiones erradas.</a:t>
            </a:r>
          </a:p>
          <a:p>
            <a:r>
              <a:rPr lang="es-CO" sz="2000" dirty="0"/>
              <a:t>Por este motivo se ejecuta una prueba </a:t>
            </a:r>
            <a:r>
              <a:rPr lang="es-CO" sz="2000" b="1" dirty="0">
                <a:solidFill>
                  <a:srgbClr val="2D3277"/>
                </a:solidFill>
              </a:rPr>
              <a:t>chi-cuadrado</a:t>
            </a:r>
            <a:r>
              <a:rPr lang="es-CO" sz="2000" dirty="0"/>
              <a:t> donde si el </a:t>
            </a:r>
            <a:r>
              <a:rPr lang="es-CO" sz="2000" b="1" dirty="0">
                <a:solidFill>
                  <a:srgbClr val="2D3277"/>
                </a:solidFill>
              </a:rPr>
              <a:t>p-</a:t>
            </a:r>
            <a:r>
              <a:rPr lang="es-CO" sz="2000" b="1" dirty="0" err="1">
                <a:solidFill>
                  <a:srgbClr val="2D3277"/>
                </a:solidFill>
              </a:rPr>
              <a:t>value</a:t>
            </a:r>
            <a:r>
              <a:rPr lang="es-CO" sz="2000" b="1" dirty="0">
                <a:solidFill>
                  <a:srgbClr val="2D3277"/>
                </a:solidFill>
              </a:rPr>
              <a:t> &gt; 0.05</a:t>
            </a:r>
            <a:r>
              <a:rPr lang="es-CO" sz="2000" dirty="0"/>
              <a:t>, tendremos suficientes argumentos para decir que no existe una diferencia estadísticamente significativa en la distribución de las muestras:</a:t>
            </a:r>
          </a:p>
        </p:txBody>
      </p:sp>
      <p:pic>
        <p:nvPicPr>
          <p:cNvPr id="9" name="Imagen 8">
            <a:extLst>
              <a:ext uri="{FF2B5EF4-FFF2-40B4-BE49-F238E27FC236}">
                <a16:creationId xmlns:a16="http://schemas.microsoft.com/office/drawing/2014/main" id="{C41086C3-6C44-4890-546E-F141A9C76718}"/>
              </a:ext>
            </a:extLst>
          </p:cNvPr>
          <p:cNvPicPr>
            <a:picLocks noChangeAspect="1"/>
          </p:cNvPicPr>
          <p:nvPr/>
        </p:nvPicPr>
        <p:blipFill>
          <a:blip r:embed="rId3"/>
          <a:stretch>
            <a:fillRect/>
          </a:stretch>
        </p:blipFill>
        <p:spPr>
          <a:xfrm>
            <a:off x="592114" y="2979506"/>
            <a:ext cx="5503886" cy="2929206"/>
          </a:xfrm>
          <a:prstGeom prst="rect">
            <a:avLst/>
          </a:prstGeom>
        </p:spPr>
      </p:pic>
      <p:cxnSp>
        <p:nvCxnSpPr>
          <p:cNvPr id="10" name="Conector recto de flecha 9">
            <a:extLst>
              <a:ext uri="{FF2B5EF4-FFF2-40B4-BE49-F238E27FC236}">
                <a16:creationId xmlns:a16="http://schemas.microsoft.com/office/drawing/2014/main" id="{E6B2F834-8284-146A-B94A-1BD092261737}"/>
              </a:ext>
            </a:extLst>
          </p:cNvPr>
          <p:cNvCxnSpPr>
            <a:cxnSpLocks/>
          </p:cNvCxnSpPr>
          <p:nvPr/>
        </p:nvCxnSpPr>
        <p:spPr>
          <a:xfrm>
            <a:off x="6359928" y="3797722"/>
            <a:ext cx="1764898" cy="0"/>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9C94F5B9-6C13-0AE3-98F8-C3839793EE94}"/>
              </a:ext>
            </a:extLst>
          </p:cNvPr>
          <p:cNvSpPr txBox="1"/>
          <p:nvPr/>
        </p:nvSpPr>
        <p:spPr>
          <a:xfrm>
            <a:off x="8265990" y="2979506"/>
            <a:ext cx="3556891" cy="2031325"/>
          </a:xfrm>
          <a:prstGeom prst="rect">
            <a:avLst/>
          </a:prstGeom>
          <a:noFill/>
        </p:spPr>
        <p:txBody>
          <a:bodyPr wrap="square" rtlCol="0">
            <a:spAutoFit/>
          </a:bodyPr>
          <a:lstStyle/>
          <a:p>
            <a:pPr algn="ctr"/>
            <a:r>
              <a:rPr lang="es-CO" sz="1400" b="1" dirty="0">
                <a:solidFill>
                  <a:srgbClr val="2D3277"/>
                </a:solidFill>
              </a:rPr>
              <a:t>Al realizar el conteo de las muestras para eventos “buy” asociados a estos 2 experimentos, y realizar la prueba estadística, se llega a la conclusión de que si hay diferencias significativas en la distribución, haciendo que la probabilidad de un SRM sea considerable</a:t>
            </a:r>
            <a:r>
              <a:rPr lang="es-CO" sz="1400" dirty="0"/>
              <a:t>.</a:t>
            </a:r>
          </a:p>
          <a:p>
            <a:pPr algn="ctr"/>
            <a:endParaRPr lang="es-CO" sz="1400" dirty="0"/>
          </a:p>
          <a:p>
            <a:pPr algn="ctr"/>
            <a:r>
              <a:rPr lang="es-CO" sz="1400" b="1" dirty="0">
                <a:solidFill>
                  <a:srgbClr val="2D3277"/>
                </a:solidFill>
              </a:rPr>
              <a:t>Lo anterior debido a que el p-</a:t>
            </a:r>
            <a:r>
              <a:rPr lang="es-CO" sz="1400" b="1" dirty="0" err="1">
                <a:solidFill>
                  <a:srgbClr val="2D3277"/>
                </a:solidFill>
              </a:rPr>
              <a:t>value</a:t>
            </a:r>
            <a:r>
              <a:rPr lang="es-CO" sz="1400" b="1" dirty="0">
                <a:solidFill>
                  <a:srgbClr val="2D3277"/>
                </a:solidFill>
              </a:rPr>
              <a:t> &lt; 0.05</a:t>
            </a:r>
            <a:endParaRPr lang="es-MX" sz="1400" b="1" dirty="0">
              <a:solidFill>
                <a:srgbClr val="2D3277"/>
              </a:solidFill>
            </a:endParaRPr>
          </a:p>
        </p:txBody>
      </p:sp>
      <p:sp>
        <p:nvSpPr>
          <p:cNvPr id="18" name="Elipse 17">
            <a:extLst>
              <a:ext uri="{FF2B5EF4-FFF2-40B4-BE49-F238E27FC236}">
                <a16:creationId xmlns:a16="http://schemas.microsoft.com/office/drawing/2014/main" id="{79A2807E-A037-8418-A804-FEEB5DF83521}"/>
              </a:ext>
            </a:extLst>
          </p:cNvPr>
          <p:cNvSpPr/>
          <p:nvPr/>
        </p:nvSpPr>
        <p:spPr>
          <a:xfrm>
            <a:off x="482885" y="5359766"/>
            <a:ext cx="5270643" cy="74308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255836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5" y="7679"/>
            <a:ext cx="6494768" cy="1001338"/>
          </a:xfrm>
        </p:spPr>
        <p:txBody>
          <a:bodyPr>
            <a:normAutofit/>
          </a:bodyPr>
          <a:lstStyle/>
          <a:p>
            <a:r>
              <a:rPr lang="es-CO" dirty="0"/>
              <a:t>Conclusión</a:t>
            </a:r>
            <a:endParaRPr lang="es-MX" dirty="0"/>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sp>
        <p:nvSpPr>
          <p:cNvPr id="17" name="Marcador de contenido 2">
            <a:extLst>
              <a:ext uri="{FF2B5EF4-FFF2-40B4-BE49-F238E27FC236}">
                <a16:creationId xmlns:a16="http://schemas.microsoft.com/office/drawing/2014/main" id="{6D674EFF-BFD2-8558-B5B2-D5F6B3295B37}"/>
              </a:ext>
            </a:extLst>
          </p:cNvPr>
          <p:cNvSpPr txBox="1">
            <a:spLocks/>
          </p:cNvSpPr>
          <p:nvPr/>
        </p:nvSpPr>
        <p:spPr>
          <a:xfrm>
            <a:off x="0" y="2115375"/>
            <a:ext cx="11998183" cy="19953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400" dirty="0"/>
              <a:t>Al realizar el mismo ejemplo con mas muestras, vimos que aun el SRM tenia una probabilidad considerable según el test aplicado, por lo cual se llega a la conclusión que:</a:t>
            </a:r>
          </a:p>
          <a:p>
            <a:endParaRPr lang="es-CO" sz="2400" dirty="0"/>
          </a:p>
          <a:p>
            <a:pPr marL="457200" lvl="1" indent="0">
              <a:buNone/>
            </a:pPr>
            <a:r>
              <a:rPr lang="es-CO" sz="2000" b="1" dirty="0">
                <a:solidFill>
                  <a:srgbClr val="2D3277"/>
                </a:solidFill>
              </a:rPr>
              <a:t>Con un nivel de significancia de 0.05, no hay significancia estadística para concluir que no existe SRM en las muestras de datos, por lo cual se sugiere repetir los experimentos para poder garantizar uniformidad en las muestras y poder tomar conclusiones mas fuertes a partir de los datos y experimentos evidenciados. </a:t>
            </a:r>
          </a:p>
        </p:txBody>
      </p:sp>
    </p:spTree>
    <p:extLst>
      <p:ext uri="{BB962C8B-B14F-4D97-AF65-F5344CB8AC3E}">
        <p14:creationId xmlns:p14="http://schemas.microsoft.com/office/powerpoint/2010/main" val="387746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5" y="7679"/>
            <a:ext cx="6494768" cy="1001338"/>
          </a:xfrm>
        </p:spPr>
        <p:txBody>
          <a:bodyPr>
            <a:normAutofit/>
          </a:bodyPr>
          <a:lstStyle/>
          <a:p>
            <a:r>
              <a:rPr lang="es-CO" dirty="0"/>
              <a:t>BONUS</a:t>
            </a:r>
            <a:endParaRPr lang="es-MX" dirty="0"/>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8">
            <a:extLst>
              <a:ext uri="{FF2B5EF4-FFF2-40B4-BE49-F238E27FC236}">
                <a16:creationId xmlns:a16="http://schemas.microsoft.com/office/drawing/2014/main" id="{9A667936-7F3D-5A9C-BBC4-C50EFFE903AE}"/>
              </a:ext>
            </a:extLst>
          </p:cNvPr>
          <p:cNvPicPr>
            <a:picLocks noChangeAspect="1"/>
          </p:cNvPicPr>
          <p:nvPr/>
        </p:nvPicPr>
        <p:blipFill>
          <a:blip r:embed="rId3"/>
          <a:stretch>
            <a:fillRect/>
          </a:stretch>
        </p:blipFill>
        <p:spPr>
          <a:xfrm>
            <a:off x="75150" y="2430000"/>
            <a:ext cx="6921551" cy="3613098"/>
          </a:xfrm>
          <a:prstGeom prst="rect">
            <a:avLst/>
          </a:prstGeom>
        </p:spPr>
      </p:pic>
      <p:sp>
        <p:nvSpPr>
          <p:cNvPr id="17" name="Marcador de contenido 2">
            <a:extLst>
              <a:ext uri="{FF2B5EF4-FFF2-40B4-BE49-F238E27FC236}">
                <a16:creationId xmlns:a16="http://schemas.microsoft.com/office/drawing/2014/main" id="{6D674EFF-BFD2-8558-B5B2-D5F6B3295B37}"/>
              </a:ext>
            </a:extLst>
          </p:cNvPr>
          <p:cNvSpPr txBox="1">
            <a:spLocks/>
          </p:cNvSpPr>
          <p:nvPr/>
        </p:nvSpPr>
        <p:spPr>
          <a:xfrm>
            <a:off x="2033" y="1103284"/>
            <a:ext cx="11998183" cy="1132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En caso de que el test del SRM se hubiera pasado, se podría proseguir con un test binomial. </a:t>
            </a:r>
          </a:p>
          <a:p>
            <a:r>
              <a:rPr lang="es-CO" sz="2000" dirty="0"/>
              <a:t>En este también se busca un p-</a:t>
            </a:r>
            <a:r>
              <a:rPr lang="es-CO" sz="2000" dirty="0" err="1"/>
              <a:t>value</a:t>
            </a:r>
            <a:r>
              <a:rPr lang="es-CO" sz="2000" dirty="0"/>
              <a:t> &lt; 0.05  dentro de un test binomial,  esto con el fin de comprobar si los experimentos realmente tienen un efecto estadísticamente significativo sobre muestras comparables.</a:t>
            </a:r>
          </a:p>
        </p:txBody>
      </p:sp>
      <p:sp>
        <p:nvSpPr>
          <p:cNvPr id="7" name="Elipse 6">
            <a:extLst>
              <a:ext uri="{FF2B5EF4-FFF2-40B4-BE49-F238E27FC236}">
                <a16:creationId xmlns:a16="http://schemas.microsoft.com/office/drawing/2014/main" id="{1E3D7717-713D-137D-F874-82F72B97013E}"/>
              </a:ext>
            </a:extLst>
          </p:cNvPr>
          <p:cNvSpPr/>
          <p:nvPr/>
        </p:nvSpPr>
        <p:spPr>
          <a:xfrm>
            <a:off x="349321" y="5640512"/>
            <a:ext cx="2917861" cy="60211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 name="Conector recto de flecha 8">
            <a:extLst>
              <a:ext uri="{FF2B5EF4-FFF2-40B4-BE49-F238E27FC236}">
                <a16:creationId xmlns:a16="http://schemas.microsoft.com/office/drawing/2014/main" id="{DE07095F-3DD0-FF3A-198D-C18A2125ED57}"/>
              </a:ext>
            </a:extLst>
          </p:cNvPr>
          <p:cNvCxnSpPr>
            <a:cxnSpLocks/>
            <a:stCxn id="7" idx="6"/>
          </p:cNvCxnSpPr>
          <p:nvPr/>
        </p:nvCxnSpPr>
        <p:spPr>
          <a:xfrm flipV="1">
            <a:off x="3267182" y="5322013"/>
            <a:ext cx="5845996" cy="619554"/>
          </a:xfrm>
          <a:prstGeom prst="straightConnector1">
            <a:avLst/>
          </a:prstGeom>
          <a:ln w="28575">
            <a:solidFill>
              <a:srgbClr val="2D3277"/>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AFA74EE9-6646-B644-355E-96867C855EFF}"/>
              </a:ext>
            </a:extLst>
          </p:cNvPr>
          <p:cNvSpPr txBox="1"/>
          <p:nvPr/>
        </p:nvSpPr>
        <p:spPr>
          <a:xfrm>
            <a:off x="9339209" y="4481683"/>
            <a:ext cx="2661007" cy="1077218"/>
          </a:xfrm>
          <a:prstGeom prst="rect">
            <a:avLst/>
          </a:prstGeom>
          <a:noFill/>
        </p:spPr>
        <p:txBody>
          <a:bodyPr wrap="square" rtlCol="0">
            <a:spAutoFit/>
          </a:bodyPr>
          <a:lstStyle/>
          <a:p>
            <a:pPr algn="ctr"/>
            <a:r>
              <a:rPr lang="es-CO" sz="1600" b="1" dirty="0">
                <a:solidFill>
                  <a:srgbClr val="2D3277"/>
                </a:solidFill>
              </a:rPr>
              <a:t>En este ejemplo al ser el p-</a:t>
            </a:r>
            <a:r>
              <a:rPr lang="es-CO" sz="1600" b="1" dirty="0" err="1">
                <a:solidFill>
                  <a:srgbClr val="2D3277"/>
                </a:solidFill>
              </a:rPr>
              <a:t>value</a:t>
            </a:r>
            <a:r>
              <a:rPr lang="es-CO" sz="1600" b="1" dirty="0">
                <a:solidFill>
                  <a:srgbClr val="2D3277"/>
                </a:solidFill>
              </a:rPr>
              <a:t> &lt;&lt; 0.05, se rechazaría fuertemente la Ho y se podría concluir la Ha.</a:t>
            </a:r>
            <a:endParaRPr lang="es-MX" sz="1600" b="1" dirty="0">
              <a:solidFill>
                <a:srgbClr val="2D3277"/>
              </a:solidFill>
            </a:endParaRPr>
          </a:p>
        </p:txBody>
      </p:sp>
      <p:cxnSp>
        <p:nvCxnSpPr>
          <p:cNvPr id="11" name="Conector recto de flecha 10">
            <a:extLst>
              <a:ext uri="{FF2B5EF4-FFF2-40B4-BE49-F238E27FC236}">
                <a16:creationId xmlns:a16="http://schemas.microsoft.com/office/drawing/2014/main" id="{89770864-5FBE-39B4-86D5-ADDF083172F9}"/>
              </a:ext>
            </a:extLst>
          </p:cNvPr>
          <p:cNvCxnSpPr>
            <a:cxnSpLocks/>
          </p:cNvCxnSpPr>
          <p:nvPr/>
        </p:nvCxnSpPr>
        <p:spPr>
          <a:xfrm flipV="1">
            <a:off x="9763877" y="3871768"/>
            <a:ext cx="0" cy="484277"/>
          </a:xfrm>
          <a:prstGeom prst="straightConnector1">
            <a:avLst/>
          </a:prstGeom>
          <a:ln w="28575">
            <a:solidFill>
              <a:srgbClr val="2D3277"/>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9F451D36-CAA2-09D7-267F-D25A27BC8FD8}"/>
              </a:ext>
            </a:extLst>
          </p:cNvPr>
          <p:cNvSpPr txBox="1"/>
          <p:nvPr/>
        </p:nvSpPr>
        <p:spPr>
          <a:xfrm>
            <a:off x="7109717" y="2467989"/>
            <a:ext cx="5082283" cy="1569660"/>
          </a:xfrm>
          <a:prstGeom prst="rect">
            <a:avLst/>
          </a:prstGeom>
          <a:noFill/>
        </p:spPr>
        <p:txBody>
          <a:bodyPr wrap="square" rtlCol="0">
            <a:spAutoFit/>
          </a:bodyPr>
          <a:lstStyle/>
          <a:p>
            <a:pPr algn="ctr"/>
            <a:r>
              <a:rPr lang="es-CO" sz="1600" b="1" dirty="0">
                <a:solidFill>
                  <a:srgbClr val="2D3277"/>
                </a:solidFill>
              </a:rPr>
              <a:t>Lo cual daría paso a entender las consideraciones de lanzar el cambio:</a:t>
            </a:r>
          </a:p>
          <a:p>
            <a:pPr marL="342900" indent="-342900" algn="ctr">
              <a:buAutoNum type="arabicPeriod"/>
            </a:pPr>
            <a:r>
              <a:rPr lang="es-CO" sz="1600" b="1" dirty="0">
                <a:solidFill>
                  <a:srgbClr val="2D3277"/>
                </a:solidFill>
              </a:rPr>
              <a:t>trade-offs: aumenta el CVR (%) pero aumentan el numero de clics, etc.</a:t>
            </a:r>
          </a:p>
          <a:p>
            <a:pPr marL="342900" indent="-342900" algn="ctr">
              <a:buAutoNum type="arabicPeriod"/>
            </a:pPr>
            <a:r>
              <a:rPr lang="es-CO" sz="1600" b="1" dirty="0">
                <a:solidFill>
                  <a:srgbClr val="2D3277"/>
                </a:solidFill>
              </a:rPr>
              <a:t>Costo: Es mayor el costo de implementación que el beneficio obtenido?</a:t>
            </a:r>
            <a:endParaRPr lang="es-MX" sz="1600" b="1" dirty="0">
              <a:solidFill>
                <a:srgbClr val="2D3277"/>
              </a:solidFill>
            </a:endParaRPr>
          </a:p>
        </p:txBody>
      </p:sp>
    </p:spTree>
    <p:extLst>
      <p:ext uri="{BB962C8B-B14F-4D97-AF65-F5344CB8AC3E}">
        <p14:creationId xmlns:p14="http://schemas.microsoft.com/office/powerpoint/2010/main" val="67631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48659-D6A2-88D4-3205-C635C361CD6A}"/>
              </a:ext>
            </a:extLst>
          </p:cNvPr>
          <p:cNvSpPr>
            <a:spLocks noGrp="1"/>
          </p:cNvSpPr>
          <p:nvPr>
            <p:ph type="ctrTitle"/>
          </p:nvPr>
        </p:nvSpPr>
        <p:spPr/>
        <p:txBody>
          <a:bodyPr/>
          <a:lstStyle/>
          <a:p>
            <a:r>
              <a:rPr lang="es-CO" dirty="0"/>
              <a:t>Fin</a:t>
            </a:r>
            <a:endParaRPr lang="es-MX" dirty="0"/>
          </a:p>
        </p:txBody>
      </p:sp>
      <p:sp>
        <p:nvSpPr>
          <p:cNvPr id="3" name="Subtítulo 2">
            <a:extLst>
              <a:ext uri="{FF2B5EF4-FFF2-40B4-BE49-F238E27FC236}">
                <a16:creationId xmlns:a16="http://schemas.microsoft.com/office/drawing/2014/main" id="{6FEB787C-7DA9-DDFE-6CC3-D866EFFD6554}"/>
              </a:ext>
            </a:extLst>
          </p:cNvPr>
          <p:cNvSpPr>
            <a:spLocks noGrp="1"/>
          </p:cNvSpPr>
          <p:nvPr>
            <p:ph type="subTitle" idx="1"/>
          </p:nvPr>
        </p:nvSpPr>
        <p:spPr>
          <a:xfrm>
            <a:off x="1524000" y="4297164"/>
            <a:ext cx="9144000" cy="960635"/>
          </a:xfrm>
        </p:spPr>
        <p:txBody>
          <a:bodyPr/>
          <a:lstStyle/>
          <a:p>
            <a:r>
              <a:rPr lang="es-CO" dirty="0"/>
              <a:t>Pablo Peláez – Data science</a:t>
            </a:r>
            <a:endParaRPr lang="es-MX" dirty="0"/>
          </a:p>
        </p:txBody>
      </p:sp>
      <p:pic>
        <p:nvPicPr>
          <p:cNvPr id="5" name="Picture 2" descr="Mercadolibre Logotipo Vector - Descarga Gratis SVG | Worldvectorlogo">
            <a:extLst>
              <a:ext uri="{FF2B5EF4-FFF2-40B4-BE49-F238E27FC236}">
                <a16:creationId xmlns:a16="http://schemas.microsoft.com/office/drawing/2014/main" id="{C54383C9-CF10-91D4-4BFB-21CD50320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B9FEED13-57C1-B57E-522F-82E291EDA941}"/>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7192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4" y="7679"/>
            <a:ext cx="9220200" cy="1001338"/>
          </a:xfrm>
        </p:spPr>
        <p:txBody>
          <a:bodyPr/>
          <a:lstStyle/>
          <a:p>
            <a:r>
              <a:rPr lang="es-CO" dirty="0"/>
              <a:t>Contexto inicial del problema</a:t>
            </a:r>
            <a:endParaRPr lang="es-MX" dirty="0"/>
          </a:p>
        </p:txBody>
      </p:sp>
      <p:sp>
        <p:nvSpPr>
          <p:cNvPr id="3" name="Marcador de contenido 2">
            <a:extLst>
              <a:ext uri="{FF2B5EF4-FFF2-40B4-BE49-F238E27FC236}">
                <a16:creationId xmlns:a16="http://schemas.microsoft.com/office/drawing/2014/main" id="{1DBD2BAE-BA31-D7D6-09A2-676FA6D63A6F}"/>
              </a:ext>
            </a:extLst>
          </p:cNvPr>
          <p:cNvSpPr>
            <a:spLocks noGrp="1"/>
          </p:cNvSpPr>
          <p:nvPr>
            <p:ph idx="1"/>
          </p:nvPr>
        </p:nvSpPr>
        <p:spPr>
          <a:xfrm>
            <a:off x="0" y="1034546"/>
            <a:ext cx="10515600" cy="615378"/>
          </a:xfrm>
        </p:spPr>
        <p:txBody>
          <a:bodyPr>
            <a:normAutofit fontScale="77500" lnSpcReduction="20000"/>
          </a:bodyPr>
          <a:lstStyle/>
          <a:p>
            <a:r>
              <a:rPr lang="es-CO" dirty="0"/>
              <a:t>Cuando lo usuarios de meli entran dentro de la app o web, tienen distintas interfaces en su funnel de conversión de usuario donde interactúan con distintas pantallas:</a:t>
            </a:r>
            <a:endParaRPr lang="es-MX" dirty="0"/>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sp>
        <p:nvSpPr>
          <p:cNvPr id="6" name="Triángulo isósceles 5">
            <a:extLst>
              <a:ext uri="{FF2B5EF4-FFF2-40B4-BE49-F238E27FC236}">
                <a16:creationId xmlns:a16="http://schemas.microsoft.com/office/drawing/2014/main" id="{22A232A5-9B7B-2324-26BD-84D24374C8A8}"/>
              </a:ext>
            </a:extLst>
          </p:cNvPr>
          <p:cNvSpPr/>
          <p:nvPr/>
        </p:nvSpPr>
        <p:spPr>
          <a:xfrm rot="10800000">
            <a:off x="4044806" y="2067093"/>
            <a:ext cx="3883632" cy="3043637"/>
          </a:xfrm>
          <a:prstGeom prst="triangle">
            <a:avLst/>
          </a:prstGeom>
          <a:solidFill>
            <a:srgbClr val="2D32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 name="Conector recto de flecha 7">
            <a:extLst>
              <a:ext uri="{FF2B5EF4-FFF2-40B4-BE49-F238E27FC236}">
                <a16:creationId xmlns:a16="http://schemas.microsoft.com/office/drawing/2014/main" id="{9A906292-A05F-E9F7-B306-CDE187666FB4}"/>
              </a:ext>
            </a:extLst>
          </p:cNvPr>
          <p:cNvCxnSpPr/>
          <p:nvPr/>
        </p:nvCxnSpPr>
        <p:spPr>
          <a:xfrm flipH="1">
            <a:off x="2871627" y="2175309"/>
            <a:ext cx="2640458" cy="0"/>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234C0C55-5FA9-DEDB-A8B2-F0FC889B50DE}"/>
              </a:ext>
            </a:extLst>
          </p:cNvPr>
          <p:cNvCxnSpPr>
            <a:cxnSpLocks/>
          </p:cNvCxnSpPr>
          <p:nvPr/>
        </p:nvCxnSpPr>
        <p:spPr>
          <a:xfrm>
            <a:off x="7107576" y="2722572"/>
            <a:ext cx="2118189" cy="0"/>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esquinas redondeadas 13">
            <a:extLst>
              <a:ext uri="{FF2B5EF4-FFF2-40B4-BE49-F238E27FC236}">
                <a16:creationId xmlns:a16="http://schemas.microsoft.com/office/drawing/2014/main" id="{E9F04CF9-1762-750B-237B-C57D8F8A88A5}"/>
              </a:ext>
            </a:extLst>
          </p:cNvPr>
          <p:cNvSpPr/>
          <p:nvPr/>
        </p:nvSpPr>
        <p:spPr>
          <a:xfrm>
            <a:off x="4883006" y="2094322"/>
            <a:ext cx="2207232" cy="276119"/>
          </a:xfrm>
          <a:prstGeom prst="round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ysClr val="windowText" lastClr="000000"/>
                </a:solidFill>
              </a:rPr>
              <a:t>SEARCH</a:t>
            </a:r>
            <a:endParaRPr lang="es-MX" b="1" dirty="0">
              <a:solidFill>
                <a:sysClr val="windowText" lastClr="000000"/>
              </a:solidFill>
            </a:endParaRPr>
          </a:p>
        </p:txBody>
      </p:sp>
      <p:sp>
        <p:nvSpPr>
          <p:cNvPr id="15" name="Rectángulo: esquinas redondeadas 14">
            <a:extLst>
              <a:ext uri="{FF2B5EF4-FFF2-40B4-BE49-F238E27FC236}">
                <a16:creationId xmlns:a16="http://schemas.microsoft.com/office/drawing/2014/main" id="{61DEA8B2-0368-927C-64C8-7100E2C43EE8}"/>
              </a:ext>
            </a:extLst>
          </p:cNvPr>
          <p:cNvSpPr/>
          <p:nvPr/>
        </p:nvSpPr>
        <p:spPr>
          <a:xfrm>
            <a:off x="4883006" y="2610397"/>
            <a:ext cx="2207232" cy="276119"/>
          </a:xfrm>
          <a:prstGeom prst="round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ysClr val="windowText" lastClr="000000"/>
                </a:solidFill>
              </a:rPr>
              <a:t>PRODUCT</a:t>
            </a:r>
            <a:endParaRPr lang="es-MX" b="1" dirty="0">
              <a:solidFill>
                <a:sysClr val="windowText" lastClr="000000"/>
              </a:solidFill>
            </a:endParaRPr>
          </a:p>
        </p:txBody>
      </p:sp>
      <p:sp>
        <p:nvSpPr>
          <p:cNvPr id="16" name="Rectángulo: esquinas redondeadas 15">
            <a:extLst>
              <a:ext uri="{FF2B5EF4-FFF2-40B4-BE49-F238E27FC236}">
                <a16:creationId xmlns:a16="http://schemas.microsoft.com/office/drawing/2014/main" id="{2EBD77D5-2835-84AF-0F39-C166EC2582E2}"/>
              </a:ext>
            </a:extLst>
          </p:cNvPr>
          <p:cNvSpPr/>
          <p:nvPr/>
        </p:nvSpPr>
        <p:spPr>
          <a:xfrm>
            <a:off x="4883006" y="3126472"/>
            <a:ext cx="2207232" cy="276119"/>
          </a:xfrm>
          <a:prstGeom prst="round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ysClr val="windowText" lastClr="000000"/>
                </a:solidFill>
              </a:rPr>
              <a:t>CHECKOUT 1</a:t>
            </a:r>
            <a:endParaRPr lang="es-MX" b="1" dirty="0">
              <a:solidFill>
                <a:sysClr val="windowText" lastClr="000000"/>
              </a:solidFill>
            </a:endParaRPr>
          </a:p>
        </p:txBody>
      </p:sp>
      <p:sp>
        <p:nvSpPr>
          <p:cNvPr id="17" name="Rectángulo: esquinas redondeadas 16">
            <a:extLst>
              <a:ext uri="{FF2B5EF4-FFF2-40B4-BE49-F238E27FC236}">
                <a16:creationId xmlns:a16="http://schemas.microsoft.com/office/drawing/2014/main" id="{0E2E0F19-BB01-5F7B-D0D3-A1747EDAE92E}"/>
              </a:ext>
            </a:extLst>
          </p:cNvPr>
          <p:cNvSpPr/>
          <p:nvPr/>
        </p:nvSpPr>
        <p:spPr>
          <a:xfrm>
            <a:off x="4883006" y="3642547"/>
            <a:ext cx="2207232" cy="276119"/>
          </a:xfrm>
          <a:prstGeom prst="round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ysClr val="windowText" lastClr="000000"/>
                </a:solidFill>
              </a:rPr>
              <a:t>CHECKOUT 2</a:t>
            </a:r>
            <a:endParaRPr lang="es-MX" b="1" dirty="0">
              <a:solidFill>
                <a:sysClr val="windowText" lastClr="000000"/>
              </a:solidFill>
            </a:endParaRPr>
          </a:p>
        </p:txBody>
      </p:sp>
      <p:sp>
        <p:nvSpPr>
          <p:cNvPr id="18" name="Rectángulo: esquinas redondeadas 17">
            <a:extLst>
              <a:ext uri="{FF2B5EF4-FFF2-40B4-BE49-F238E27FC236}">
                <a16:creationId xmlns:a16="http://schemas.microsoft.com/office/drawing/2014/main" id="{E3188298-8F4A-8EF7-F4BA-82A1DBA16D02}"/>
              </a:ext>
            </a:extLst>
          </p:cNvPr>
          <p:cNvSpPr/>
          <p:nvPr/>
        </p:nvSpPr>
        <p:spPr>
          <a:xfrm>
            <a:off x="4883006" y="4158622"/>
            <a:ext cx="2207232" cy="276119"/>
          </a:xfrm>
          <a:prstGeom prst="round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ysClr val="windowText" lastClr="000000"/>
                </a:solidFill>
              </a:rPr>
              <a:t>CHECKOUT 3</a:t>
            </a:r>
            <a:endParaRPr lang="es-MX" b="1" dirty="0">
              <a:solidFill>
                <a:sysClr val="windowText" lastClr="000000"/>
              </a:solidFill>
            </a:endParaRPr>
          </a:p>
        </p:txBody>
      </p:sp>
      <p:sp>
        <p:nvSpPr>
          <p:cNvPr id="19" name="Rectángulo: esquinas redondeadas 18">
            <a:extLst>
              <a:ext uri="{FF2B5EF4-FFF2-40B4-BE49-F238E27FC236}">
                <a16:creationId xmlns:a16="http://schemas.microsoft.com/office/drawing/2014/main" id="{6A884F22-445E-784E-70BD-83374DD87EF9}"/>
              </a:ext>
            </a:extLst>
          </p:cNvPr>
          <p:cNvSpPr/>
          <p:nvPr/>
        </p:nvSpPr>
        <p:spPr>
          <a:xfrm>
            <a:off x="4883006" y="4674696"/>
            <a:ext cx="2207232" cy="276119"/>
          </a:xfrm>
          <a:prstGeom prst="round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ysClr val="windowText" lastClr="000000"/>
                </a:solidFill>
              </a:rPr>
              <a:t>BUY</a:t>
            </a:r>
            <a:endParaRPr lang="es-MX" b="1" dirty="0">
              <a:solidFill>
                <a:sysClr val="windowText" lastClr="000000"/>
              </a:solidFill>
            </a:endParaRPr>
          </a:p>
        </p:txBody>
      </p:sp>
      <p:pic>
        <p:nvPicPr>
          <p:cNvPr id="22" name="Imagen 21">
            <a:extLst>
              <a:ext uri="{FF2B5EF4-FFF2-40B4-BE49-F238E27FC236}">
                <a16:creationId xmlns:a16="http://schemas.microsoft.com/office/drawing/2014/main" id="{6B1A1DC3-28DB-92A1-F2BD-32E9A734B0FE}"/>
              </a:ext>
            </a:extLst>
          </p:cNvPr>
          <p:cNvPicPr>
            <a:picLocks noChangeAspect="1"/>
          </p:cNvPicPr>
          <p:nvPr/>
        </p:nvPicPr>
        <p:blipFill>
          <a:blip r:embed="rId3"/>
          <a:stretch>
            <a:fillRect/>
          </a:stretch>
        </p:blipFill>
        <p:spPr>
          <a:xfrm>
            <a:off x="1119545" y="1680682"/>
            <a:ext cx="1559114" cy="989253"/>
          </a:xfrm>
          <a:prstGeom prst="rect">
            <a:avLst/>
          </a:prstGeom>
        </p:spPr>
      </p:pic>
      <p:pic>
        <p:nvPicPr>
          <p:cNvPr id="24" name="Imagen 23">
            <a:extLst>
              <a:ext uri="{FF2B5EF4-FFF2-40B4-BE49-F238E27FC236}">
                <a16:creationId xmlns:a16="http://schemas.microsoft.com/office/drawing/2014/main" id="{5918D866-4C74-6A1B-318C-9CD59F331EAB}"/>
              </a:ext>
            </a:extLst>
          </p:cNvPr>
          <p:cNvPicPr>
            <a:picLocks noChangeAspect="1"/>
          </p:cNvPicPr>
          <p:nvPr/>
        </p:nvPicPr>
        <p:blipFill>
          <a:blip r:embed="rId4"/>
          <a:stretch>
            <a:fillRect/>
          </a:stretch>
        </p:blipFill>
        <p:spPr>
          <a:xfrm>
            <a:off x="9294584" y="1649924"/>
            <a:ext cx="1559114" cy="1164913"/>
          </a:xfrm>
          <a:prstGeom prst="rect">
            <a:avLst/>
          </a:prstGeom>
        </p:spPr>
      </p:pic>
      <p:cxnSp>
        <p:nvCxnSpPr>
          <p:cNvPr id="25" name="Conector recto de flecha 24">
            <a:extLst>
              <a:ext uri="{FF2B5EF4-FFF2-40B4-BE49-F238E27FC236}">
                <a16:creationId xmlns:a16="http://schemas.microsoft.com/office/drawing/2014/main" id="{D58D1EC2-3353-B6CF-C6C8-FED1E2051DA5}"/>
              </a:ext>
            </a:extLst>
          </p:cNvPr>
          <p:cNvCxnSpPr>
            <a:cxnSpLocks/>
          </p:cNvCxnSpPr>
          <p:nvPr/>
        </p:nvCxnSpPr>
        <p:spPr>
          <a:xfrm flipH="1" flipV="1">
            <a:off x="2871627" y="3280692"/>
            <a:ext cx="2275726" cy="7123"/>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pic>
        <p:nvPicPr>
          <p:cNvPr id="29" name="Imagen 28">
            <a:extLst>
              <a:ext uri="{FF2B5EF4-FFF2-40B4-BE49-F238E27FC236}">
                <a16:creationId xmlns:a16="http://schemas.microsoft.com/office/drawing/2014/main" id="{42309606-F439-DAE1-D5EB-9625F0BC933B}"/>
              </a:ext>
            </a:extLst>
          </p:cNvPr>
          <p:cNvPicPr>
            <a:picLocks noChangeAspect="1"/>
          </p:cNvPicPr>
          <p:nvPr/>
        </p:nvPicPr>
        <p:blipFill>
          <a:blip r:embed="rId5"/>
          <a:stretch>
            <a:fillRect/>
          </a:stretch>
        </p:blipFill>
        <p:spPr>
          <a:xfrm>
            <a:off x="1111449" y="2849033"/>
            <a:ext cx="1575305" cy="986045"/>
          </a:xfrm>
          <a:prstGeom prst="rect">
            <a:avLst/>
          </a:prstGeom>
        </p:spPr>
      </p:pic>
      <p:cxnSp>
        <p:nvCxnSpPr>
          <p:cNvPr id="30" name="Conector recto de flecha 29">
            <a:extLst>
              <a:ext uri="{FF2B5EF4-FFF2-40B4-BE49-F238E27FC236}">
                <a16:creationId xmlns:a16="http://schemas.microsoft.com/office/drawing/2014/main" id="{C6461998-1F78-B906-BC75-987DEA1BA6F0}"/>
              </a:ext>
            </a:extLst>
          </p:cNvPr>
          <p:cNvCxnSpPr>
            <a:cxnSpLocks/>
          </p:cNvCxnSpPr>
          <p:nvPr/>
        </p:nvCxnSpPr>
        <p:spPr>
          <a:xfrm>
            <a:off x="7090237" y="3780606"/>
            <a:ext cx="2118189" cy="0"/>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pic>
        <p:nvPicPr>
          <p:cNvPr id="32" name="Imagen 31">
            <a:extLst>
              <a:ext uri="{FF2B5EF4-FFF2-40B4-BE49-F238E27FC236}">
                <a16:creationId xmlns:a16="http://schemas.microsoft.com/office/drawing/2014/main" id="{E6938EFC-71F2-6771-402B-29B8D79B3AF6}"/>
              </a:ext>
            </a:extLst>
          </p:cNvPr>
          <p:cNvPicPr>
            <a:picLocks noChangeAspect="1"/>
          </p:cNvPicPr>
          <p:nvPr/>
        </p:nvPicPr>
        <p:blipFill>
          <a:blip r:embed="rId6"/>
          <a:stretch>
            <a:fillRect/>
          </a:stretch>
        </p:blipFill>
        <p:spPr>
          <a:xfrm>
            <a:off x="9320373" y="2922071"/>
            <a:ext cx="1566777" cy="1223516"/>
          </a:xfrm>
          <a:prstGeom prst="rect">
            <a:avLst/>
          </a:prstGeom>
        </p:spPr>
      </p:pic>
      <p:cxnSp>
        <p:nvCxnSpPr>
          <p:cNvPr id="33" name="Conector recto de flecha 32">
            <a:extLst>
              <a:ext uri="{FF2B5EF4-FFF2-40B4-BE49-F238E27FC236}">
                <a16:creationId xmlns:a16="http://schemas.microsoft.com/office/drawing/2014/main" id="{FDECBA53-45CF-BD8D-456A-55E133B55A1B}"/>
              </a:ext>
            </a:extLst>
          </p:cNvPr>
          <p:cNvCxnSpPr>
            <a:cxnSpLocks/>
          </p:cNvCxnSpPr>
          <p:nvPr/>
        </p:nvCxnSpPr>
        <p:spPr>
          <a:xfrm flipH="1" flipV="1">
            <a:off x="2760965" y="4306846"/>
            <a:ext cx="2275726" cy="7123"/>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pic>
        <p:nvPicPr>
          <p:cNvPr id="37" name="Imagen 36">
            <a:extLst>
              <a:ext uri="{FF2B5EF4-FFF2-40B4-BE49-F238E27FC236}">
                <a16:creationId xmlns:a16="http://schemas.microsoft.com/office/drawing/2014/main" id="{6EB16378-C3AE-2BAE-0DCD-1EA98C428775}"/>
              </a:ext>
            </a:extLst>
          </p:cNvPr>
          <p:cNvPicPr>
            <a:picLocks noChangeAspect="1"/>
          </p:cNvPicPr>
          <p:nvPr/>
        </p:nvPicPr>
        <p:blipFill>
          <a:blip r:embed="rId7"/>
          <a:stretch>
            <a:fillRect/>
          </a:stretch>
        </p:blipFill>
        <p:spPr>
          <a:xfrm>
            <a:off x="1136169" y="4158622"/>
            <a:ext cx="1573191" cy="904312"/>
          </a:xfrm>
          <a:prstGeom prst="rect">
            <a:avLst/>
          </a:prstGeom>
        </p:spPr>
      </p:pic>
      <p:pic>
        <p:nvPicPr>
          <p:cNvPr id="39" name="Imagen 38">
            <a:extLst>
              <a:ext uri="{FF2B5EF4-FFF2-40B4-BE49-F238E27FC236}">
                <a16:creationId xmlns:a16="http://schemas.microsoft.com/office/drawing/2014/main" id="{7AE5867A-D643-4482-C359-48240E955431}"/>
              </a:ext>
            </a:extLst>
          </p:cNvPr>
          <p:cNvPicPr>
            <a:picLocks noChangeAspect="1"/>
          </p:cNvPicPr>
          <p:nvPr/>
        </p:nvPicPr>
        <p:blipFill>
          <a:blip r:embed="rId8"/>
          <a:stretch>
            <a:fillRect/>
          </a:stretch>
        </p:blipFill>
        <p:spPr>
          <a:xfrm>
            <a:off x="9334840" y="4223375"/>
            <a:ext cx="1537842" cy="902641"/>
          </a:xfrm>
          <a:prstGeom prst="rect">
            <a:avLst/>
          </a:prstGeom>
        </p:spPr>
      </p:pic>
      <p:cxnSp>
        <p:nvCxnSpPr>
          <p:cNvPr id="40" name="Conector recto de flecha 39">
            <a:extLst>
              <a:ext uri="{FF2B5EF4-FFF2-40B4-BE49-F238E27FC236}">
                <a16:creationId xmlns:a16="http://schemas.microsoft.com/office/drawing/2014/main" id="{62E06D15-EA87-14C8-6003-3D20C3937BCE}"/>
              </a:ext>
            </a:extLst>
          </p:cNvPr>
          <p:cNvCxnSpPr>
            <a:cxnSpLocks/>
          </p:cNvCxnSpPr>
          <p:nvPr/>
        </p:nvCxnSpPr>
        <p:spPr>
          <a:xfrm>
            <a:off x="7090238" y="4812755"/>
            <a:ext cx="2118189" cy="0"/>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sp>
        <p:nvSpPr>
          <p:cNvPr id="41" name="Marcador de contenido 2">
            <a:extLst>
              <a:ext uri="{FF2B5EF4-FFF2-40B4-BE49-F238E27FC236}">
                <a16:creationId xmlns:a16="http://schemas.microsoft.com/office/drawing/2014/main" id="{68653FA4-9E8E-4EC0-3DFE-B55E592E84E9}"/>
              </a:ext>
            </a:extLst>
          </p:cNvPr>
          <p:cNvSpPr txBox="1">
            <a:spLocks/>
          </p:cNvSpPr>
          <p:nvPr/>
        </p:nvSpPr>
        <p:spPr>
          <a:xfrm>
            <a:off x="0" y="5582801"/>
            <a:ext cx="11580475" cy="61537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dirty="0"/>
              <a:t>Donde el principal objetivo es que el usuario genere su compra y entender que hace que el mismo termine generando una compra efectiva.</a:t>
            </a:r>
            <a:endParaRPr lang="es-MX" dirty="0"/>
          </a:p>
        </p:txBody>
      </p:sp>
    </p:spTree>
    <p:extLst>
      <p:ext uri="{BB962C8B-B14F-4D97-AF65-F5344CB8AC3E}">
        <p14:creationId xmlns:p14="http://schemas.microsoft.com/office/powerpoint/2010/main" val="297900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4" y="7679"/>
            <a:ext cx="3731019" cy="1001338"/>
          </a:xfrm>
        </p:spPr>
        <p:txBody>
          <a:bodyPr/>
          <a:lstStyle/>
          <a:p>
            <a:r>
              <a:rPr lang="es-CO" dirty="0"/>
              <a:t>Base de datos</a:t>
            </a:r>
            <a:endParaRPr lang="es-MX" dirty="0"/>
          </a:p>
        </p:txBody>
      </p:sp>
      <p:sp>
        <p:nvSpPr>
          <p:cNvPr id="3" name="Marcador de contenido 2">
            <a:extLst>
              <a:ext uri="{FF2B5EF4-FFF2-40B4-BE49-F238E27FC236}">
                <a16:creationId xmlns:a16="http://schemas.microsoft.com/office/drawing/2014/main" id="{1DBD2BAE-BA31-D7D6-09A2-676FA6D63A6F}"/>
              </a:ext>
            </a:extLst>
          </p:cNvPr>
          <p:cNvSpPr>
            <a:spLocks noGrp="1"/>
          </p:cNvSpPr>
          <p:nvPr>
            <p:ph idx="1"/>
          </p:nvPr>
        </p:nvSpPr>
        <p:spPr>
          <a:xfrm>
            <a:off x="133564" y="1193038"/>
            <a:ext cx="11998183" cy="4848166"/>
          </a:xfrm>
        </p:spPr>
        <p:txBody>
          <a:bodyPr>
            <a:normAutofit fontScale="92500" lnSpcReduction="20000"/>
          </a:bodyPr>
          <a:lstStyle/>
          <a:p>
            <a:r>
              <a:rPr lang="es-CO" dirty="0"/>
              <a:t>Como lo que se busca es entender que serie de pasos generan conversiones mas efectivas (compras) se tiene una base de datos donde hay diferentes combinaciones de resultados/lecturas para:</a:t>
            </a:r>
          </a:p>
          <a:p>
            <a:pPr marL="0" indent="0">
              <a:buNone/>
            </a:pPr>
            <a:endParaRPr lang="es-CO" dirty="0"/>
          </a:p>
          <a:p>
            <a:pPr marL="914400" lvl="1" indent="-457200">
              <a:buFont typeface="+mj-lt"/>
              <a:buAutoNum type="arabicPeriod"/>
            </a:pPr>
            <a:r>
              <a:rPr lang="es-CO" b="1" dirty="0" err="1">
                <a:solidFill>
                  <a:srgbClr val="2D3277"/>
                </a:solidFill>
              </a:rPr>
              <a:t>Items</a:t>
            </a:r>
            <a:endParaRPr lang="es-CO" b="1" dirty="0">
              <a:solidFill>
                <a:srgbClr val="2D3277"/>
              </a:solidFill>
            </a:endParaRPr>
          </a:p>
          <a:p>
            <a:pPr marL="914400" lvl="1" indent="-457200">
              <a:buFont typeface="+mj-lt"/>
              <a:buAutoNum type="arabicPeriod"/>
            </a:pPr>
            <a:r>
              <a:rPr lang="es-CO" b="1" dirty="0">
                <a:solidFill>
                  <a:srgbClr val="2D3277"/>
                </a:solidFill>
              </a:rPr>
              <a:t>Usuarios</a:t>
            </a:r>
          </a:p>
          <a:p>
            <a:pPr marL="914400" lvl="1" indent="-457200">
              <a:buFont typeface="+mj-lt"/>
              <a:buAutoNum type="arabicPeriod"/>
            </a:pPr>
            <a:r>
              <a:rPr lang="es-CO" b="1" dirty="0">
                <a:solidFill>
                  <a:srgbClr val="2D3277"/>
                </a:solidFill>
              </a:rPr>
              <a:t>Experimentos </a:t>
            </a:r>
          </a:p>
          <a:p>
            <a:pPr marL="914400" lvl="1" indent="-457200">
              <a:buFont typeface="+mj-lt"/>
              <a:buAutoNum type="arabicPeriod"/>
            </a:pPr>
            <a:r>
              <a:rPr lang="es-CO" b="1" dirty="0">
                <a:solidFill>
                  <a:srgbClr val="2D3277"/>
                </a:solidFill>
              </a:rPr>
              <a:t>Tiempo</a:t>
            </a:r>
          </a:p>
          <a:p>
            <a:pPr marL="914400" lvl="1" indent="-457200">
              <a:buFont typeface="+mj-lt"/>
              <a:buAutoNum type="arabicPeriod"/>
            </a:pPr>
            <a:r>
              <a:rPr lang="es-MX" b="1" dirty="0">
                <a:solidFill>
                  <a:srgbClr val="2D3277"/>
                </a:solidFill>
              </a:rPr>
              <a:t>Eventos</a:t>
            </a:r>
          </a:p>
          <a:p>
            <a:pPr marL="914400" lvl="1" indent="-457200">
              <a:buFont typeface="+mj-lt"/>
              <a:buAutoNum type="arabicPeriod"/>
            </a:pPr>
            <a:r>
              <a:rPr lang="es-MX" b="1" dirty="0">
                <a:solidFill>
                  <a:srgbClr val="2D3277"/>
                </a:solidFill>
              </a:rPr>
              <a:t>Sitios</a:t>
            </a:r>
          </a:p>
          <a:p>
            <a:pPr marL="914400" lvl="1" indent="-457200">
              <a:buFont typeface="+mj-lt"/>
              <a:buAutoNum type="arabicPeriod"/>
            </a:pPr>
            <a:endParaRPr lang="es-MX" dirty="0"/>
          </a:p>
          <a:p>
            <a:r>
              <a:rPr lang="es-MX" dirty="0"/>
              <a:t>Lo anterior permitiendo entender que de los pasos descritos en el funnel anterior, se generan variaciones haciendo que los distintos ítems sean visitados por distintos usuarios y posean diferentes combinaciones de experimentos en su </a:t>
            </a:r>
            <a:r>
              <a:rPr lang="es-MX" dirty="0" err="1"/>
              <a:t>journey</a:t>
            </a:r>
            <a:r>
              <a:rPr lang="es-MX" dirty="0"/>
              <a:t>, con el fin de entender que eleva o disminuye el numero de conversiones</a:t>
            </a:r>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55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4" y="7679"/>
            <a:ext cx="9220200" cy="1001338"/>
          </a:xfrm>
        </p:spPr>
        <p:txBody>
          <a:bodyPr/>
          <a:lstStyle/>
          <a:p>
            <a:r>
              <a:rPr lang="es-CO" dirty="0"/>
              <a:t>Base de datos</a:t>
            </a:r>
            <a:endParaRPr lang="es-MX" dirty="0"/>
          </a:p>
        </p:txBody>
      </p:sp>
      <p:sp>
        <p:nvSpPr>
          <p:cNvPr id="3" name="Marcador de contenido 2">
            <a:extLst>
              <a:ext uri="{FF2B5EF4-FFF2-40B4-BE49-F238E27FC236}">
                <a16:creationId xmlns:a16="http://schemas.microsoft.com/office/drawing/2014/main" id="{1DBD2BAE-BA31-D7D6-09A2-676FA6D63A6F}"/>
              </a:ext>
            </a:extLst>
          </p:cNvPr>
          <p:cNvSpPr>
            <a:spLocks noGrp="1"/>
          </p:cNvSpPr>
          <p:nvPr>
            <p:ph idx="1"/>
          </p:nvPr>
        </p:nvSpPr>
        <p:spPr>
          <a:xfrm>
            <a:off x="8882" y="1060061"/>
            <a:ext cx="11187275" cy="848373"/>
          </a:xfrm>
        </p:spPr>
        <p:txBody>
          <a:bodyPr>
            <a:normAutofit/>
          </a:bodyPr>
          <a:lstStyle/>
          <a:p>
            <a:r>
              <a:rPr lang="es-CO" sz="2000" dirty="0"/>
              <a:t>Para lograr comprender la base de datos, lo primero es entender que no todos los registros son compras efectivas y además que la navegación por las distintas etapas del funnel no garantiza una compra.</a:t>
            </a:r>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F4DE8BB8-62F7-F5ED-84D7-A6C4387F3A4F}"/>
              </a:ext>
            </a:extLst>
          </p:cNvPr>
          <p:cNvPicPr>
            <a:picLocks noChangeAspect="1"/>
          </p:cNvPicPr>
          <p:nvPr/>
        </p:nvPicPr>
        <p:blipFill>
          <a:blip r:embed="rId3"/>
          <a:stretch>
            <a:fillRect/>
          </a:stretch>
        </p:blipFill>
        <p:spPr>
          <a:xfrm>
            <a:off x="58860" y="1959478"/>
            <a:ext cx="7181636" cy="1216768"/>
          </a:xfrm>
          <a:prstGeom prst="rect">
            <a:avLst/>
          </a:prstGeom>
        </p:spPr>
      </p:pic>
      <p:cxnSp>
        <p:nvCxnSpPr>
          <p:cNvPr id="8" name="Conector recto de flecha 7">
            <a:extLst>
              <a:ext uri="{FF2B5EF4-FFF2-40B4-BE49-F238E27FC236}">
                <a16:creationId xmlns:a16="http://schemas.microsoft.com/office/drawing/2014/main" id="{29EF9BAE-69A1-501F-A29B-BAB9AF3A5856}"/>
              </a:ext>
            </a:extLst>
          </p:cNvPr>
          <p:cNvCxnSpPr>
            <a:cxnSpLocks/>
          </p:cNvCxnSpPr>
          <p:nvPr/>
        </p:nvCxnSpPr>
        <p:spPr>
          <a:xfrm>
            <a:off x="7314031" y="2490861"/>
            <a:ext cx="1764898" cy="0"/>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E46591D6-4758-33EC-EC05-71E57A17F7F2}"/>
              </a:ext>
            </a:extLst>
          </p:cNvPr>
          <p:cNvSpPr txBox="1"/>
          <p:nvPr/>
        </p:nvSpPr>
        <p:spPr>
          <a:xfrm>
            <a:off x="9078929" y="1959478"/>
            <a:ext cx="3051425" cy="1200329"/>
          </a:xfrm>
          <a:prstGeom prst="rect">
            <a:avLst/>
          </a:prstGeom>
          <a:noFill/>
        </p:spPr>
        <p:txBody>
          <a:bodyPr wrap="square" rtlCol="0">
            <a:spAutoFit/>
          </a:bodyPr>
          <a:lstStyle/>
          <a:p>
            <a:pPr algn="ctr"/>
            <a:r>
              <a:rPr lang="es-CO" b="1" dirty="0">
                <a:solidFill>
                  <a:srgbClr val="2D3277"/>
                </a:solidFill>
              </a:rPr>
              <a:t>Usuarios visitan mas de 1 vez ciertas etapas del funnel y convierten a partir de diferentes experimentos</a:t>
            </a:r>
            <a:endParaRPr lang="es-MX" b="1" dirty="0">
              <a:solidFill>
                <a:srgbClr val="2D3277"/>
              </a:solidFill>
            </a:endParaRPr>
          </a:p>
        </p:txBody>
      </p:sp>
      <p:pic>
        <p:nvPicPr>
          <p:cNvPr id="13" name="Imagen 12">
            <a:extLst>
              <a:ext uri="{FF2B5EF4-FFF2-40B4-BE49-F238E27FC236}">
                <a16:creationId xmlns:a16="http://schemas.microsoft.com/office/drawing/2014/main" id="{3D4626DE-A959-1BA0-56A9-C56920CC4DD9}"/>
              </a:ext>
            </a:extLst>
          </p:cNvPr>
          <p:cNvPicPr>
            <a:picLocks noChangeAspect="1"/>
          </p:cNvPicPr>
          <p:nvPr/>
        </p:nvPicPr>
        <p:blipFill>
          <a:blip r:embed="rId4"/>
          <a:stretch>
            <a:fillRect/>
          </a:stretch>
        </p:blipFill>
        <p:spPr>
          <a:xfrm>
            <a:off x="5916523" y="3361645"/>
            <a:ext cx="5829319" cy="1450914"/>
          </a:xfrm>
          <a:prstGeom prst="rect">
            <a:avLst/>
          </a:prstGeom>
        </p:spPr>
      </p:pic>
      <p:cxnSp>
        <p:nvCxnSpPr>
          <p:cNvPr id="15" name="Conector recto de flecha 14">
            <a:extLst>
              <a:ext uri="{FF2B5EF4-FFF2-40B4-BE49-F238E27FC236}">
                <a16:creationId xmlns:a16="http://schemas.microsoft.com/office/drawing/2014/main" id="{C8C5D3CC-8B96-49DE-C820-386F9DBE14C4}"/>
              </a:ext>
            </a:extLst>
          </p:cNvPr>
          <p:cNvCxnSpPr>
            <a:cxnSpLocks/>
          </p:cNvCxnSpPr>
          <p:nvPr/>
        </p:nvCxnSpPr>
        <p:spPr>
          <a:xfrm flipH="1">
            <a:off x="3892513" y="4003925"/>
            <a:ext cx="1868408" cy="0"/>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21FB357B-449F-0F2B-878B-531547B8C887}"/>
              </a:ext>
            </a:extLst>
          </p:cNvPr>
          <p:cNvSpPr txBox="1"/>
          <p:nvPr/>
        </p:nvSpPr>
        <p:spPr>
          <a:xfrm>
            <a:off x="526334" y="3272416"/>
            <a:ext cx="3051425" cy="1477328"/>
          </a:xfrm>
          <a:prstGeom prst="rect">
            <a:avLst/>
          </a:prstGeom>
          <a:noFill/>
        </p:spPr>
        <p:txBody>
          <a:bodyPr wrap="square" rtlCol="0">
            <a:spAutoFit/>
          </a:bodyPr>
          <a:lstStyle/>
          <a:p>
            <a:pPr algn="ctr"/>
            <a:r>
              <a:rPr lang="es-CO" b="1" dirty="0">
                <a:solidFill>
                  <a:srgbClr val="2D3277"/>
                </a:solidFill>
              </a:rPr>
              <a:t>Usuarios que deben volver a comenzar el funnel en muchos ordenes distintos y con experimentos distintos para convertir</a:t>
            </a:r>
            <a:endParaRPr lang="es-MX" b="1" dirty="0">
              <a:solidFill>
                <a:srgbClr val="2D3277"/>
              </a:solidFill>
            </a:endParaRPr>
          </a:p>
        </p:txBody>
      </p:sp>
      <p:sp>
        <p:nvSpPr>
          <p:cNvPr id="18" name="Marcador de contenido 2">
            <a:extLst>
              <a:ext uri="{FF2B5EF4-FFF2-40B4-BE49-F238E27FC236}">
                <a16:creationId xmlns:a16="http://schemas.microsoft.com/office/drawing/2014/main" id="{717B2496-9F90-D951-067E-F023909AE829}"/>
              </a:ext>
            </a:extLst>
          </p:cNvPr>
          <p:cNvSpPr txBox="1">
            <a:spLocks/>
          </p:cNvSpPr>
          <p:nvPr/>
        </p:nvSpPr>
        <p:spPr>
          <a:xfrm>
            <a:off x="60253" y="4974810"/>
            <a:ext cx="11998183" cy="12933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Y muchas otras combinaciones que permiten entender la gran variedad de complejidades que ocurren de manera simultanea en el journey del usuario combinando (tiempos, ítems, lugares, eventos dentro de la pagina y usuarios).</a:t>
            </a:r>
          </a:p>
          <a:p>
            <a:r>
              <a:rPr lang="es-CO" sz="2000" dirty="0"/>
              <a:t>Se ve en ocasiones que los usuarios comienzan el funnel pero nunca compran.</a:t>
            </a:r>
          </a:p>
        </p:txBody>
      </p:sp>
    </p:spTree>
    <p:extLst>
      <p:ext uri="{BB962C8B-B14F-4D97-AF65-F5344CB8AC3E}">
        <p14:creationId xmlns:p14="http://schemas.microsoft.com/office/powerpoint/2010/main" val="425212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4" y="7679"/>
            <a:ext cx="6279010" cy="1001338"/>
          </a:xfrm>
        </p:spPr>
        <p:txBody>
          <a:bodyPr/>
          <a:lstStyle/>
          <a:p>
            <a:r>
              <a:rPr lang="es-CO" dirty="0"/>
              <a:t>Problema a resolver</a:t>
            </a:r>
            <a:endParaRPr lang="es-MX" dirty="0"/>
          </a:p>
        </p:txBody>
      </p:sp>
      <p:sp>
        <p:nvSpPr>
          <p:cNvPr id="3" name="Marcador de contenido 2">
            <a:extLst>
              <a:ext uri="{FF2B5EF4-FFF2-40B4-BE49-F238E27FC236}">
                <a16:creationId xmlns:a16="http://schemas.microsoft.com/office/drawing/2014/main" id="{1DBD2BAE-BA31-D7D6-09A2-676FA6D63A6F}"/>
              </a:ext>
            </a:extLst>
          </p:cNvPr>
          <p:cNvSpPr>
            <a:spLocks noGrp="1"/>
          </p:cNvSpPr>
          <p:nvPr>
            <p:ph idx="1"/>
          </p:nvPr>
        </p:nvSpPr>
        <p:spPr>
          <a:xfrm>
            <a:off x="133564" y="1193039"/>
            <a:ext cx="11998183" cy="1931220"/>
          </a:xfrm>
        </p:spPr>
        <p:txBody>
          <a:bodyPr>
            <a:normAutofit fontScale="92500"/>
          </a:bodyPr>
          <a:lstStyle/>
          <a:p>
            <a:r>
              <a:rPr lang="es-CO" sz="2400" dirty="0"/>
              <a:t>Debido a que hay un gran numero de combinaciones y posibles experimentos por probar, para el propósito de este a/b test lo que se buscara es entender que combinación de experimentos genero el mayor numero de compras, para las combinaciones de ítems y usuarios.</a:t>
            </a:r>
          </a:p>
          <a:p>
            <a:r>
              <a:rPr lang="es-CO" sz="2400" dirty="0"/>
              <a:t>Por este motivo, para efectos de este caso practico, no se tendrá en cuenta la etapa del search, pues como se vio en la base de datos, esta etapa no estaba vinculada a ningún ítem.</a:t>
            </a:r>
          </a:p>
          <a:p>
            <a:pPr marL="0" indent="0">
              <a:buNone/>
            </a:pPr>
            <a:endParaRPr lang="es-CO" dirty="0"/>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4C889A73-2881-58FA-BF1D-E739213D9F59}"/>
              </a:ext>
            </a:extLst>
          </p:cNvPr>
          <p:cNvPicPr>
            <a:picLocks noChangeAspect="1"/>
          </p:cNvPicPr>
          <p:nvPr/>
        </p:nvPicPr>
        <p:blipFill>
          <a:blip r:embed="rId3"/>
          <a:stretch>
            <a:fillRect/>
          </a:stretch>
        </p:blipFill>
        <p:spPr>
          <a:xfrm>
            <a:off x="606176" y="3124259"/>
            <a:ext cx="4069230" cy="2917296"/>
          </a:xfrm>
          <a:prstGeom prst="rect">
            <a:avLst/>
          </a:prstGeom>
        </p:spPr>
      </p:pic>
      <p:sp>
        <p:nvSpPr>
          <p:cNvPr id="8" name="Rectángulo 7">
            <a:extLst>
              <a:ext uri="{FF2B5EF4-FFF2-40B4-BE49-F238E27FC236}">
                <a16:creationId xmlns:a16="http://schemas.microsoft.com/office/drawing/2014/main" id="{C612AAC1-6E55-FF32-1D8D-229314F8F857}"/>
              </a:ext>
            </a:extLst>
          </p:cNvPr>
          <p:cNvSpPr/>
          <p:nvPr/>
        </p:nvSpPr>
        <p:spPr>
          <a:xfrm>
            <a:off x="1068514" y="3124259"/>
            <a:ext cx="523726" cy="28892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 name="Conector recto de flecha 8">
            <a:extLst>
              <a:ext uri="{FF2B5EF4-FFF2-40B4-BE49-F238E27FC236}">
                <a16:creationId xmlns:a16="http://schemas.microsoft.com/office/drawing/2014/main" id="{46912920-2260-29A7-282D-88724EF90EF1}"/>
              </a:ext>
            </a:extLst>
          </p:cNvPr>
          <p:cNvCxnSpPr>
            <a:cxnSpLocks/>
          </p:cNvCxnSpPr>
          <p:nvPr/>
        </p:nvCxnSpPr>
        <p:spPr>
          <a:xfrm>
            <a:off x="5112966" y="4476884"/>
            <a:ext cx="1764898" cy="0"/>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9B7F7EC2-D5C2-AA34-965E-FB02392810E6}"/>
              </a:ext>
            </a:extLst>
          </p:cNvPr>
          <p:cNvSpPr txBox="1"/>
          <p:nvPr/>
        </p:nvSpPr>
        <p:spPr>
          <a:xfrm>
            <a:off x="7070369" y="3984267"/>
            <a:ext cx="4707960" cy="1200329"/>
          </a:xfrm>
          <a:prstGeom prst="rect">
            <a:avLst/>
          </a:prstGeom>
          <a:noFill/>
        </p:spPr>
        <p:txBody>
          <a:bodyPr wrap="square" rtlCol="0">
            <a:spAutoFit/>
          </a:bodyPr>
          <a:lstStyle/>
          <a:p>
            <a:pPr algn="ctr"/>
            <a:r>
              <a:rPr lang="es-CO" b="1" dirty="0">
                <a:solidFill>
                  <a:srgbClr val="2D3277"/>
                </a:solidFill>
              </a:rPr>
              <a:t>Ningún evento “search” fue asociado en la base de datos a un producto (por obvias razones) pero así mismo no se analizara en el alcance de este experimento</a:t>
            </a:r>
            <a:endParaRPr lang="es-MX" b="1" dirty="0">
              <a:solidFill>
                <a:srgbClr val="2D3277"/>
              </a:solidFill>
            </a:endParaRPr>
          </a:p>
        </p:txBody>
      </p:sp>
    </p:spTree>
    <p:extLst>
      <p:ext uri="{BB962C8B-B14F-4D97-AF65-F5344CB8AC3E}">
        <p14:creationId xmlns:p14="http://schemas.microsoft.com/office/powerpoint/2010/main" val="332185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4" y="7679"/>
            <a:ext cx="6279010" cy="1001338"/>
          </a:xfrm>
        </p:spPr>
        <p:txBody>
          <a:bodyPr/>
          <a:lstStyle/>
          <a:p>
            <a:r>
              <a:rPr lang="es-CO" dirty="0"/>
              <a:t>Premisas</a:t>
            </a:r>
            <a:endParaRPr lang="es-MX" dirty="0"/>
          </a:p>
        </p:txBody>
      </p:sp>
      <p:sp>
        <p:nvSpPr>
          <p:cNvPr id="3" name="Marcador de contenido 2">
            <a:extLst>
              <a:ext uri="{FF2B5EF4-FFF2-40B4-BE49-F238E27FC236}">
                <a16:creationId xmlns:a16="http://schemas.microsoft.com/office/drawing/2014/main" id="{1DBD2BAE-BA31-D7D6-09A2-676FA6D63A6F}"/>
              </a:ext>
            </a:extLst>
          </p:cNvPr>
          <p:cNvSpPr>
            <a:spLocks noGrp="1"/>
          </p:cNvSpPr>
          <p:nvPr>
            <p:ph idx="1"/>
          </p:nvPr>
        </p:nvSpPr>
        <p:spPr>
          <a:xfrm>
            <a:off x="133564" y="1193039"/>
            <a:ext cx="11998183" cy="1859432"/>
          </a:xfrm>
        </p:spPr>
        <p:txBody>
          <a:bodyPr>
            <a:normAutofit fontScale="92500" lnSpcReduction="20000"/>
          </a:bodyPr>
          <a:lstStyle/>
          <a:p>
            <a:r>
              <a:rPr lang="es-CO" sz="2000" dirty="0"/>
              <a:t>Que premisas se toman en cuenta para el análisis a realizar:</a:t>
            </a:r>
            <a:br>
              <a:rPr lang="es-CO" sz="2000" dirty="0"/>
            </a:br>
            <a:endParaRPr lang="es-CO" sz="2000" dirty="0"/>
          </a:p>
          <a:p>
            <a:pPr marL="971550" lvl="1" indent="-514350">
              <a:buFont typeface="+mj-lt"/>
              <a:buAutoNum type="arabicPeriod"/>
            </a:pPr>
            <a:r>
              <a:rPr lang="es-CO" sz="1800" dirty="0"/>
              <a:t>Para efectos de entender la conversión solo se tomara como valido el “event_name” que no rompa con el orden lógico del funnel, y solo se asociara al primer buy encontrado. Eventos duplicados con temporalidades distintas solo mantendrán el ultimo registro.</a:t>
            </a:r>
          </a:p>
          <a:p>
            <a:pPr marL="457200" lvl="1" indent="0">
              <a:buNone/>
            </a:pPr>
            <a:br>
              <a:rPr lang="es-CO" sz="1800" dirty="0"/>
            </a:br>
            <a:r>
              <a:rPr lang="es-CO" sz="1800" dirty="0"/>
              <a:t>EJ:</a:t>
            </a:r>
            <a:br>
              <a:rPr lang="es-CO" sz="1400" dirty="0"/>
            </a:br>
            <a:endParaRPr lang="es-CO" sz="1400" dirty="0"/>
          </a:p>
          <a:p>
            <a:endParaRPr lang="es-CO" dirty="0"/>
          </a:p>
          <a:p>
            <a:pPr marL="0" indent="0">
              <a:buNone/>
            </a:pPr>
            <a:endParaRPr lang="es-CO" dirty="0"/>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6EFE03D7-2880-2BF4-CCEC-DE8F301F135A}"/>
              </a:ext>
            </a:extLst>
          </p:cNvPr>
          <p:cNvPicPr>
            <a:picLocks noChangeAspect="1"/>
          </p:cNvPicPr>
          <p:nvPr/>
        </p:nvPicPr>
        <p:blipFill>
          <a:blip r:embed="rId3"/>
          <a:stretch>
            <a:fillRect/>
          </a:stretch>
        </p:blipFill>
        <p:spPr>
          <a:xfrm>
            <a:off x="717799" y="3165268"/>
            <a:ext cx="5219273" cy="1259018"/>
          </a:xfrm>
          <a:prstGeom prst="rect">
            <a:avLst/>
          </a:prstGeom>
        </p:spPr>
      </p:pic>
      <p:cxnSp>
        <p:nvCxnSpPr>
          <p:cNvPr id="8" name="Conector recto de flecha 7">
            <a:extLst>
              <a:ext uri="{FF2B5EF4-FFF2-40B4-BE49-F238E27FC236}">
                <a16:creationId xmlns:a16="http://schemas.microsoft.com/office/drawing/2014/main" id="{1B8A1AF0-CEB4-7B6F-1E84-35E1C81E3816}"/>
              </a:ext>
            </a:extLst>
          </p:cNvPr>
          <p:cNvCxnSpPr>
            <a:cxnSpLocks/>
          </p:cNvCxnSpPr>
          <p:nvPr/>
        </p:nvCxnSpPr>
        <p:spPr>
          <a:xfrm>
            <a:off x="6359928" y="3797722"/>
            <a:ext cx="1764898" cy="0"/>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25DB80A0-90A9-0700-86EC-36705C9AB0BA}"/>
              </a:ext>
            </a:extLst>
          </p:cNvPr>
          <p:cNvSpPr txBox="1"/>
          <p:nvPr/>
        </p:nvSpPr>
        <p:spPr>
          <a:xfrm>
            <a:off x="8340583" y="3265846"/>
            <a:ext cx="3051425" cy="1169551"/>
          </a:xfrm>
          <a:prstGeom prst="rect">
            <a:avLst/>
          </a:prstGeom>
          <a:noFill/>
        </p:spPr>
        <p:txBody>
          <a:bodyPr wrap="square" rtlCol="0">
            <a:spAutoFit/>
          </a:bodyPr>
          <a:lstStyle/>
          <a:p>
            <a:pPr algn="ctr"/>
            <a:r>
              <a:rPr lang="es-CO" sz="1400" b="1" dirty="0">
                <a:solidFill>
                  <a:srgbClr val="2D3277"/>
                </a:solidFill>
              </a:rPr>
              <a:t>Para esta combinación de item, usuario y experimentos, solo haremos énfasis en evaluar los últimos eventos (mas recientes en timestamp) que detonaron la compra</a:t>
            </a:r>
            <a:endParaRPr lang="es-MX" sz="1400" b="1" dirty="0">
              <a:solidFill>
                <a:srgbClr val="2D3277"/>
              </a:solidFill>
            </a:endParaRPr>
          </a:p>
        </p:txBody>
      </p:sp>
      <p:pic>
        <p:nvPicPr>
          <p:cNvPr id="11" name="Imagen 10">
            <a:extLst>
              <a:ext uri="{FF2B5EF4-FFF2-40B4-BE49-F238E27FC236}">
                <a16:creationId xmlns:a16="http://schemas.microsoft.com/office/drawing/2014/main" id="{693A2486-A4ED-A087-2B6A-3B4542CCB611}"/>
              </a:ext>
            </a:extLst>
          </p:cNvPr>
          <p:cNvPicPr>
            <a:picLocks noChangeAspect="1"/>
          </p:cNvPicPr>
          <p:nvPr/>
        </p:nvPicPr>
        <p:blipFill>
          <a:blip r:embed="rId4"/>
          <a:stretch>
            <a:fillRect/>
          </a:stretch>
        </p:blipFill>
        <p:spPr>
          <a:xfrm>
            <a:off x="2085654" y="4964228"/>
            <a:ext cx="7089169" cy="929727"/>
          </a:xfrm>
          <a:prstGeom prst="rect">
            <a:avLst/>
          </a:prstGeom>
        </p:spPr>
      </p:pic>
      <p:cxnSp>
        <p:nvCxnSpPr>
          <p:cNvPr id="12" name="Conector recto de flecha 11">
            <a:extLst>
              <a:ext uri="{FF2B5EF4-FFF2-40B4-BE49-F238E27FC236}">
                <a16:creationId xmlns:a16="http://schemas.microsoft.com/office/drawing/2014/main" id="{B14DD1C6-69DB-6900-1403-47ECFD6CEA51}"/>
              </a:ext>
            </a:extLst>
          </p:cNvPr>
          <p:cNvCxnSpPr>
            <a:cxnSpLocks/>
          </p:cNvCxnSpPr>
          <p:nvPr/>
        </p:nvCxnSpPr>
        <p:spPr>
          <a:xfrm>
            <a:off x="6359928" y="3805529"/>
            <a:ext cx="955272" cy="1074696"/>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sp>
        <p:nvSpPr>
          <p:cNvPr id="15" name="Rectángulo: esquinas redondeadas 14">
            <a:extLst>
              <a:ext uri="{FF2B5EF4-FFF2-40B4-BE49-F238E27FC236}">
                <a16:creationId xmlns:a16="http://schemas.microsoft.com/office/drawing/2014/main" id="{FF384B79-FCC8-481B-E829-08EB5F348955}"/>
              </a:ext>
            </a:extLst>
          </p:cNvPr>
          <p:cNvSpPr/>
          <p:nvPr/>
        </p:nvSpPr>
        <p:spPr>
          <a:xfrm>
            <a:off x="9174823" y="5529671"/>
            <a:ext cx="2640458" cy="542356"/>
          </a:xfrm>
          <a:prstGeom prst="roundRect">
            <a:avLst/>
          </a:prstGeom>
          <a:solidFill>
            <a:srgbClr val="2D32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Evento de compra efectivo</a:t>
            </a:r>
            <a:endParaRPr lang="es-MX" dirty="0"/>
          </a:p>
        </p:txBody>
      </p:sp>
    </p:spTree>
    <p:extLst>
      <p:ext uri="{BB962C8B-B14F-4D97-AF65-F5344CB8AC3E}">
        <p14:creationId xmlns:p14="http://schemas.microsoft.com/office/powerpoint/2010/main" val="368441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4" y="7679"/>
            <a:ext cx="6279010" cy="1001338"/>
          </a:xfrm>
        </p:spPr>
        <p:txBody>
          <a:bodyPr/>
          <a:lstStyle/>
          <a:p>
            <a:r>
              <a:rPr lang="es-CO" dirty="0"/>
              <a:t>Premisas</a:t>
            </a:r>
            <a:endParaRPr lang="es-MX" dirty="0"/>
          </a:p>
        </p:txBody>
      </p:sp>
      <p:sp>
        <p:nvSpPr>
          <p:cNvPr id="3" name="Marcador de contenido 2">
            <a:extLst>
              <a:ext uri="{FF2B5EF4-FFF2-40B4-BE49-F238E27FC236}">
                <a16:creationId xmlns:a16="http://schemas.microsoft.com/office/drawing/2014/main" id="{1DBD2BAE-BA31-D7D6-09A2-676FA6D63A6F}"/>
              </a:ext>
            </a:extLst>
          </p:cNvPr>
          <p:cNvSpPr>
            <a:spLocks noGrp="1"/>
          </p:cNvSpPr>
          <p:nvPr>
            <p:ph idx="1"/>
          </p:nvPr>
        </p:nvSpPr>
        <p:spPr>
          <a:xfrm>
            <a:off x="133564" y="1193038"/>
            <a:ext cx="11998183" cy="1902213"/>
          </a:xfrm>
        </p:spPr>
        <p:txBody>
          <a:bodyPr>
            <a:normAutofit fontScale="92500" lnSpcReduction="20000"/>
          </a:bodyPr>
          <a:lstStyle/>
          <a:p>
            <a:r>
              <a:rPr lang="es-CO" dirty="0"/>
              <a:t>Que premisas se toman en cuenta para el análisis a realizar:</a:t>
            </a:r>
            <a:br>
              <a:rPr lang="es-CO" dirty="0"/>
            </a:br>
            <a:endParaRPr lang="es-CO" dirty="0"/>
          </a:p>
          <a:p>
            <a:pPr marL="457200" lvl="1" indent="0">
              <a:buNone/>
            </a:pPr>
            <a:r>
              <a:rPr lang="es-CO" dirty="0"/>
              <a:t>2. Solo se deben tener en cuenta las combinaciones de ítems y usuarios que terminaron en compra, descartando todos los datos de ítems y usuarios que no tienen un registro de “buy” dentro de su journey.</a:t>
            </a:r>
          </a:p>
          <a:p>
            <a:pPr marL="457200" lvl="1" indent="0">
              <a:buNone/>
            </a:pPr>
            <a:r>
              <a:rPr lang="es-CO" dirty="0"/>
              <a:t>EJ:</a:t>
            </a:r>
          </a:p>
          <a:p>
            <a:endParaRPr lang="es-CO" dirty="0"/>
          </a:p>
          <a:p>
            <a:pPr marL="0" indent="0">
              <a:buNone/>
            </a:pPr>
            <a:endParaRPr lang="es-CO" dirty="0"/>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5B76EEBC-44A2-15FE-A864-0BBF4F64CE21}"/>
              </a:ext>
            </a:extLst>
          </p:cNvPr>
          <p:cNvPicPr>
            <a:picLocks noChangeAspect="1"/>
          </p:cNvPicPr>
          <p:nvPr/>
        </p:nvPicPr>
        <p:blipFill>
          <a:blip r:embed="rId3"/>
          <a:stretch>
            <a:fillRect/>
          </a:stretch>
        </p:blipFill>
        <p:spPr>
          <a:xfrm>
            <a:off x="1715784" y="3550612"/>
            <a:ext cx="7972746" cy="830996"/>
          </a:xfrm>
          <a:prstGeom prst="rect">
            <a:avLst/>
          </a:prstGeom>
        </p:spPr>
      </p:pic>
      <p:sp>
        <p:nvSpPr>
          <p:cNvPr id="13" name="Símbolo &quot;No permitido&quot; 12">
            <a:extLst>
              <a:ext uri="{FF2B5EF4-FFF2-40B4-BE49-F238E27FC236}">
                <a16:creationId xmlns:a16="http://schemas.microsoft.com/office/drawing/2014/main" id="{FAC9E031-2E39-817A-85A2-7E74BB7E1F79}"/>
              </a:ext>
            </a:extLst>
          </p:cNvPr>
          <p:cNvSpPr/>
          <p:nvPr/>
        </p:nvSpPr>
        <p:spPr>
          <a:xfrm>
            <a:off x="4767209" y="3420710"/>
            <a:ext cx="1500027" cy="1141345"/>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4" name="CuadroTexto 13">
            <a:extLst>
              <a:ext uri="{FF2B5EF4-FFF2-40B4-BE49-F238E27FC236}">
                <a16:creationId xmlns:a16="http://schemas.microsoft.com/office/drawing/2014/main" id="{F812940D-91A3-4A1E-C8F1-79FE9F129164}"/>
              </a:ext>
            </a:extLst>
          </p:cNvPr>
          <p:cNvSpPr txBox="1"/>
          <p:nvPr/>
        </p:nvSpPr>
        <p:spPr>
          <a:xfrm>
            <a:off x="4196993" y="5520171"/>
            <a:ext cx="5796658" cy="307777"/>
          </a:xfrm>
          <a:prstGeom prst="rect">
            <a:avLst/>
          </a:prstGeom>
          <a:noFill/>
        </p:spPr>
        <p:txBody>
          <a:bodyPr wrap="square" rtlCol="0">
            <a:spAutoFit/>
          </a:bodyPr>
          <a:lstStyle/>
          <a:p>
            <a:pPr algn="ctr"/>
            <a:r>
              <a:rPr lang="es-CO" sz="1400" dirty="0"/>
              <a:t>Al no tener una compra, se descartan estos datos</a:t>
            </a:r>
            <a:endParaRPr lang="es-MX" sz="1400" dirty="0"/>
          </a:p>
        </p:txBody>
      </p:sp>
      <p:cxnSp>
        <p:nvCxnSpPr>
          <p:cNvPr id="16" name="Conector recto de flecha 15">
            <a:extLst>
              <a:ext uri="{FF2B5EF4-FFF2-40B4-BE49-F238E27FC236}">
                <a16:creationId xmlns:a16="http://schemas.microsoft.com/office/drawing/2014/main" id="{0BACDC58-2AE0-1101-DEC4-451F568642FA}"/>
              </a:ext>
            </a:extLst>
          </p:cNvPr>
          <p:cNvCxnSpPr>
            <a:cxnSpLocks/>
          </p:cNvCxnSpPr>
          <p:nvPr/>
        </p:nvCxnSpPr>
        <p:spPr>
          <a:xfrm>
            <a:off x="3369924" y="4562055"/>
            <a:ext cx="1654139" cy="931558"/>
          </a:xfrm>
          <a:prstGeom prst="straightConnector1">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27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4" y="7679"/>
            <a:ext cx="6279010" cy="1001338"/>
          </a:xfrm>
        </p:spPr>
        <p:txBody>
          <a:bodyPr/>
          <a:lstStyle/>
          <a:p>
            <a:r>
              <a:rPr lang="es-CO" dirty="0"/>
              <a:t>Premisas</a:t>
            </a:r>
            <a:endParaRPr lang="es-MX" dirty="0"/>
          </a:p>
        </p:txBody>
      </p:sp>
      <p:sp>
        <p:nvSpPr>
          <p:cNvPr id="3" name="Marcador de contenido 2">
            <a:extLst>
              <a:ext uri="{FF2B5EF4-FFF2-40B4-BE49-F238E27FC236}">
                <a16:creationId xmlns:a16="http://schemas.microsoft.com/office/drawing/2014/main" id="{1DBD2BAE-BA31-D7D6-09A2-676FA6D63A6F}"/>
              </a:ext>
            </a:extLst>
          </p:cNvPr>
          <p:cNvSpPr>
            <a:spLocks noGrp="1"/>
          </p:cNvSpPr>
          <p:nvPr>
            <p:ph idx="1"/>
          </p:nvPr>
        </p:nvSpPr>
        <p:spPr>
          <a:xfrm>
            <a:off x="133564" y="1193038"/>
            <a:ext cx="11998183" cy="1902213"/>
          </a:xfrm>
        </p:spPr>
        <p:txBody>
          <a:bodyPr>
            <a:normAutofit/>
          </a:bodyPr>
          <a:lstStyle/>
          <a:p>
            <a:r>
              <a:rPr lang="es-CO" dirty="0"/>
              <a:t>Que premisas se toman en cuenta para el análisis a realizar:</a:t>
            </a:r>
            <a:br>
              <a:rPr lang="es-CO" dirty="0"/>
            </a:br>
            <a:endParaRPr lang="es-CO" dirty="0"/>
          </a:p>
          <a:p>
            <a:pPr marL="457200" lvl="1" indent="0">
              <a:buNone/>
            </a:pPr>
            <a:r>
              <a:rPr lang="es-CO" dirty="0"/>
              <a:t>3. Una vez se detecta una compra, se considera como el experimento la concatenación de los experimentos de cada “event_name” que llevaron a la conversión:</a:t>
            </a:r>
          </a:p>
          <a:p>
            <a:endParaRPr lang="es-CO" dirty="0"/>
          </a:p>
          <a:p>
            <a:pPr marL="0" indent="0">
              <a:buNone/>
            </a:pPr>
            <a:endParaRPr lang="es-CO" dirty="0"/>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47E508C3-51E4-8CEE-9884-69C9F95DFE99}"/>
              </a:ext>
            </a:extLst>
          </p:cNvPr>
          <p:cNvPicPr>
            <a:picLocks noChangeAspect="1"/>
          </p:cNvPicPr>
          <p:nvPr/>
        </p:nvPicPr>
        <p:blipFill>
          <a:blip r:embed="rId3"/>
          <a:stretch>
            <a:fillRect/>
          </a:stretch>
        </p:blipFill>
        <p:spPr>
          <a:xfrm>
            <a:off x="657547" y="3095251"/>
            <a:ext cx="8154256" cy="863246"/>
          </a:xfrm>
          <a:prstGeom prst="rect">
            <a:avLst/>
          </a:prstGeom>
        </p:spPr>
      </p:pic>
      <p:pic>
        <p:nvPicPr>
          <p:cNvPr id="9" name="Imagen 8">
            <a:extLst>
              <a:ext uri="{FF2B5EF4-FFF2-40B4-BE49-F238E27FC236}">
                <a16:creationId xmlns:a16="http://schemas.microsoft.com/office/drawing/2014/main" id="{119AA628-3F9D-09F2-5B64-A0B0522B369B}"/>
              </a:ext>
            </a:extLst>
          </p:cNvPr>
          <p:cNvPicPr>
            <a:picLocks noChangeAspect="1"/>
          </p:cNvPicPr>
          <p:nvPr/>
        </p:nvPicPr>
        <p:blipFill>
          <a:blip r:embed="rId4"/>
          <a:stretch>
            <a:fillRect/>
          </a:stretch>
        </p:blipFill>
        <p:spPr>
          <a:xfrm>
            <a:off x="3556041" y="4349673"/>
            <a:ext cx="7640116" cy="1295581"/>
          </a:xfrm>
          <a:prstGeom prst="rect">
            <a:avLst/>
          </a:prstGeom>
        </p:spPr>
      </p:pic>
      <p:cxnSp>
        <p:nvCxnSpPr>
          <p:cNvPr id="12" name="Conector: angular 11">
            <a:extLst>
              <a:ext uri="{FF2B5EF4-FFF2-40B4-BE49-F238E27FC236}">
                <a16:creationId xmlns:a16="http://schemas.microsoft.com/office/drawing/2014/main" id="{AB1A49CB-67C3-BC23-44B5-6BB7BFF41FD6}"/>
              </a:ext>
            </a:extLst>
          </p:cNvPr>
          <p:cNvCxnSpPr>
            <a:endCxn id="9" idx="1"/>
          </p:cNvCxnSpPr>
          <p:nvPr/>
        </p:nvCxnSpPr>
        <p:spPr>
          <a:xfrm>
            <a:off x="1202076" y="3958497"/>
            <a:ext cx="2353965" cy="1038967"/>
          </a:xfrm>
          <a:prstGeom prst="bentConnector3">
            <a:avLst>
              <a:gd name="adj1" fmla="val 243"/>
            </a:avLst>
          </a:prstGeom>
          <a:ln w="28575">
            <a:solidFill>
              <a:srgbClr val="FFE600"/>
            </a:solidFill>
            <a:tailEnd type="triangle"/>
          </a:ln>
        </p:spPr>
        <p:style>
          <a:lnRef idx="1">
            <a:schemeClr val="accent1"/>
          </a:lnRef>
          <a:fillRef idx="0">
            <a:schemeClr val="accent1"/>
          </a:fillRef>
          <a:effectRef idx="0">
            <a:schemeClr val="accent1"/>
          </a:effectRef>
          <a:fontRef idx="minor">
            <a:schemeClr val="tx1"/>
          </a:fontRef>
        </p:style>
      </p:cxnSp>
      <p:sp>
        <p:nvSpPr>
          <p:cNvPr id="17" name="Rectángulo: esquinas redondeadas 16">
            <a:extLst>
              <a:ext uri="{FF2B5EF4-FFF2-40B4-BE49-F238E27FC236}">
                <a16:creationId xmlns:a16="http://schemas.microsoft.com/office/drawing/2014/main" id="{DDAE571A-2106-D5F4-AECC-34079D7C8D20}"/>
              </a:ext>
            </a:extLst>
          </p:cNvPr>
          <p:cNvSpPr/>
          <p:nvPr/>
        </p:nvSpPr>
        <p:spPr>
          <a:xfrm>
            <a:off x="462336" y="4349673"/>
            <a:ext cx="2774023" cy="1745947"/>
          </a:xfrm>
          <a:prstGeom prst="roundRect">
            <a:avLst/>
          </a:prstGeom>
          <a:solidFill>
            <a:srgbClr val="2D327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600" dirty="0"/>
              <a:t>El algoritmo buscara cuantas veces si siguen los mismos experimentos por evento para asociarlos a compras efectivas para ese experimento</a:t>
            </a:r>
            <a:endParaRPr lang="es-MX" sz="1600" dirty="0"/>
          </a:p>
        </p:txBody>
      </p:sp>
    </p:spTree>
    <p:extLst>
      <p:ext uri="{BB962C8B-B14F-4D97-AF65-F5344CB8AC3E}">
        <p14:creationId xmlns:p14="http://schemas.microsoft.com/office/powerpoint/2010/main" val="306589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7D5847-3504-C56C-82F8-D6582F7BE006}"/>
              </a:ext>
            </a:extLst>
          </p:cNvPr>
          <p:cNvSpPr>
            <a:spLocks noGrp="1"/>
          </p:cNvSpPr>
          <p:nvPr>
            <p:ph type="title"/>
          </p:nvPr>
        </p:nvSpPr>
        <p:spPr>
          <a:xfrm>
            <a:off x="-11775" y="7679"/>
            <a:ext cx="9714039" cy="1001338"/>
          </a:xfrm>
        </p:spPr>
        <p:txBody>
          <a:bodyPr>
            <a:normAutofit fontScale="90000"/>
          </a:bodyPr>
          <a:lstStyle/>
          <a:p>
            <a:r>
              <a:rPr lang="es-CO" dirty="0"/>
              <a:t>Validación de los primeros resultados vistos</a:t>
            </a:r>
            <a:endParaRPr lang="es-MX" dirty="0"/>
          </a:p>
        </p:txBody>
      </p:sp>
      <p:sp>
        <p:nvSpPr>
          <p:cNvPr id="3" name="Marcador de contenido 2">
            <a:extLst>
              <a:ext uri="{FF2B5EF4-FFF2-40B4-BE49-F238E27FC236}">
                <a16:creationId xmlns:a16="http://schemas.microsoft.com/office/drawing/2014/main" id="{1DBD2BAE-BA31-D7D6-09A2-676FA6D63A6F}"/>
              </a:ext>
            </a:extLst>
          </p:cNvPr>
          <p:cNvSpPr>
            <a:spLocks noGrp="1"/>
          </p:cNvSpPr>
          <p:nvPr>
            <p:ph idx="1"/>
          </p:nvPr>
        </p:nvSpPr>
        <p:spPr>
          <a:xfrm>
            <a:off x="133564" y="1193039"/>
            <a:ext cx="11998183" cy="1051058"/>
          </a:xfrm>
        </p:spPr>
        <p:txBody>
          <a:bodyPr>
            <a:normAutofit fontScale="92500" lnSpcReduction="10000"/>
          </a:bodyPr>
          <a:lstStyle/>
          <a:p>
            <a:r>
              <a:rPr lang="es-CO" dirty="0"/>
              <a:t>Luego de la aplicación del algoritmo para la limpieza de los datos, se llega a ver los siguientes resultados:</a:t>
            </a:r>
            <a:br>
              <a:rPr lang="es-CO" dirty="0"/>
            </a:br>
            <a:endParaRPr lang="es-CO" dirty="0"/>
          </a:p>
          <a:p>
            <a:pPr marL="0" indent="0">
              <a:buNone/>
            </a:pPr>
            <a:endParaRPr lang="es-CO" dirty="0"/>
          </a:p>
        </p:txBody>
      </p:sp>
      <p:sp>
        <p:nvSpPr>
          <p:cNvPr id="4" name="Rectángulo 3">
            <a:extLst>
              <a:ext uri="{FF2B5EF4-FFF2-40B4-BE49-F238E27FC236}">
                <a16:creationId xmlns:a16="http://schemas.microsoft.com/office/drawing/2014/main" id="{7FA63F53-34A6-B08B-025F-0BFAEDA9A59D}"/>
              </a:ext>
            </a:extLst>
          </p:cNvPr>
          <p:cNvSpPr/>
          <p:nvPr/>
        </p:nvSpPr>
        <p:spPr>
          <a:xfrm>
            <a:off x="0" y="6242622"/>
            <a:ext cx="12192000" cy="615378"/>
          </a:xfrm>
          <a:prstGeom prst="rect">
            <a:avLst/>
          </a:prstGeom>
          <a:solidFill>
            <a:srgbClr val="FFE600"/>
          </a:solidFill>
          <a:ln>
            <a:solidFill>
              <a:srgbClr val="2D32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Picture 2" descr="Mercadolibre Logotipo Vector - Descarga Gratis SVG | Worldvectorlogo">
            <a:extLst>
              <a:ext uri="{FF2B5EF4-FFF2-40B4-BE49-F238E27FC236}">
                <a16:creationId xmlns:a16="http://schemas.microsoft.com/office/drawing/2014/main" id="{91FEAC21-EB4B-0AB9-7C6D-8E408C9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6157" y="115517"/>
            <a:ext cx="935590" cy="848374"/>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a:extLst>
              <a:ext uri="{FF2B5EF4-FFF2-40B4-BE49-F238E27FC236}">
                <a16:creationId xmlns:a16="http://schemas.microsoft.com/office/drawing/2014/main" id="{B0553138-8E76-2C98-F48E-7B951E687E85}"/>
              </a:ext>
            </a:extLst>
          </p:cNvPr>
          <p:cNvSpPr txBox="1">
            <a:spLocks/>
          </p:cNvSpPr>
          <p:nvPr/>
        </p:nvSpPr>
        <p:spPr>
          <a:xfrm>
            <a:off x="133564" y="5191564"/>
            <a:ext cx="11998183" cy="105105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dirty="0"/>
              <a:t>Siendo cada una de las barras del grafico un experimento, vemos que hay algunas combinaciones de experimentos que generaron mayor conversión que otros, pero antes de poder probar algunas hipótesis es clave asegurarse que los datos son validos y si se pueden tener en cuenta</a:t>
            </a:r>
            <a:br>
              <a:rPr lang="es-CO" dirty="0"/>
            </a:br>
            <a:endParaRPr lang="es-CO" dirty="0"/>
          </a:p>
          <a:p>
            <a:pPr marL="0" indent="0">
              <a:buFont typeface="Arial" panose="020B0604020202020204" pitchFamily="34" charset="0"/>
              <a:buNone/>
            </a:pPr>
            <a:endParaRPr lang="es-CO" dirty="0"/>
          </a:p>
        </p:txBody>
      </p:sp>
      <p:pic>
        <p:nvPicPr>
          <p:cNvPr id="15" name="Imagen 14">
            <a:extLst>
              <a:ext uri="{FF2B5EF4-FFF2-40B4-BE49-F238E27FC236}">
                <a16:creationId xmlns:a16="http://schemas.microsoft.com/office/drawing/2014/main" id="{5F308000-5070-FB19-3381-79C72DC0465C}"/>
              </a:ext>
            </a:extLst>
          </p:cNvPr>
          <p:cNvPicPr>
            <a:picLocks noChangeAspect="1"/>
          </p:cNvPicPr>
          <p:nvPr/>
        </p:nvPicPr>
        <p:blipFill>
          <a:blip r:embed="rId3"/>
          <a:stretch>
            <a:fillRect/>
          </a:stretch>
        </p:blipFill>
        <p:spPr>
          <a:xfrm>
            <a:off x="1807456" y="1988156"/>
            <a:ext cx="8096831" cy="3131489"/>
          </a:xfrm>
          <a:prstGeom prst="rect">
            <a:avLst/>
          </a:prstGeom>
        </p:spPr>
      </p:pic>
    </p:spTree>
    <p:extLst>
      <p:ext uri="{BB962C8B-B14F-4D97-AF65-F5344CB8AC3E}">
        <p14:creationId xmlns:p14="http://schemas.microsoft.com/office/powerpoint/2010/main" val="4583900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TotalTime>
  <Words>1573</Words>
  <Application>Microsoft Office PowerPoint</Application>
  <PresentationFormat>Panorámica</PresentationFormat>
  <Paragraphs>101</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A/B testing – análisis de base de datos</vt:lpstr>
      <vt:lpstr>Contexto inicial del problema</vt:lpstr>
      <vt:lpstr>Base de datos</vt:lpstr>
      <vt:lpstr>Base de datos</vt:lpstr>
      <vt:lpstr>Problema a resolver</vt:lpstr>
      <vt:lpstr>Premisas</vt:lpstr>
      <vt:lpstr>Premisas</vt:lpstr>
      <vt:lpstr>Premisas</vt:lpstr>
      <vt:lpstr>Validación de los primeros resultados vistos</vt:lpstr>
      <vt:lpstr>Que hacer con los default?</vt:lpstr>
      <vt:lpstr>Como se verían los nuevos datos?</vt:lpstr>
      <vt:lpstr>Experimento – SUCCESS METRIC (CVR %)</vt:lpstr>
      <vt:lpstr>Sample ratio mismatch (SRM)</vt:lpstr>
      <vt:lpstr>Conclusión</vt:lpstr>
      <vt:lpstr>BONUS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testing – análisis de base de datos</dc:title>
  <dc:creator>Pablo Andres Peláez Puentes</dc:creator>
  <cp:lastModifiedBy>Pablo Andres Pelaez Puentes</cp:lastModifiedBy>
  <cp:revision>1</cp:revision>
  <dcterms:created xsi:type="dcterms:W3CDTF">2024-08-14T03:41:11Z</dcterms:created>
  <dcterms:modified xsi:type="dcterms:W3CDTF">2024-08-14T23:01:44Z</dcterms:modified>
</cp:coreProperties>
</file>