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June 27,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515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June 27,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27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June 27,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June 27,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9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June 27,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8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June 27,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4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June 27,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1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June 27,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967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June 27,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38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June 27,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0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June 27,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1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June 27,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42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65AA78-3189-BC89-71FB-36CA88C37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10909616" cy="984885"/>
          </a:xfrm>
        </p:spPr>
        <p:txBody>
          <a:bodyPr wrap="square" anchor="ctr">
            <a:normAutofit fontScale="90000"/>
          </a:bodyPr>
          <a:lstStyle/>
          <a:p>
            <a:r>
              <a:rPr lang="es-CO" sz="4800" dirty="0"/>
              <a:t>Como extraer información de documentos digitales por medio de </a:t>
            </a:r>
            <a:r>
              <a:rPr lang="es-CO" sz="4800" dirty="0" err="1"/>
              <a:t>aws</a:t>
            </a:r>
            <a:r>
              <a:rPr lang="es-CO" sz="4800" dirty="0"/>
              <a:t> </a:t>
            </a:r>
            <a:r>
              <a:rPr lang="es-CO" sz="4800" dirty="0" err="1"/>
              <a:t>textract</a:t>
            </a:r>
            <a:r>
              <a:rPr lang="es-CO" sz="4800" dirty="0"/>
              <a:t> y </a:t>
            </a:r>
            <a:r>
              <a:rPr lang="es-CO" sz="4800" dirty="0" err="1"/>
              <a:t>python</a:t>
            </a:r>
            <a:endParaRPr lang="es-CO" sz="4800" dirty="0"/>
          </a:p>
        </p:txBody>
      </p:sp>
      <p:pic>
        <p:nvPicPr>
          <p:cNvPr id="4" name="Picture 3" descr="Arte de pintura al óleo nuboso">
            <a:extLst>
              <a:ext uri="{FF2B5EF4-FFF2-40B4-BE49-F238E27FC236}">
                <a16:creationId xmlns:a16="http://schemas.microsoft.com/office/drawing/2014/main" id="{CEE3EBF2-A955-5E24-E7EF-C4908575B4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057" b="13274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16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010145-3B7E-422E-6AC4-BB0C5468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56" y="53062"/>
            <a:ext cx="4747766" cy="1411725"/>
          </a:xfrm>
        </p:spPr>
        <p:txBody>
          <a:bodyPr wrap="square" anchor="b">
            <a:normAutofit fontScale="90000"/>
          </a:bodyPr>
          <a:lstStyle/>
          <a:p>
            <a:r>
              <a:rPr lang="es-CO" dirty="0"/>
              <a:t>¿Como aborde el problema?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B1EF80-4D95-5E5E-B9D8-4EEA155EB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41677" y="1464554"/>
            <a:ext cx="5243440" cy="4980605"/>
          </a:xfrm>
        </p:spPr>
        <p:txBody>
          <a:bodyPr anchor="t">
            <a:normAutofit lnSpcReduction="10000"/>
          </a:bodyPr>
          <a:lstStyle/>
          <a:p>
            <a:r>
              <a:rPr lang="es-CO" sz="1600" dirty="0"/>
              <a:t>Al principio cuando vi la imagen, lo que necesitaban y  el archivo </a:t>
            </a:r>
            <a:r>
              <a:rPr lang="es-CO" sz="1600" dirty="0" err="1"/>
              <a:t>json</a:t>
            </a:r>
            <a:r>
              <a:rPr lang="es-CO" sz="1600" dirty="0"/>
              <a:t> pensé que era como trabajar con </a:t>
            </a:r>
            <a:r>
              <a:rPr lang="es-CO" sz="1600" dirty="0" err="1"/>
              <a:t>html</a:t>
            </a:r>
            <a:r>
              <a:rPr lang="es-CO" sz="1600" dirty="0"/>
              <a:t>, lo llegue a usar alguna vez, pero no lo recuerdo. Posterior a eso según el contexto que me dieron, busque en internet como funcionaba </a:t>
            </a:r>
            <a:r>
              <a:rPr lang="es-CO" sz="1600" dirty="0" err="1"/>
              <a:t>aws</a:t>
            </a:r>
            <a:r>
              <a:rPr lang="es-CO" sz="1600" dirty="0"/>
              <a:t> </a:t>
            </a:r>
            <a:r>
              <a:rPr lang="es-CO" sz="1600" dirty="0" err="1"/>
              <a:t>extract</a:t>
            </a:r>
            <a:r>
              <a:rPr lang="es-CO" sz="1600" dirty="0"/>
              <a:t>. También buscaba sobre </a:t>
            </a:r>
            <a:r>
              <a:rPr lang="es-CO" sz="1600" dirty="0" err="1"/>
              <a:t>nlp</a:t>
            </a:r>
            <a:r>
              <a:rPr lang="es-CO" sz="1600" dirty="0"/>
              <a:t> </a:t>
            </a:r>
            <a:r>
              <a:rPr lang="es-CO" sz="1600" dirty="0" err="1"/>
              <a:t>ocr</a:t>
            </a:r>
            <a:r>
              <a:rPr lang="es-CO" sz="1600" dirty="0"/>
              <a:t> porque he visto que lo usan para extraer texto de imágenes, pero lo que mas me funciono fue explorar el archivo </a:t>
            </a:r>
            <a:r>
              <a:rPr lang="es-CO" sz="1600" dirty="0" err="1"/>
              <a:t>json</a:t>
            </a:r>
            <a:r>
              <a:rPr lang="es-CO" sz="1600" dirty="0"/>
              <a:t> y buscar por ejemplo ‘</a:t>
            </a:r>
            <a:r>
              <a:rPr lang="es-CO" sz="1600" dirty="0" err="1"/>
              <a:t>Nro</a:t>
            </a:r>
            <a:r>
              <a:rPr lang="es-CO" sz="1600" dirty="0"/>
              <a:t> Matricula’ Miraba lo que estaba a su alrededor y empecé a consultar, que es "</a:t>
            </a:r>
            <a:r>
              <a:rPr lang="es-CO" sz="1600" dirty="0" err="1"/>
              <a:t>BlockType</a:t>
            </a:r>
            <a:r>
              <a:rPr lang="es-CO" sz="1600" dirty="0"/>
              <a:t>“ a que se refiere cuando tiene LINE o WORD entonces empecé a comprender y antes de buscar cada parte miraba en el </a:t>
            </a:r>
            <a:r>
              <a:rPr lang="es-CO" sz="1600" dirty="0" err="1"/>
              <a:t>json</a:t>
            </a:r>
            <a:r>
              <a:rPr lang="es-CO" sz="1600" dirty="0"/>
              <a:t> donde estaba y que lo componía, por ejemplo en estado del folio vi que estaba en un BLOCKTYPE : LINE pero solamente el nombre y supuse que estaba al frente y mire y efectivamente, porque vi que todo va en secuencia de izquierda a derecha y va bajando desde la esquina superior izquierda hasta recorrer todo el documento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774EF31-7BA9-4118-BFEC-6A5669ED4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763" y="1912412"/>
            <a:ext cx="7090237" cy="2977898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44748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010145-3B7E-422E-6AC4-BB0C5468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56" y="222591"/>
            <a:ext cx="4747766" cy="781206"/>
          </a:xfrm>
        </p:spPr>
        <p:txBody>
          <a:bodyPr wrap="square" anchor="b">
            <a:normAutofit/>
          </a:bodyPr>
          <a:lstStyle/>
          <a:p>
            <a:r>
              <a:rPr lang="es-CO" dirty="0" err="1"/>
              <a:t>Solucion</a:t>
            </a:r>
            <a:endParaRPr lang="es-CO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B1EF80-4D95-5E5E-B9D8-4EEA155EB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9271" y="1076990"/>
            <a:ext cx="5243440" cy="4980605"/>
          </a:xfrm>
        </p:spPr>
        <p:txBody>
          <a:bodyPr anchor="t">
            <a:noAutofit/>
          </a:bodyPr>
          <a:lstStyle/>
          <a:p>
            <a:r>
              <a:rPr lang="es-CO" sz="1200" dirty="0"/>
              <a:t>La función </a:t>
            </a:r>
            <a:r>
              <a:rPr lang="es-CO" sz="1200" dirty="0" err="1"/>
              <a:t>cargar_json</a:t>
            </a:r>
            <a:r>
              <a:rPr lang="es-CO" sz="1200" dirty="0"/>
              <a:t> se encarga de abrir un archivo JSON desde una ruta especificada y cargar su contenido en una estructura de datos de Python. Esto permite trabajar con los datos de manera más sencilla y es el primer paso para procesar la información contenida en el archivo. La función </a:t>
            </a:r>
            <a:r>
              <a:rPr lang="es-CO" sz="1200" dirty="0" err="1"/>
              <a:t>extraer_lineas_texto</a:t>
            </a:r>
            <a:r>
              <a:rPr lang="es-CO" sz="1200" dirty="0"/>
              <a:t> toma una lista de bloques de texto y extrae solo las líneas de texto. Recorre cada bloque y, si el tipo de bloque es 'LINE’(Evidenciamos que todos estaban ahí </a:t>
            </a:r>
            <a:r>
              <a:rPr lang="es-CO" sz="1200"/>
              <a:t>primero manualmente), </a:t>
            </a:r>
            <a:r>
              <a:rPr lang="es-CO" sz="1200" dirty="0"/>
              <a:t>añade el texto del bloque a una lista de líneas. Esto filtra y organiza el texto para su posterior procesamiento. La función </a:t>
            </a:r>
            <a:r>
              <a:rPr lang="es-CO" sz="1200" dirty="0" err="1"/>
              <a:t>normalizar_texto</a:t>
            </a:r>
            <a:r>
              <a:rPr lang="es-CO" sz="1200" dirty="0"/>
              <a:t> corrige caracteres mal codificados en el texto, reemplazándolos por sus equivalentes correctos. Utiliza un diccionario de mapeo para realizar las sustituciones necesarias, asegurando que el texto sea legible y preciso. La función </a:t>
            </a:r>
            <a:r>
              <a:rPr lang="es-CO" sz="1200" dirty="0" err="1"/>
              <a:t>organizar_fecha</a:t>
            </a:r>
            <a:r>
              <a:rPr lang="es-CO" sz="1200" dirty="0"/>
              <a:t> toma una cadena de fecha en español y la convierte en un objeto </a:t>
            </a:r>
            <a:r>
              <a:rPr lang="es-CO" sz="1200" dirty="0" err="1"/>
              <a:t>datetime</a:t>
            </a:r>
            <a:r>
              <a:rPr lang="es-CO" sz="1200" dirty="0"/>
              <a:t>. Utiliza expresiones regulares para extraer el día, mes, año, hora, minuto y segundo, y ajusta la hora según sea AM o PM. Esto permite trabajar con las fechas de manera más estructurada y precisa. La función </a:t>
            </a:r>
            <a:r>
              <a:rPr lang="es-CO" sz="1200" dirty="0" err="1"/>
              <a:t>extraer_info_de_lineas</a:t>
            </a:r>
            <a:r>
              <a:rPr lang="es-CO" sz="1200" dirty="0"/>
              <a:t> analiza las líneas de texto para extraer información específica, como el número de matrícula, la fecha de impresión, la ubicación (departamento, municipio y vereda), y el estado del folio. Utiliza expresiones regulares para buscar patrones en el texto normalizado y organiza esta información en un diccionario. La función </a:t>
            </a:r>
            <a:r>
              <a:rPr lang="es-CO" sz="1200" dirty="0" err="1"/>
              <a:t>main</a:t>
            </a:r>
            <a:r>
              <a:rPr lang="es-CO" sz="1200" dirty="0"/>
              <a:t> coordina todo el proceso. Carga los datos del archivo JSON, extrae las líneas de texto, y luego extrae la información específica de esas líneas. Finalmente, devuelve un diccionario con la información organizada y lista para ser utilizada.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774EF31-7BA9-4118-BFEC-6A5669ED4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871" y="1940051"/>
            <a:ext cx="6636527" cy="2977898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8170878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844BC5"/>
      </a:accent1>
      <a:accent2>
        <a:srgbClr val="4842B7"/>
      </a:accent2>
      <a:accent3>
        <a:srgbClr val="4B78C5"/>
      </a:accent3>
      <a:accent4>
        <a:srgbClr val="3999B3"/>
      </a:accent4>
      <a:accent5>
        <a:srgbClr val="49C0A8"/>
      </a:accent5>
      <a:accent6>
        <a:srgbClr val="39B368"/>
      </a:accent6>
      <a:hlink>
        <a:srgbClr val="339A97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534</Words>
  <Application>Microsoft Office PowerPoint</Application>
  <PresentationFormat>Panorámica</PresentationFormat>
  <Paragraphs>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Avenir Next LT Pro</vt:lpstr>
      <vt:lpstr>3DFloatVTI</vt:lpstr>
      <vt:lpstr>Como extraer información de documentos digitales por medio de aws textract y python</vt:lpstr>
      <vt:lpstr>¿Como aborde el problema?</vt:lpstr>
      <vt:lpstr>Solucion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extraer información de documentos digitales por medio de aws textract y python</dc:title>
  <dc:creator>Juan Pablo Perez Atehortua</dc:creator>
  <cp:lastModifiedBy>Juan Pablo Perez Atehortua</cp:lastModifiedBy>
  <cp:revision>2</cp:revision>
  <dcterms:created xsi:type="dcterms:W3CDTF">2024-06-27T11:51:16Z</dcterms:created>
  <dcterms:modified xsi:type="dcterms:W3CDTF">2024-06-27T12:12:59Z</dcterms:modified>
</cp:coreProperties>
</file>