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78D0A-E259-D385-690A-B5CD05782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00DF80-08BD-A1F8-32CE-BA90EE2B5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48AE7E-3861-F542-22CF-FABED7A9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17D-5F69-4846-B946-99ABBB76D2F8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CE03B-54AF-303F-1EA1-C928C4E6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2BBAA9-2D29-9879-B6EC-A406DCE8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7EA-BDD5-4AF0-A951-B8C5AE2FA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63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B7F20-7C0A-D343-1B71-B671365E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EED3F6-2A10-25E8-86B2-C8B7FDE09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BDFDE5-F058-8634-9E28-481ED720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17D-5F69-4846-B946-99ABBB76D2F8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22DB03-E296-B313-E432-82494AAD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6D0C0C-0003-78CD-793C-62370132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7EA-BDD5-4AF0-A951-B8C5AE2FA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388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91D450-7050-060A-7E92-329FDFA25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F09EE7-E7F0-6C67-9003-35394FBCC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5F8E3-50BC-9224-DCE8-D6812283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17D-5F69-4846-B946-99ABBB76D2F8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9DF6F4-2A8E-044D-1B37-97483757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D779A-51E3-11AD-A0FC-E008F02F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7EA-BDD5-4AF0-A951-B8C5AE2FA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260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4D959-1849-36AA-C06B-DAAF4577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AE88A-E430-C85F-A2BD-A02190CB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4A78DB-BC3D-5A2E-C0F1-D8E4764F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17D-5F69-4846-B946-99ABBB76D2F8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75941D-1907-ED03-A1C5-D3B20927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7FB349-1B5D-4E08-5ECC-4CCA9738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7EA-BDD5-4AF0-A951-B8C5AE2FA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60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3928A-2C83-92BB-A4CF-E8A986E2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33E86B-BD77-7FA1-5F88-2231EAAF1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93D09E-E17D-472E-16D0-17C7659C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17D-5F69-4846-B946-99ABBB76D2F8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285093-F644-B4EB-AF06-362A31CA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300A8F-AD90-D38D-5E6B-CAAD7854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7EA-BDD5-4AF0-A951-B8C5AE2FA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53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F64C3-628F-EE3B-1EB8-ACC23403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6FC9B5-8465-40C9-71C0-A31A85625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DCD3B8-D8E8-F82E-B8A8-0DA8DF243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E5D709-AB1A-8B13-EEF6-B82B0B98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17D-5F69-4846-B946-99ABBB76D2F8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C5EE0C-C8BC-BD86-641A-213E685F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A4D08F-F4ED-8248-F796-5590C84C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7EA-BDD5-4AF0-A951-B8C5AE2FA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588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BE94-23D8-4D1E-AD33-BE4BD560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162DA4-7A38-6B85-0A9D-E1003F42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AA49B8-9AE4-AA41-8485-09A7B3D74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D5AEBF-2327-256A-F65F-61FECA8B3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A9112B-D933-C30B-102D-2BBAAE396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F0229F-2571-23C9-A49E-09222C23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17D-5F69-4846-B946-99ABBB76D2F8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B99AEA-C862-E4BE-40B2-22DA1032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63E475-93A7-E9E9-71B2-AC20ADED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7EA-BDD5-4AF0-A951-B8C5AE2FA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5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0636F-3932-C9B5-A7C3-A7889BDB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59B99E-7524-B55A-5C60-2EC7825A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17D-5F69-4846-B946-99ABBB76D2F8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A7F68F-D23A-7DDF-9193-B1BD77C0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E38539-0BBA-5963-177C-0ECCCAEB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7EA-BDD5-4AF0-A951-B8C5AE2FA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308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A2307D-95C7-615E-6F21-B616D08F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17D-5F69-4846-B946-99ABBB76D2F8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84131F-E575-1F26-FF9F-8748DCB8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920461-B3DE-DC78-5B46-61C3D486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7EA-BDD5-4AF0-A951-B8C5AE2FA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30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AB2D1-2DD7-C3E0-FB97-D75A11CC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F0F7E5-3DED-9D31-F8A9-263EE8F8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A6E73D-BE2D-8267-DD54-92E614EAD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2096C0-8288-1331-D1DA-18016606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17D-5F69-4846-B946-99ABBB76D2F8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85A740-AF8F-78E5-95F0-AF01AD9E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F86EBD-28BC-CBA2-B7C1-E14E5C5F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7EA-BDD5-4AF0-A951-B8C5AE2FA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880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09C2A-BA9A-5C22-A659-E1A5EB48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BAF609-1D27-C839-6167-A0234B935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381259-EB18-F84F-D11E-FD8F2353D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8DB896-FA82-2919-D7D2-93E4A05E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017D-5F69-4846-B946-99ABBB76D2F8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C68C83-FAF7-B9F4-EA95-6A92FF4F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35F579-D548-8E54-5499-38E17D8E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A7EA-BDD5-4AF0-A951-B8C5AE2FA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58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D26FEB-A1AB-D637-05F0-C7803E87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639DA6-8AD1-05CD-F85A-E77317B66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352E35-1F51-D939-F23F-8AFAAA868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A017D-5F69-4846-B946-99ABBB76D2F8}" type="datetimeFigureOut">
              <a:rPr lang="es-CO" smtClean="0"/>
              <a:t>27/06/2024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0FC0EA-CD0F-1270-2165-351DF510B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880F3-B5AC-886F-92D3-A42D82DEB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6A7EA-BDD5-4AF0-A951-B8C5AE2FA0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884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15A7EB-44C4-2EDC-443A-E4D7A9021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136" y="1028700"/>
            <a:ext cx="9947305" cy="1090657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rgbClr val="FFFFFF"/>
                </a:solidFill>
              </a:rPr>
              <a:t>Solución punto 3</a:t>
            </a: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Enredo enredado y desenredado. Metáfora abstracta de resolución de  problemas de negocios o situación difícil. | Vector Premium">
            <a:extLst>
              <a:ext uri="{FF2B5EF4-FFF2-40B4-BE49-F238E27FC236}">
                <a16:creationId xmlns:a16="http://schemas.microsoft.com/office/drawing/2014/main" id="{7F3A4374-4224-9ABF-10F6-A6E8D04AC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64" b="6637"/>
          <a:stretch/>
        </p:blipFill>
        <p:spPr bwMode="auto"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7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770CD6-5323-B074-9A4F-2A23A6146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213" y="247700"/>
            <a:ext cx="5459027" cy="6478220"/>
          </a:xfrm>
        </p:spPr>
        <p:txBody>
          <a:bodyPr>
            <a:normAutofit lnSpcReduction="10000"/>
          </a:bodyPr>
          <a:lstStyle/>
          <a:p>
            <a:r>
              <a:rPr lang="es-CO" sz="2000" dirty="0"/>
              <a:t>Primero intente leer el </a:t>
            </a:r>
            <a:r>
              <a:rPr lang="es-CO" sz="2000" dirty="0" err="1"/>
              <a:t>csv</a:t>
            </a:r>
            <a:r>
              <a:rPr lang="es-CO" sz="2000" dirty="0"/>
              <a:t> en Python como archivo </a:t>
            </a:r>
            <a:r>
              <a:rPr lang="es-CO" sz="2000" dirty="0" err="1"/>
              <a:t>csv</a:t>
            </a:r>
            <a:r>
              <a:rPr lang="es-CO" sz="2000" dirty="0"/>
              <a:t>, lo cual fue imposible, pensé que eran problemas de codificación pero intente por todos lados y no lo lograba, intente extraer la codificación de como estaba el archivo desde Python y lo empecé a modificar, al final lo </a:t>
            </a:r>
            <a:r>
              <a:rPr lang="es-CO" sz="2000" dirty="0" err="1"/>
              <a:t>lei</a:t>
            </a:r>
            <a:r>
              <a:rPr lang="es-CO" sz="2000" dirty="0"/>
              <a:t> parecido a como leí los </a:t>
            </a:r>
            <a:r>
              <a:rPr lang="es-CO" sz="2000" dirty="0" err="1"/>
              <a:t>json</a:t>
            </a:r>
            <a:r>
              <a:rPr lang="es-CO" sz="2000" dirty="0"/>
              <a:t> en los otros ejercicios, como en el punto 2 fui paso por paso extrayendo y dividiendo el archivo en muchas partes, intentaba encontrar patrones y encontré que siempre por cada sección y campo (Es decir la máxima división que hice, primero por “¬-*-¬DATA”, de ahí veía que se podía dividir mas y mas, hasta que llegue a la parte que era cedula, sección, campo, valor, fecha) entonces busque y siempre se repetía ese patrón, a veces no había valor, pero a prueba y error logre construir la tabla, avanzaba y veía que me faltaba algo entonces retrocedía y así sucesivamente, cuando había terminado me di cuenta que no había incluido la parte de ‘la consulta no fue exitosa y también busque el patrón y estaba siempre después de un documento que no era del registro que estábamos consultando, entonces también mi ultima preocupación fue esa. Hasta que lo logre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7AD8B3-E54C-7EA5-638C-ECE06E82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18" y="1505585"/>
            <a:ext cx="6345238" cy="47815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45220D-4417-9387-DCE8-D99AC165F197}"/>
              </a:ext>
            </a:extLst>
          </p:cNvPr>
          <p:cNvSpPr txBox="1"/>
          <p:nvPr/>
        </p:nvSpPr>
        <p:spPr>
          <a:xfrm>
            <a:off x="853440" y="247699"/>
            <a:ext cx="524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Como aborde el problema</a:t>
            </a:r>
          </a:p>
        </p:txBody>
      </p:sp>
    </p:spTree>
    <p:extLst>
      <p:ext uri="{BB962C8B-B14F-4D97-AF65-F5344CB8AC3E}">
        <p14:creationId xmlns:p14="http://schemas.microsoft.com/office/powerpoint/2010/main" val="64614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9B0B7-CC07-798D-85D1-A3317989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Explicación a detalle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456BF-3A06-AF33-76BC-0787431D5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O" dirty="0"/>
              <a:t>La función </a:t>
            </a:r>
            <a:r>
              <a:rPr lang="es-CO" dirty="0" err="1"/>
              <a:t>procesar_datos</a:t>
            </a:r>
            <a:r>
              <a:rPr lang="es-CO" dirty="0"/>
              <a:t> toma el contenido de un archivo como una cadena y lo divide en registros utilizando un delimitador específico proporcionado en el ejercicio. Luego, recorre cada registro, separando las líneas y se hace otro ciclo </a:t>
            </a:r>
            <a:r>
              <a:rPr lang="es-CO" dirty="0" err="1"/>
              <a:t>for</a:t>
            </a:r>
            <a:r>
              <a:rPr lang="es-CO" dirty="0"/>
              <a:t> para recorrer las líneas, verifico que siempre empiezan por 5| o 4|, las líneas se dividen en partes, ya cada parte es cedula, sección, campo, valor y fecha. Si el tamaño de partes es mayor o igual a 3 extraigo los datos de documento con partes[0] y partes[1], verifico que la variable  </a:t>
            </a:r>
            <a:r>
              <a:rPr lang="es-CO" dirty="0" err="1"/>
              <a:t>linea</a:t>
            </a:r>
            <a:r>
              <a:rPr lang="es-CO" dirty="0"/>
              <a:t> donde estoy en el ciclo </a:t>
            </a:r>
            <a:r>
              <a:rPr lang="es-CO" dirty="0" err="1"/>
              <a:t>for</a:t>
            </a:r>
            <a:r>
              <a:rPr lang="es-CO" dirty="0"/>
              <a:t> no este la frase ‘La consulta no fue exitosa’, en caso de que este, agrego ese registro a una lista llamada </a:t>
            </a:r>
            <a:r>
              <a:rPr lang="es-CO" dirty="0" err="1"/>
              <a:t>datos_procesador</a:t>
            </a:r>
            <a:r>
              <a:rPr lang="es-CO" dirty="0"/>
              <a:t>, donde tendría al final todos los registros nulos menos la cedula y el campo </a:t>
            </a:r>
            <a:r>
              <a:rPr lang="es-CO" dirty="0" err="1"/>
              <a:t>marca_sin_información</a:t>
            </a:r>
            <a:r>
              <a:rPr lang="es-CO" dirty="0"/>
              <a:t> que seria igual a 1. En caso de que no esta la frase anteriormente mencionada, verifico que partes sea mayor o igual a 5 porque se evidencia que cuando están todos los campos es porque hay 5 partes, almaceno la sección el campo y el valor y construyo el registro que almaceno en la lista y posteriormente se construye el </a:t>
            </a:r>
            <a:r>
              <a:rPr lang="es-CO" dirty="0" err="1"/>
              <a:t>dataframe</a:t>
            </a:r>
            <a:r>
              <a:rPr lang="es-CO"/>
              <a:t>.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26203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465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Solución punto 3</vt:lpstr>
      <vt:lpstr>Presentación de PowerPoint</vt:lpstr>
      <vt:lpstr>Explicación a detalle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Solución punto 3</dc:title>
  <dc:creator>Juan Pablo Perez Atehortua</dc:creator>
  <cp:lastModifiedBy>Juan Pablo Perez Atehortua</cp:lastModifiedBy>
  <cp:revision>1</cp:revision>
  <dcterms:created xsi:type="dcterms:W3CDTF">2024-06-27T12:23:59Z</dcterms:created>
  <dcterms:modified xsi:type="dcterms:W3CDTF">2024-06-27T13:45:57Z</dcterms:modified>
</cp:coreProperties>
</file>